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0" r:id="rId5"/>
    <p:sldId id="298" r:id="rId6"/>
    <p:sldId id="264" r:id="rId7"/>
    <p:sldId id="304" r:id="rId8"/>
    <p:sldId id="305" r:id="rId9"/>
    <p:sldId id="306" r:id="rId10"/>
    <p:sldId id="308" r:id="rId11"/>
    <p:sldId id="309" r:id="rId12"/>
    <p:sldId id="307" r:id="rId13"/>
    <p:sldId id="310" r:id="rId14"/>
    <p:sldId id="316" r:id="rId15"/>
    <p:sldId id="314" r:id="rId16"/>
    <p:sldId id="315" r:id="rId17"/>
    <p:sldId id="311" r:id="rId18"/>
    <p:sldId id="313" r:id="rId19"/>
    <p:sldId id="317" r:id="rId20"/>
    <p:sldId id="318" r:id="rId21"/>
    <p:sldId id="300" r:id="rId22"/>
    <p:sldId id="302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8E0"/>
    <a:srgbClr val="E6E6E6"/>
    <a:srgbClr val="FFFFFF"/>
    <a:srgbClr val="C0C0C0"/>
    <a:srgbClr val="707070"/>
    <a:srgbClr val="00B389"/>
    <a:srgbClr val="F1F3FD"/>
    <a:srgbClr val="080C80"/>
    <a:srgbClr val="0EA2ED"/>
    <a:srgbClr val="00D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3D0221-4833-4BC5-BF07-79C18A5A1325}" v="520" dt="2020-12-14T10:20:15.4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12" autoAdjust="0"/>
  </p:normalViewPr>
  <p:slideViewPr>
    <p:cSldViewPr snapToGrid="0" showGuides="1">
      <p:cViewPr varScale="1">
        <p:scale>
          <a:sx n="110" d="100"/>
          <a:sy n="110" d="100"/>
        </p:scale>
        <p:origin x="4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Vroom" userId="4c21d5b2-bb68-41ac-975a-3f6114a6efaf" providerId="ADAL" clId="{4E3D0221-4833-4BC5-BF07-79C18A5A1325}"/>
    <pc:docChg chg="undo custSel addSld delSld modSld sldOrd">
      <pc:chgData name="Julia Vroom" userId="4c21d5b2-bb68-41ac-975a-3f6114a6efaf" providerId="ADAL" clId="{4E3D0221-4833-4BC5-BF07-79C18A5A1325}" dt="2020-12-14T12:35:54.032" v="4202" actId="20577"/>
      <pc:docMkLst>
        <pc:docMk/>
      </pc:docMkLst>
      <pc:sldChg chg="addSp modSp">
        <pc:chgData name="Julia Vroom" userId="4c21d5b2-bb68-41ac-975a-3f6114a6efaf" providerId="ADAL" clId="{4E3D0221-4833-4BC5-BF07-79C18A5A1325}" dt="2020-12-14T12:35:54.032" v="4202" actId="20577"/>
        <pc:sldMkLst>
          <pc:docMk/>
          <pc:sldMk cId="1848310190" sldId="260"/>
        </pc:sldMkLst>
        <pc:spChg chg="mod">
          <ac:chgData name="Julia Vroom" userId="4c21d5b2-bb68-41ac-975a-3f6114a6efaf" providerId="ADAL" clId="{4E3D0221-4833-4BC5-BF07-79C18A5A1325}" dt="2020-12-14T12:35:54.032" v="4202" actId="20577"/>
          <ac:spMkLst>
            <pc:docMk/>
            <pc:sldMk cId="1848310190" sldId="260"/>
            <ac:spMk id="8" creationId="{DB7F9F16-38F3-4C18-8CF0-49A766FBC41A}"/>
          </ac:spMkLst>
        </pc:spChg>
        <pc:picChg chg="add mod modCrop">
          <ac:chgData name="Julia Vroom" userId="4c21d5b2-bb68-41ac-975a-3f6114a6efaf" providerId="ADAL" clId="{4E3D0221-4833-4BC5-BF07-79C18A5A1325}" dt="2020-12-13T20:49:03.844" v="1652" actId="732"/>
          <ac:picMkLst>
            <pc:docMk/>
            <pc:sldMk cId="1848310190" sldId="260"/>
            <ac:picMk id="10" creationId="{9968695B-D0ED-482B-A9ED-78BA5D208219}"/>
          </ac:picMkLst>
        </pc:picChg>
      </pc:sldChg>
      <pc:sldChg chg="modSp">
        <pc:chgData name="Julia Vroom" userId="4c21d5b2-bb68-41ac-975a-3f6114a6efaf" providerId="ADAL" clId="{4E3D0221-4833-4BC5-BF07-79C18A5A1325}" dt="2020-12-14T08:30:42.256" v="1838" actId="20577"/>
        <pc:sldMkLst>
          <pc:docMk/>
          <pc:sldMk cId="76754258" sldId="264"/>
        </pc:sldMkLst>
        <pc:spChg chg="mod">
          <ac:chgData name="Julia Vroom" userId="4c21d5b2-bb68-41ac-975a-3f6114a6efaf" providerId="ADAL" clId="{4E3D0221-4833-4BC5-BF07-79C18A5A1325}" dt="2020-12-14T08:30:42.256" v="1838" actId="20577"/>
          <ac:spMkLst>
            <pc:docMk/>
            <pc:sldMk cId="76754258" sldId="264"/>
            <ac:spMk id="6" creationId="{D6C1D152-0EBA-47AD-B46E-D451FA861480}"/>
          </ac:spMkLst>
        </pc:spChg>
      </pc:sldChg>
      <pc:sldChg chg="del">
        <pc:chgData name="Julia Vroom" userId="4c21d5b2-bb68-41ac-975a-3f6114a6efaf" providerId="ADAL" clId="{4E3D0221-4833-4BC5-BF07-79C18A5A1325}" dt="2020-12-13T20:46:32.212" v="1626" actId="2696"/>
        <pc:sldMkLst>
          <pc:docMk/>
          <pc:sldMk cId="1028690749" sldId="299"/>
        </pc:sldMkLst>
      </pc:sldChg>
      <pc:sldChg chg="del">
        <pc:chgData name="Julia Vroom" userId="4c21d5b2-bb68-41ac-975a-3f6114a6efaf" providerId="ADAL" clId="{4E3D0221-4833-4BC5-BF07-79C18A5A1325}" dt="2020-12-13T20:46:34.663" v="1627" actId="2696"/>
        <pc:sldMkLst>
          <pc:docMk/>
          <pc:sldMk cId="265420506" sldId="301"/>
        </pc:sldMkLst>
      </pc:sldChg>
      <pc:sldChg chg="ord">
        <pc:chgData name="Julia Vroom" userId="4c21d5b2-bb68-41ac-975a-3f6114a6efaf" providerId="ADAL" clId="{4E3D0221-4833-4BC5-BF07-79C18A5A1325}" dt="2020-12-13T20:04:58.867" v="793"/>
        <pc:sldMkLst>
          <pc:docMk/>
          <pc:sldMk cId="3167462373" sldId="302"/>
        </pc:sldMkLst>
      </pc:sldChg>
      <pc:sldChg chg="modSp">
        <pc:chgData name="Julia Vroom" userId="4c21d5b2-bb68-41ac-975a-3f6114a6efaf" providerId="ADAL" clId="{4E3D0221-4833-4BC5-BF07-79C18A5A1325}" dt="2020-12-13T19:51:30.819" v="386" actId="1076"/>
        <pc:sldMkLst>
          <pc:docMk/>
          <pc:sldMk cId="1636443479" sldId="304"/>
        </pc:sldMkLst>
        <pc:picChg chg="mod ord">
          <ac:chgData name="Julia Vroom" userId="4c21d5b2-bb68-41ac-975a-3f6114a6efaf" providerId="ADAL" clId="{4E3D0221-4833-4BC5-BF07-79C18A5A1325}" dt="2020-12-13T19:51:30.819" v="386" actId="1076"/>
          <ac:picMkLst>
            <pc:docMk/>
            <pc:sldMk cId="1636443479" sldId="304"/>
            <ac:picMk id="2050" creationId="{705C6A51-1CBA-4515-8CD9-D4D6EC98C32C}"/>
          </ac:picMkLst>
        </pc:picChg>
      </pc:sldChg>
      <pc:sldChg chg="modSp modAnim">
        <pc:chgData name="Julia Vroom" userId="4c21d5b2-bb68-41ac-975a-3f6114a6efaf" providerId="ADAL" clId="{4E3D0221-4833-4BC5-BF07-79C18A5A1325}" dt="2020-12-14T08:32:19.079" v="1889" actId="20577"/>
        <pc:sldMkLst>
          <pc:docMk/>
          <pc:sldMk cId="744181763" sldId="305"/>
        </pc:sldMkLst>
        <pc:spChg chg="mod">
          <ac:chgData name="Julia Vroom" userId="4c21d5b2-bb68-41ac-975a-3f6114a6efaf" providerId="ADAL" clId="{4E3D0221-4833-4BC5-BF07-79C18A5A1325}" dt="2020-12-14T08:32:19.079" v="1889" actId="20577"/>
          <ac:spMkLst>
            <pc:docMk/>
            <pc:sldMk cId="744181763" sldId="305"/>
            <ac:spMk id="3" creationId="{7B7DF506-088A-4001-B36B-26A48D5333DF}"/>
          </ac:spMkLst>
        </pc:spChg>
      </pc:sldChg>
      <pc:sldChg chg="modSp">
        <pc:chgData name="Julia Vroom" userId="4c21d5b2-bb68-41ac-975a-3f6114a6efaf" providerId="ADAL" clId="{4E3D0221-4833-4BC5-BF07-79C18A5A1325}" dt="2020-12-13T19:42:36.545" v="24" actId="20577"/>
        <pc:sldMkLst>
          <pc:docMk/>
          <pc:sldMk cId="3388040782" sldId="306"/>
        </pc:sldMkLst>
        <pc:spChg chg="mod">
          <ac:chgData name="Julia Vroom" userId="4c21d5b2-bb68-41ac-975a-3f6114a6efaf" providerId="ADAL" clId="{4E3D0221-4833-4BC5-BF07-79C18A5A1325}" dt="2020-12-13T19:42:36.545" v="24" actId="20577"/>
          <ac:spMkLst>
            <pc:docMk/>
            <pc:sldMk cId="3388040782" sldId="306"/>
            <ac:spMk id="2" creationId="{901DA9B8-0D01-47DA-AF8E-8EBAA1490E7D}"/>
          </ac:spMkLst>
        </pc:spChg>
        <pc:picChg chg="ord">
          <ac:chgData name="Julia Vroom" userId="4c21d5b2-bb68-41ac-975a-3f6114a6efaf" providerId="ADAL" clId="{4E3D0221-4833-4BC5-BF07-79C18A5A1325}" dt="2020-12-13T19:42:29.469" v="9" actId="167"/>
          <ac:picMkLst>
            <pc:docMk/>
            <pc:sldMk cId="3388040782" sldId="306"/>
            <ac:picMk id="9" creationId="{855B3474-F5C5-4BF2-AED8-590C4A65E10B}"/>
          </ac:picMkLst>
        </pc:picChg>
      </pc:sldChg>
      <pc:sldChg chg="addSp delSp modSp modAnim">
        <pc:chgData name="Julia Vroom" userId="4c21d5b2-bb68-41ac-975a-3f6114a6efaf" providerId="ADAL" clId="{4E3D0221-4833-4BC5-BF07-79C18A5A1325}" dt="2020-12-13T20:05:47.617" v="795"/>
        <pc:sldMkLst>
          <pc:docMk/>
          <pc:sldMk cId="4035280768" sldId="307"/>
        </pc:sldMkLst>
        <pc:spChg chg="mod">
          <ac:chgData name="Julia Vroom" userId="4c21d5b2-bb68-41ac-975a-3f6114a6efaf" providerId="ADAL" clId="{4E3D0221-4833-4BC5-BF07-79C18A5A1325}" dt="2020-12-13T19:58:03.351" v="560" actId="20577"/>
          <ac:spMkLst>
            <pc:docMk/>
            <pc:sldMk cId="4035280768" sldId="307"/>
            <ac:spMk id="2" creationId="{407B61BD-1A79-4B05-AA92-D287F9C379B4}"/>
          </ac:spMkLst>
        </pc:spChg>
        <pc:spChg chg="del">
          <ac:chgData name="Julia Vroom" userId="4c21d5b2-bb68-41ac-975a-3f6114a6efaf" providerId="ADAL" clId="{4E3D0221-4833-4BC5-BF07-79C18A5A1325}" dt="2020-12-13T19:58:46.870" v="566"/>
          <ac:spMkLst>
            <pc:docMk/>
            <pc:sldMk cId="4035280768" sldId="307"/>
            <ac:spMk id="3" creationId="{3343FBD9-BBCE-4C23-855E-96AF7609D233}"/>
          </ac:spMkLst>
        </pc:spChg>
        <pc:spChg chg="mod">
          <ac:chgData name="Julia Vroom" userId="4c21d5b2-bb68-41ac-975a-3f6114a6efaf" providerId="ADAL" clId="{4E3D0221-4833-4BC5-BF07-79C18A5A1325}" dt="2020-12-13T20:05:47.617" v="795"/>
          <ac:spMkLst>
            <pc:docMk/>
            <pc:sldMk cId="4035280768" sldId="307"/>
            <ac:spMk id="5" creationId="{F336CEF8-D280-4AF1-9E86-949C4BA1502B}"/>
          </ac:spMkLst>
        </pc:spChg>
        <pc:spChg chg="add mod">
          <ac:chgData name="Julia Vroom" userId="4c21d5b2-bb68-41ac-975a-3f6114a6efaf" providerId="ADAL" clId="{4E3D0221-4833-4BC5-BF07-79C18A5A1325}" dt="2020-12-13T20:00:44.453" v="693" actId="20577"/>
          <ac:spMkLst>
            <pc:docMk/>
            <pc:sldMk cId="4035280768" sldId="307"/>
            <ac:spMk id="8" creationId="{FDD03D80-4FF8-43EC-91D3-67CA009A94EC}"/>
          </ac:spMkLst>
        </pc:spChg>
        <pc:spChg chg="add mod">
          <ac:chgData name="Julia Vroom" userId="4c21d5b2-bb68-41ac-975a-3f6114a6efaf" providerId="ADAL" clId="{4E3D0221-4833-4BC5-BF07-79C18A5A1325}" dt="2020-12-13T20:04:53.700" v="792" actId="14100"/>
          <ac:spMkLst>
            <pc:docMk/>
            <pc:sldMk cId="4035280768" sldId="307"/>
            <ac:spMk id="11" creationId="{A52EB98D-D179-4656-92F4-402D92DCC44B}"/>
          </ac:spMkLst>
        </pc:spChg>
        <pc:picChg chg="add mod">
          <ac:chgData name="Julia Vroom" userId="4c21d5b2-bb68-41ac-975a-3f6114a6efaf" providerId="ADAL" clId="{4E3D0221-4833-4BC5-BF07-79C18A5A1325}" dt="2020-12-13T19:59:25.819" v="575" actId="1076"/>
          <ac:picMkLst>
            <pc:docMk/>
            <pc:sldMk cId="4035280768" sldId="307"/>
            <ac:picMk id="7" creationId="{020A164C-419A-47D0-816D-05FBDE768CFA}"/>
          </ac:picMkLst>
        </pc:picChg>
        <pc:picChg chg="add mod">
          <ac:chgData name="Julia Vroom" userId="4c21d5b2-bb68-41ac-975a-3f6114a6efaf" providerId="ADAL" clId="{4E3D0221-4833-4BC5-BF07-79C18A5A1325}" dt="2020-12-13T20:04:06.235" v="698" actId="1076"/>
          <ac:picMkLst>
            <pc:docMk/>
            <pc:sldMk cId="4035280768" sldId="307"/>
            <ac:picMk id="9" creationId="{05A66944-55DB-46FF-B710-267357E25F90}"/>
          </ac:picMkLst>
        </pc:picChg>
        <pc:picChg chg="add mod">
          <ac:chgData name="Julia Vroom" userId="4c21d5b2-bb68-41ac-975a-3f6114a6efaf" providerId="ADAL" clId="{4E3D0221-4833-4BC5-BF07-79C18A5A1325}" dt="2020-12-13T19:59:28.283" v="576" actId="1076"/>
          <ac:picMkLst>
            <pc:docMk/>
            <pc:sldMk cId="4035280768" sldId="307"/>
            <ac:picMk id="3074" creationId="{F95347FB-34E3-4C1D-B7DD-16415201AE54}"/>
          </ac:picMkLst>
        </pc:picChg>
      </pc:sldChg>
      <pc:sldChg chg="addSp delSp modSp add modAnim">
        <pc:chgData name="Julia Vroom" userId="4c21d5b2-bb68-41ac-975a-3f6114a6efaf" providerId="ADAL" clId="{4E3D0221-4833-4BC5-BF07-79C18A5A1325}" dt="2020-12-14T08:32:57.777" v="1890"/>
        <pc:sldMkLst>
          <pc:docMk/>
          <pc:sldMk cId="886705142" sldId="308"/>
        </pc:sldMkLst>
        <pc:spChg chg="mod">
          <ac:chgData name="Julia Vroom" userId="4c21d5b2-bb68-41ac-975a-3f6114a6efaf" providerId="ADAL" clId="{4E3D0221-4833-4BC5-BF07-79C18A5A1325}" dt="2020-12-13T19:46:42.900" v="103" actId="20577"/>
          <ac:spMkLst>
            <pc:docMk/>
            <pc:sldMk cId="886705142" sldId="308"/>
            <ac:spMk id="2" creationId="{901DA9B8-0D01-47DA-AF8E-8EBAA1490E7D}"/>
          </ac:spMkLst>
        </pc:spChg>
        <pc:spChg chg="mod">
          <ac:chgData name="Julia Vroom" userId="4c21d5b2-bb68-41ac-975a-3f6114a6efaf" providerId="ADAL" clId="{4E3D0221-4833-4BC5-BF07-79C18A5A1325}" dt="2020-12-13T19:47:46.239" v="221" actId="1037"/>
          <ac:spMkLst>
            <pc:docMk/>
            <pc:sldMk cId="886705142" sldId="308"/>
            <ac:spMk id="11" creationId="{D438CA3E-E838-4BF9-9769-EE80E58747B7}"/>
          </ac:spMkLst>
        </pc:spChg>
        <pc:spChg chg="add mod">
          <ac:chgData name="Julia Vroom" userId="4c21d5b2-bb68-41ac-975a-3f6114a6efaf" providerId="ADAL" clId="{4E3D0221-4833-4BC5-BF07-79C18A5A1325}" dt="2020-12-13T19:49:57.742" v="332" actId="5793"/>
          <ac:spMkLst>
            <pc:docMk/>
            <pc:sldMk cId="886705142" sldId="308"/>
            <ac:spMk id="14" creationId="{35945D14-D730-4997-B7BC-675583DBE6B7}"/>
          </ac:spMkLst>
        </pc:spChg>
        <pc:picChg chg="add mod modCrop">
          <ac:chgData name="Julia Vroom" userId="4c21d5b2-bb68-41ac-975a-3f6114a6efaf" providerId="ADAL" clId="{4E3D0221-4833-4BC5-BF07-79C18A5A1325}" dt="2020-12-13T19:47:32.484" v="164" actId="1037"/>
          <ac:picMkLst>
            <pc:docMk/>
            <pc:sldMk cId="886705142" sldId="308"/>
            <ac:picMk id="3" creationId="{01C45862-1B4A-45EF-BCE9-B89F4C020584}"/>
          </ac:picMkLst>
        </pc:picChg>
        <pc:picChg chg="add mod">
          <ac:chgData name="Julia Vroom" userId="4c21d5b2-bb68-41ac-975a-3f6114a6efaf" providerId="ADAL" clId="{4E3D0221-4833-4BC5-BF07-79C18A5A1325}" dt="2020-12-13T19:47:39.332" v="195" actId="1038"/>
          <ac:picMkLst>
            <pc:docMk/>
            <pc:sldMk cId="886705142" sldId="308"/>
            <ac:picMk id="7" creationId="{4C837051-03F9-4D6F-8123-81D9DFD5B028}"/>
          </ac:picMkLst>
        </pc:picChg>
        <pc:picChg chg="add mod">
          <ac:chgData name="Julia Vroom" userId="4c21d5b2-bb68-41ac-975a-3f6114a6efaf" providerId="ADAL" clId="{4E3D0221-4833-4BC5-BF07-79C18A5A1325}" dt="2020-12-13T19:47:39.332" v="195" actId="1038"/>
          <ac:picMkLst>
            <pc:docMk/>
            <pc:sldMk cId="886705142" sldId="308"/>
            <ac:picMk id="8" creationId="{6CAF7FE3-E511-47E8-BB4D-1D4520597650}"/>
          </ac:picMkLst>
        </pc:picChg>
        <pc:picChg chg="del">
          <ac:chgData name="Julia Vroom" userId="4c21d5b2-bb68-41ac-975a-3f6114a6efaf" providerId="ADAL" clId="{4E3D0221-4833-4BC5-BF07-79C18A5A1325}" dt="2020-12-13T19:41:34.962" v="1" actId="478"/>
          <ac:picMkLst>
            <pc:docMk/>
            <pc:sldMk cId="886705142" sldId="308"/>
            <ac:picMk id="9" creationId="{855B3474-F5C5-4BF2-AED8-590C4A65E10B}"/>
          </ac:picMkLst>
        </pc:picChg>
        <pc:picChg chg="add mod modCrop">
          <ac:chgData name="Julia Vroom" userId="4c21d5b2-bb68-41ac-975a-3f6114a6efaf" providerId="ADAL" clId="{4E3D0221-4833-4BC5-BF07-79C18A5A1325}" dt="2020-12-13T19:47:32.484" v="164" actId="1037"/>
          <ac:picMkLst>
            <pc:docMk/>
            <pc:sldMk cId="886705142" sldId="308"/>
            <ac:picMk id="10" creationId="{CA26446F-96AD-40BE-AD75-3FB06F8CEBBC}"/>
          </ac:picMkLst>
        </pc:picChg>
        <pc:cxnChg chg="add mod">
          <ac:chgData name="Julia Vroom" userId="4c21d5b2-bb68-41ac-975a-3f6114a6efaf" providerId="ADAL" clId="{4E3D0221-4833-4BC5-BF07-79C18A5A1325}" dt="2020-12-13T19:46:29.957" v="86" actId="1582"/>
          <ac:cxnSpMkLst>
            <pc:docMk/>
            <pc:sldMk cId="886705142" sldId="308"/>
            <ac:cxnSpMk id="13" creationId="{8ADBDA28-4386-43DD-906F-FE69756859B4}"/>
          </ac:cxnSpMkLst>
        </pc:cxnChg>
        <pc:cxnChg chg="add mod">
          <ac:chgData name="Julia Vroom" userId="4c21d5b2-bb68-41ac-975a-3f6114a6efaf" providerId="ADAL" clId="{4E3D0221-4833-4BC5-BF07-79C18A5A1325}" dt="2020-12-13T19:48:55.076" v="282" actId="1037"/>
          <ac:cxnSpMkLst>
            <pc:docMk/>
            <pc:sldMk cId="886705142" sldId="308"/>
            <ac:cxnSpMk id="15" creationId="{1D967C31-E676-4DA2-8C19-B92F734C2145}"/>
          </ac:cxnSpMkLst>
        </pc:cxnChg>
      </pc:sldChg>
      <pc:sldChg chg="addSp delSp modSp add delAnim">
        <pc:chgData name="Julia Vroom" userId="4c21d5b2-bb68-41ac-975a-3f6114a6efaf" providerId="ADAL" clId="{4E3D0221-4833-4BC5-BF07-79C18A5A1325}" dt="2020-12-13T19:57:38.960" v="548" actId="404"/>
        <pc:sldMkLst>
          <pc:docMk/>
          <pc:sldMk cId="3210747338" sldId="309"/>
        </pc:sldMkLst>
        <pc:spChg chg="del">
          <ac:chgData name="Julia Vroom" userId="4c21d5b2-bb68-41ac-975a-3f6114a6efaf" providerId="ADAL" clId="{4E3D0221-4833-4BC5-BF07-79C18A5A1325}" dt="2020-12-13T19:53:11.576" v="401" actId="478"/>
          <ac:spMkLst>
            <pc:docMk/>
            <pc:sldMk cId="3210747338" sldId="309"/>
            <ac:spMk id="11" creationId="{D438CA3E-E838-4BF9-9769-EE80E58747B7}"/>
          </ac:spMkLst>
        </pc:spChg>
        <pc:spChg chg="del">
          <ac:chgData name="Julia Vroom" userId="4c21d5b2-bb68-41ac-975a-3f6114a6efaf" providerId="ADAL" clId="{4E3D0221-4833-4BC5-BF07-79C18A5A1325}" dt="2020-12-13T19:53:09.280" v="400" actId="478"/>
          <ac:spMkLst>
            <pc:docMk/>
            <pc:sldMk cId="3210747338" sldId="309"/>
            <ac:spMk id="14" creationId="{35945D14-D730-4997-B7BC-675583DBE6B7}"/>
          </ac:spMkLst>
        </pc:spChg>
        <pc:spChg chg="add mod">
          <ac:chgData name="Julia Vroom" userId="4c21d5b2-bb68-41ac-975a-3f6114a6efaf" providerId="ADAL" clId="{4E3D0221-4833-4BC5-BF07-79C18A5A1325}" dt="2020-12-13T19:57:38.960" v="548" actId="404"/>
          <ac:spMkLst>
            <pc:docMk/>
            <pc:sldMk cId="3210747338" sldId="309"/>
            <ac:spMk id="16" creationId="{8AFCDE67-BB31-45F4-9851-A35AF7CEF148}"/>
          </ac:spMkLst>
        </pc:spChg>
        <pc:picChg chg="del">
          <ac:chgData name="Julia Vroom" userId="4c21d5b2-bb68-41ac-975a-3f6114a6efaf" providerId="ADAL" clId="{4E3D0221-4833-4BC5-BF07-79C18A5A1325}" dt="2020-12-13T19:52:03.140" v="388" actId="478"/>
          <ac:picMkLst>
            <pc:docMk/>
            <pc:sldMk cId="3210747338" sldId="309"/>
            <ac:picMk id="3" creationId="{01C45862-1B4A-45EF-BCE9-B89F4C020584}"/>
          </ac:picMkLst>
        </pc:picChg>
        <pc:picChg chg="del">
          <ac:chgData name="Julia Vroom" userId="4c21d5b2-bb68-41ac-975a-3f6114a6efaf" providerId="ADAL" clId="{4E3D0221-4833-4BC5-BF07-79C18A5A1325}" dt="2020-12-13T19:52:03.733" v="389" actId="478"/>
          <ac:picMkLst>
            <pc:docMk/>
            <pc:sldMk cId="3210747338" sldId="309"/>
            <ac:picMk id="7" creationId="{4C837051-03F9-4D6F-8123-81D9DFD5B028}"/>
          </ac:picMkLst>
        </pc:picChg>
        <pc:picChg chg="del">
          <ac:chgData name="Julia Vroom" userId="4c21d5b2-bb68-41ac-975a-3f6114a6efaf" providerId="ADAL" clId="{4E3D0221-4833-4BC5-BF07-79C18A5A1325}" dt="2020-12-13T19:52:04.330" v="390" actId="478"/>
          <ac:picMkLst>
            <pc:docMk/>
            <pc:sldMk cId="3210747338" sldId="309"/>
            <ac:picMk id="8" creationId="{6CAF7FE3-E511-47E8-BB4D-1D4520597650}"/>
          </ac:picMkLst>
        </pc:picChg>
        <pc:picChg chg="add mod">
          <ac:chgData name="Julia Vroom" userId="4c21d5b2-bb68-41ac-975a-3f6114a6efaf" providerId="ADAL" clId="{4E3D0221-4833-4BC5-BF07-79C18A5A1325}" dt="2020-12-13T19:56:07.659" v="443" actId="1076"/>
          <ac:picMkLst>
            <pc:docMk/>
            <pc:sldMk cId="3210747338" sldId="309"/>
            <ac:picMk id="9" creationId="{2DB75AB2-9890-4AC7-A816-657A6C80DC7B}"/>
          </ac:picMkLst>
        </pc:picChg>
        <pc:picChg chg="del">
          <ac:chgData name="Julia Vroom" userId="4c21d5b2-bb68-41ac-975a-3f6114a6efaf" providerId="ADAL" clId="{4E3D0221-4833-4BC5-BF07-79C18A5A1325}" dt="2020-12-13T19:52:04.880" v="391" actId="478"/>
          <ac:picMkLst>
            <pc:docMk/>
            <pc:sldMk cId="3210747338" sldId="309"/>
            <ac:picMk id="10" creationId="{CA26446F-96AD-40BE-AD75-3FB06F8CEBBC}"/>
          </ac:picMkLst>
        </pc:picChg>
        <pc:picChg chg="add mod">
          <ac:chgData name="Julia Vroom" userId="4c21d5b2-bb68-41ac-975a-3f6114a6efaf" providerId="ADAL" clId="{4E3D0221-4833-4BC5-BF07-79C18A5A1325}" dt="2020-12-13T19:55:58.283" v="439" actId="1076"/>
          <ac:picMkLst>
            <pc:docMk/>
            <pc:sldMk cId="3210747338" sldId="309"/>
            <ac:picMk id="17" creationId="{5A6255A5-BAB8-46FF-9899-76F25A5F8F04}"/>
          </ac:picMkLst>
        </pc:picChg>
        <pc:cxnChg chg="del">
          <ac:chgData name="Julia Vroom" userId="4c21d5b2-bb68-41ac-975a-3f6114a6efaf" providerId="ADAL" clId="{4E3D0221-4833-4BC5-BF07-79C18A5A1325}" dt="2020-12-13T19:53:06.244" v="398" actId="478"/>
          <ac:cxnSpMkLst>
            <pc:docMk/>
            <pc:sldMk cId="3210747338" sldId="309"/>
            <ac:cxnSpMk id="13" creationId="{8ADBDA28-4386-43DD-906F-FE69756859B4}"/>
          </ac:cxnSpMkLst>
        </pc:cxnChg>
        <pc:cxnChg chg="del">
          <ac:chgData name="Julia Vroom" userId="4c21d5b2-bb68-41ac-975a-3f6114a6efaf" providerId="ADAL" clId="{4E3D0221-4833-4BC5-BF07-79C18A5A1325}" dt="2020-12-13T19:53:07.499" v="399" actId="478"/>
          <ac:cxnSpMkLst>
            <pc:docMk/>
            <pc:sldMk cId="3210747338" sldId="309"/>
            <ac:cxnSpMk id="15" creationId="{1D967C31-E676-4DA2-8C19-B92F734C2145}"/>
          </ac:cxnSpMkLst>
        </pc:cxnChg>
      </pc:sldChg>
      <pc:sldChg chg="addSp delSp modSp add">
        <pc:chgData name="Julia Vroom" userId="4c21d5b2-bb68-41ac-975a-3f6114a6efaf" providerId="ADAL" clId="{4E3D0221-4833-4BC5-BF07-79C18A5A1325}" dt="2020-12-13T20:12:31.907" v="903" actId="1036"/>
        <pc:sldMkLst>
          <pc:docMk/>
          <pc:sldMk cId="2737195143" sldId="310"/>
        </pc:sldMkLst>
        <pc:spChg chg="mod">
          <ac:chgData name="Julia Vroom" userId="4c21d5b2-bb68-41ac-975a-3f6114a6efaf" providerId="ADAL" clId="{4E3D0221-4833-4BC5-BF07-79C18A5A1325}" dt="2020-12-13T20:12:22.361" v="883" actId="14100"/>
          <ac:spMkLst>
            <pc:docMk/>
            <pc:sldMk cId="2737195143" sldId="310"/>
            <ac:spMk id="2" creationId="{E04E02D7-2335-4455-BDBE-090BF945F0A3}"/>
          </ac:spMkLst>
        </pc:spChg>
        <pc:spChg chg="del">
          <ac:chgData name="Julia Vroom" userId="4c21d5b2-bb68-41ac-975a-3f6114a6efaf" providerId="ADAL" clId="{4E3D0221-4833-4BC5-BF07-79C18A5A1325}" dt="2020-12-13T20:08:43.571" v="847" actId="478"/>
          <ac:spMkLst>
            <pc:docMk/>
            <pc:sldMk cId="2737195143" sldId="310"/>
            <ac:spMk id="3" creationId="{75175B53-E9C4-4F17-AC4F-A49626D1D627}"/>
          </ac:spMkLst>
        </pc:spChg>
        <pc:spChg chg="mod">
          <ac:chgData name="Julia Vroom" userId="4c21d5b2-bb68-41ac-975a-3f6114a6efaf" providerId="ADAL" clId="{4E3D0221-4833-4BC5-BF07-79C18A5A1325}" dt="2020-12-13T20:08:36.673" v="846"/>
          <ac:spMkLst>
            <pc:docMk/>
            <pc:sldMk cId="2737195143" sldId="310"/>
            <ac:spMk id="5" creationId="{BA0967E7-3EE6-4CF8-8857-B037B0868A97}"/>
          </ac:spMkLst>
        </pc:spChg>
        <pc:spChg chg="add mod">
          <ac:chgData name="Julia Vroom" userId="4c21d5b2-bb68-41ac-975a-3f6114a6efaf" providerId="ADAL" clId="{4E3D0221-4833-4BC5-BF07-79C18A5A1325}" dt="2020-12-13T20:12:31.907" v="903" actId="1036"/>
          <ac:spMkLst>
            <pc:docMk/>
            <pc:sldMk cId="2737195143" sldId="310"/>
            <ac:spMk id="11" creationId="{D2998595-E76C-47A0-BA6D-A3E028B63E8E}"/>
          </ac:spMkLst>
        </pc:spChg>
        <pc:spChg chg="add">
          <ac:chgData name="Julia Vroom" userId="4c21d5b2-bb68-41ac-975a-3f6114a6efaf" providerId="ADAL" clId="{4E3D0221-4833-4BC5-BF07-79C18A5A1325}" dt="2020-12-13T20:08:18.968" v="843"/>
          <ac:spMkLst>
            <pc:docMk/>
            <pc:sldMk cId="2737195143" sldId="310"/>
            <ac:spMk id="12" creationId="{A2BBD5B1-EE54-4757-8962-75B2082D087D}"/>
          </ac:spMkLst>
        </pc:spChg>
        <pc:spChg chg="add">
          <ac:chgData name="Julia Vroom" userId="4c21d5b2-bb68-41ac-975a-3f6114a6efaf" providerId="ADAL" clId="{4E3D0221-4833-4BC5-BF07-79C18A5A1325}" dt="2020-12-13T20:08:18.968" v="843"/>
          <ac:spMkLst>
            <pc:docMk/>
            <pc:sldMk cId="2737195143" sldId="310"/>
            <ac:spMk id="13" creationId="{8492EA1E-7C6C-43A5-A9F9-491C89157BAF}"/>
          </ac:spMkLst>
        </pc:spChg>
        <pc:picChg chg="add del">
          <ac:chgData name="Julia Vroom" userId="4c21d5b2-bb68-41ac-975a-3f6114a6efaf" providerId="ADAL" clId="{4E3D0221-4833-4BC5-BF07-79C18A5A1325}" dt="2020-12-13T20:08:07.295" v="841" actId="478"/>
          <ac:picMkLst>
            <pc:docMk/>
            <pc:sldMk cId="2737195143" sldId="310"/>
            <ac:picMk id="7" creationId="{65469C5C-FCBA-4EC2-BAFF-87049A0ED875}"/>
          </ac:picMkLst>
        </pc:picChg>
        <pc:picChg chg="add">
          <ac:chgData name="Julia Vroom" userId="4c21d5b2-bb68-41ac-975a-3f6114a6efaf" providerId="ADAL" clId="{4E3D0221-4833-4BC5-BF07-79C18A5A1325}" dt="2020-12-13T20:08:18.968" v="843"/>
          <ac:picMkLst>
            <pc:docMk/>
            <pc:sldMk cId="2737195143" sldId="310"/>
            <ac:picMk id="8" creationId="{F1A8D6AF-5605-480D-B76D-3916A1E95735}"/>
          </ac:picMkLst>
        </pc:picChg>
        <pc:picChg chg="add">
          <ac:chgData name="Julia Vroom" userId="4c21d5b2-bb68-41ac-975a-3f6114a6efaf" providerId="ADAL" clId="{4E3D0221-4833-4BC5-BF07-79C18A5A1325}" dt="2020-12-13T20:08:18.968" v="843"/>
          <ac:picMkLst>
            <pc:docMk/>
            <pc:sldMk cId="2737195143" sldId="310"/>
            <ac:picMk id="9" creationId="{7E42DF1C-6A65-44D0-9CB4-A489FDE309D5}"/>
          </ac:picMkLst>
        </pc:picChg>
        <pc:picChg chg="add mod">
          <ac:chgData name="Julia Vroom" userId="4c21d5b2-bb68-41ac-975a-3f6114a6efaf" providerId="ADAL" clId="{4E3D0221-4833-4BC5-BF07-79C18A5A1325}" dt="2020-12-13T20:12:31.907" v="903" actId="1036"/>
          <ac:picMkLst>
            <pc:docMk/>
            <pc:sldMk cId="2737195143" sldId="310"/>
            <ac:picMk id="10" creationId="{5DD93EF3-CAF6-42A6-8EF0-44286B4C9990}"/>
          </ac:picMkLst>
        </pc:picChg>
      </pc:sldChg>
      <pc:sldChg chg="addSp delSp modSp add modAnim">
        <pc:chgData name="Julia Vroom" userId="4c21d5b2-bb68-41ac-975a-3f6114a6efaf" providerId="ADAL" clId="{4E3D0221-4833-4BC5-BF07-79C18A5A1325}" dt="2020-12-14T09:21:15.288" v="3418" actId="14100"/>
        <pc:sldMkLst>
          <pc:docMk/>
          <pc:sldMk cId="906612806" sldId="311"/>
        </pc:sldMkLst>
        <pc:spChg chg="mod">
          <ac:chgData name="Julia Vroom" userId="4c21d5b2-bb68-41ac-975a-3f6114a6efaf" providerId="ADAL" clId="{4E3D0221-4833-4BC5-BF07-79C18A5A1325}" dt="2020-12-13T20:09:12.114" v="856" actId="14100"/>
          <ac:spMkLst>
            <pc:docMk/>
            <pc:sldMk cId="906612806" sldId="311"/>
            <ac:spMk id="2" creationId="{E04E02D7-2335-4455-BDBE-090BF945F0A3}"/>
          </ac:spMkLst>
        </pc:spChg>
        <pc:spChg chg="del">
          <ac:chgData name="Julia Vroom" userId="4c21d5b2-bb68-41ac-975a-3f6114a6efaf" providerId="ADAL" clId="{4E3D0221-4833-4BC5-BF07-79C18A5A1325}" dt="2020-12-13T20:09:03.859" v="851" actId="478"/>
          <ac:spMkLst>
            <pc:docMk/>
            <pc:sldMk cId="906612806" sldId="311"/>
            <ac:spMk id="11" creationId="{D2998595-E76C-47A0-BA6D-A3E028B63E8E}"/>
          </ac:spMkLst>
        </pc:spChg>
        <pc:spChg chg="del">
          <ac:chgData name="Julia Vroom" userId="4c21d5b2-bb68-41ac-975a-3f6114a6efaf" providerId="ADAL" clId="{4E3D0221-4833-4BC5-BF07-79C18A5A1325}" dt="2020-12-13T20:09:06.227" v="853" actId="478"/>
          <ac:spMkLst>
            <pc:docMk/>
            <pc:sldMk cId="906612806" sldId="311"/>
            <ac:spMk id="12" creationId="{A2BBD5B1-EE54-4757-8962-75B2082D087D}"/>
          </ac:spMkLst>
        </pc:spChg>
        <pc:spChg chg="del">
          <ac:chgData name="Julia Vroom" userId="4c21d5b2-bb68-41ac-975a-3f6114a6efaf" providerId="ADAL" clId="{4E3D0221-4833-4BC5-BF07-79C18A5A1325}" dt="2020-12-13T20:09:09.331" v="855" actId="478"/>
          <ac:spMkLst>
            <pc:docMk/>
            <pc:sldMk cId="906612806" sldId="311"/>
            <ac:spMk id="13" creationId="{8492EA1E-7C6C-43A5-A9F9-491C89157BAF}"/>
          </ac:spMkLst>
        </pc:spChg>
        <pc:spChg chg="add mod">
          <ac:chgData name="Julia Vroom" userId="4c21d5b2-bb68-41ac-975a-3f6114a6efaf" providerId="ADAL" clId="{4E3D0221-4833-4BC5-BF07-79C18A5A1325}" dt="2020-12-14T09:21:15.288" v="3418" actId="14100"/>
          <ac:spMkLst>
            <pc:docMk/>
            <pc:sldMk cId="906612806" sldId="311"/>
            <ac:spMk id="14" creationId="{75BE3DA2-89D8-42CB-A798-64D890EB32D2}"/>
          </ac:spMkLst>
        </pc:spChg>
        <pc:picChg chg="add mod">
          <ac:chgData name="Julia Vroom" userId="4c21d5b2-bb68-41ac-975a-3f6114a6efaf" providerId="ADAL" clId="{4E3D0221-4833-4BC5-BF07-79C18A5A1325}" dt="2020-12-14T08:46:29.979" v="2681" actId="1076"/>
          <ac:picMkLst>
            <pc:docMk/>
            <pc:sldMk cId="906612806" sldId="311"/>
            <ac:picMk id="3" creationId="{467B5866-7824-4FD4-8B00-6625B7002735}"/>
          </ac:picMkLst>
        </pc:picChg>
        <pc:picChg chg="add del mod">
          <ac:chgData name="Julia Vroom" userId="4c21d5b2-bb68-41ac-975a-3f6114a6efaf" providerId="ADAL" clId="{4E3D0221-4833-4BC5-BF07-79C18A5A1325}" dt="2020-12-13T20:16:31.655" v="917"/>
          <ac:picMkLst>
            <pc:docMk/>
            <pc:sldMk cId="906612806" sldId="311"/>
            <ac:picMk id="7" creationId="{A9B58A1D-84FB-4743-9EE5-CA97255B733A}"/>
          </ac:picMkLst>
        </pc:picChg>
        <pc:picChg chg="add del mod">
          <ac:chgData name="Julia Vroom" userId="4c21d5b2-bb68-41ac-975a-3f6114a6efaf" providerId="ADAL" clId="{4E3D0221-4833-4BC5-BF07-79C18A5A1325}" dt="2020-12-14T09:18:16.807" v="3269" actId="478"/>
          <ac:picMkLst>
            <pc:docMk/>
            <pc:sldMk cId="906612806" sldId="311"/>
            <ac:picMk id="7" creationId="{CB97C3E9-1BB9-4709-BF55-18091D7D5125}"/>
          </ac:picMkLst>
        </pc:picChg>
        <pc:picChg chg="add mod">
          <ac:chgData name="Julia Vroom" userId="4c21d5b2-bb68-41ac-975a-3f6114a6efaf" providerId="ADAL" clId="{4E3D0221-4833-4BC5-BF07-79C18A5A1325}" dt="2020-12-14T09:19:05.766" v="3276" actId="1076"/>
          <ac:picMkLst>
            <pc:docMk/>
            <pc:sldMk cId="906612806" sldId="311"/>
            <ac:picMk id="8" creationId="{2FFE8685-3ACC-464A-879F-171BBA08F7CC}"/>
          </ac:picMkLst>
        </pc:picChg>
        <pc:picChg chg="del">
          <ac:chgData name="Julia Vroom" userId="4c21d5b2-bb68-41ac-975a-3f6114a6efaf" providerId="ADAL" clId="{4E3D0221-4833-4BC5-BF07-79C18A5A1325}" dt="2020-12-13T20:09:07.187" v="854" actId="478"/>
          <ac:picMkLst>
            <pc:docMk/>
            <pc:sldMk cId="906612806" sldId="311"/>
            <ac:picMk id="8" creationId="{F1A8D6AF-5605-480D-B76D-3916A1E95735}"/>
          </ac:picMkLst>
        </pc:picChg>
        <pc:picChg chg="del">
          <ac:chgData name="Julia Vroom" userId="4c21d5b2-bb68-41ac-975a-3f6114a6efaf" providerId="ADAL" clId="{4E3D0221-4833-4BC5-BF07-79C18A5A1325}" dt="2020-12-13T20:09:04.725" v="852" actId="478"/>
          <ac:picMkLst>
            <pc:docMk/>
            <pc:sldMk cId="906612806" sldId="311"/>
            <ac:picMk id="9" creationId="{7E42DF1C-6A65-44D0-9CB4-A489FDE309D5}"/>
          </ac:picMkLst>
        </pc:picChg>
        <pc:picChg chg="del">
          <ac:chgData name="Julia Vroom" userId="4c21d5b2-bb68-41ac-975a-3f6114a6efaf" providerId="ADAL" clId="{4E3D0221-4833-4BC5-BF07-79C18A5A1325}" dt="2020-12-13T20:09:01.667" v="850" actId="478"/>
          <ac:picMkLst>
            <pc:docMk/>
            <pc:sldMk cId="906612806" sldId="311"/>
            <ac:picMk id="10" creationId="{5DD93EF3-CAF6-42A6-8EF0-44286B4C9990}"/>
          </ac:picMkLst>
        </pc:picChg>
      </pc:sldChg>
      <pc:sldChg chg="add del">
        <pc:chgData name="Julia Vroom" userId="4c21d5b2-bb68-41ac-975a-3f6114a6efaf" providerId="ADAL" clId="{4E3D0221-4833-4BC5-BF07-79C18A5A1325}" dt="2020-12-13T20:16:10.561" v="912" actId="2696"/>
        <pc:sldMkLst>
          <pc:docMk/>
          <pc:sldMk cId="350534729" sldId="312"/>
        </pc:sldMkLst>
      </pc:sldChg>
      <pc:sldChg chg="addSp delSp modSp add modAnim">
        <pc:chgData name="Julia Vroom" userId="4c21d5b2-bb68-41ac-975a-3f6114a6efaf" providerId="ADAL" clId="{4E3D0221-4833-4BC5-BF07-79C18A5A1325}" dt="2020-12-14T09:57:57.617" v="4192" actId="20577"/>
        <pc:sldMkLst>
          <pc:docMk/>
          <pc:sldMk cId="3322659217" sldId="313"/>
        </pc:sldMkLst>
        <pc:spChg chg="mod">
          <ac:chgData name="Julia Vroom" userId="4c21d5b2-bb68-41ac-975a-3f6114a6efaf" providerId="ADAL" clId="{4E3D0221-4833-4BC5-BF07-79C18A5A1325}" dt="2020-12-14T08:56:51.731" v="2806" actId="20577"/>
          <ac:spMkLst>
            <pc:docMk/>
            <pc:sldMk cId="3322659217" sldId="313"/>
            <ac:spMk id="2" creationId="{E04E02D7-2335-4455-BDBE-090BF945F0A3}"/>
          </ac:spMkLst>
        </pc:spChg>
        <pc:spChg chg="add mod">
          <ac:chgData name="Julia Vroom" userId="4c21d5b2-bb68-41ac-975a-3f6114a6efaf" providerId="ADAL" clId="{4E3D0221-4833-4BC5-BF07-79C18A5A1325}" dt="2020-12-14T09:57:57.617" v="4192" actId="20577"/>
          <ac:spMkLst>
            <pc:docMk/>
            <pc:sldMk cId="3322659217" sldId="313"/>
            <ac:spMk id="9" creationId="{7DE0BD8B-2CB7-445D-BDDA-4F408303F636}"/>
          </ac:spMkLst>
        </pc:spChg>
        <pc:spChg chg="add del">
          <ac:chgData name="Julia Vroom" userId="4c21d5b2-bb68-41ac-975a-3f6114a6efaf" providerId="ADAL" clId="{4E3D0221-4833-4BC5-BF07-79C18A5A1325}" dt="2020-12-13T20:41:28.667" v="1383"/>
          <ac:spMkLst>
            <pc:docMk/>
            <pc:sldMk cId="3322659217" sldId="313"/>
            <ac:spMk id="10" creationId="{C6B3729C-168B-4F84-9CB6-E170126D5085}"/>
          </ac:spMkLst>
        </pc:spChg>
        <pc:spChg chg="add del mod">
          <ac:chgData name="Julia Vroom" userId="4c21d5b2-bb68-41ac-975a-3f6114a6efaf" providerId="ADAL" clId="{4E3D0221-4833-4BC5-BF07-79C18A5A1325}" dt="2020-12-13T20:41:39.828" v="1390" actId="478"/>
          <ac:spMkLst>
            <pc:docMk/>
            <pc:sldMk cId="3322659217" sldId="313"/>
            <ac:spMk id="12" creationId="{A8E5AD9A-65CF-43DF-8727-7D32FF536AF0}"/>
          </ac:spMkLst>
        </pc:spChg>
        <pc:spChg chg="add mod">
          <ac:chgData name="Julia Vroom" userId="4c21d5b2-bb68-41ac-975a-3f6114a6efaf" providerId="ADAL" clId="{4E3D0221-4833-4BC5-BF07-79C18A5A1325}" dt="2020-12-13T20:44:02.939" v="1464" actId="1076"/>
          <ac:spMkLst>
            <pc:docMk/>
            <pc:sldMk cId="3322659217" sldId="313"/>
            <ac:spMk id="13" creationId="{8E83864A-A49A-47D4-A11F-00BA3092DC27}"/>
          </ac:spMkLst>
        </pc:spChg>
        <pc:spChg chg="del">
          <ac:chgData name="Julia Vroom" userId="4c21d5b2-bb68-41ac-975a-3f6114a6efaf" providerId="ADAL" clId="{4E3D0221-4833-4BC5-BF07-79C18A5A1325}" dt="2020-12-13T20:39:41.172" v="1260"/>
          <ac:spMkLst>
            <pc:docMk/>
            <pc:sldMk cId="3322659217" sldId="313"/>
            <ac:spMk id="14" creationId="{75BE3DA2-89D8-42CB-A798-64D890EB32D2}"/>
          </ac:spMkLst>
        </pc:spChg>
        <pc:spChg chg="add mod">
          <ac:chgData name="Julia Vroom" userId="4c21d5b2-bb68-41ac-975a-3f6114a6efaf" providerId="ADAL" clId="{4E3D0221-4833-4BC5-BF07-79C18A5A1325}" dt="2020-12-13T20:44:11.899" v="1466" actId="1076"/>
          <ac:spMkLst>
            <pc:docMk/>
            <pc:sldMk cId="3322659217" sldId="313"/>
            <ac:spMk id="16" creationId="{1F1E99A3-04CF-45C9-B2E7-8A14741595F4}"/>
          </ac:spMkLst>
        </pc:spChg>
        <pc:graphicFrameChg chg="add del mod">
          <ac:chgData name="Julia Vroom" userId="4c21d5b2-bb68-41ac-975a-3f6114a6efaf" providerId="ADAL" clId="{4E3D0221-4833-4BC5-BF07-79C18A5A1325}" dt="2020-12-13T20:41:28.667" v="1383"/>
          <ac:graphicFrameMkLst>
            <pc:docMk/>
            <pc:sldMk cId="3322659217" sldId="313"/>
            <ac:graphicFrameMk id="7" creationId="{791D6D14-D662-4482-B7E9-D55885E83E8E}"/>
          </ac:graphicFrameMkLst>
        </pc:graphicFrameChg>
        <pc:graphicFrameChg chg="add del mod">
          <ac:chgData name="Julia Vroom" userId="4c21d5b2-bb68-41ac-975a-3f6114a6efaf" providerId="ADAL" clId="{4E3D0221-4833-4BC5-BF07-79C18A5A1325}" dt="2020-12-13T20:41:31.710" v="1387"/>
          <ac:graphicFrameMkLst>
            <pc:docMk/>
            <pc:sldMk cId="3322659217" sldId="313"/>
            <ac:graphicFrameMk id="11" creationId="{F3FAE9F2-D34A-45BB-9FD3-FA90E0988AFD}"/>
          </ac:graphicFrameMkLst>
        </pc:graphicFrameChg>
        <pc:picChg chg="add mod">
          <ac:chgData name="Julia Vroom" userId="4c21d5b2-bb68-41ac-975a-3f6114a6efaf" providerId="ADAL" clId="{4E3D0221-4833-4BC5-BF07-79C18A5A1325}" dt="2020-12-14T09:09:22.352" v="2831" actId="1038"/>
          <ac:picMkLst>
            <pc:docMk/>
            <pc:sldMk cId="3322659217" sldId="313"/>
            <ac:picMk id="3" creationId="{09063449-1B6F-4F63-B92D-18063229386D}"/>
          </ac:picMkLst>
        </pc:picChg>
        <pc:picChg chg="del">
          <ac:chgData name="Julia Vroom" userId="4c21d5b2-bb68-41ac-975a-3f6114a6efaf" providerId="ADAL" clId="{4E3D0221-4833-4BC5-BF07-79C18A5A1325}" dt="2020-12-13T20:39:25.205" v="1259" actId="478"/>
          <ac:picMkLst>
            <pc:docMk/>
            <pc:sldMk cId="3322659217" sldId="313"/>
            <ac:picMk id="3" creationId="{467B5866-7824-4FD4-8B00-6625B7002735}"/>
          </ac:picMkLst>
        </pc:picChg>
        <pc:picChg chg="add mod">
          <ac:chgData name="Julia Vroom" userId="4c21d5b2-bb68-41ac-975a-3f6114a6efaf" providerId="ADAL" clId="{4E3D0221-4833-4BC5-BF07-79C18A5A1325}" dt="2020-12-13T20:43:31.684" v="1457" actId="14100"/>
          <ac:picMkLst>
            <pc:docMk/>
            <pc:sldMk cId="3322659217" sldId="313"/>
            <ac:picMk id="8" creationId="{65533465-7F41-49CA-A23D-32DA60515D5C}"/>
          </ac:picMkLst>
        </pc:picChg>
        <pc:picChg chg="add mod">
          <ac:chgData name="Julia Vroom" userId="4c21d5b2-bb68-41ac-975a-3f6114a6efaf" providerId="ADAL" clId="{4E3D0221-4833-4BC5-BF07-79C18A5A1325}" dt="2020-12-13T20:43:38.555" v="1459" actId="14100"/>
          <ac:picMkLst>
            <pc:docMk/>
            <pc:sldMk cId="3322659217" sldId="313"/>
            <ac:picMk id="15" creationId="{DEA50965-0537-46EE-B184-7FBAF5ED6F4D}"/>
          </ac:picMkLst>
        </pc:picChg>
      </pc:sldChg>
      <pc:sldChg chg="addSp delSp modSp add">
        <pc:chgData name="Julia Vroom" userId="4c21d5b2-bb68-41ac-975a-3f6114a6efaf" providerId="ADAL" clId="{4E3D0221-4833-4BC5-BF07-79C18A5A1325}" dt="2020-12-13T20:27:53.621" v="953" actId="478"/>
        <pc:sldMkLst>
          <pc:docMk/>
          <pc:sldMk cId="528107884" sldId="314"/>
        </pc:sldMkLst>
        <pc:picChg chg="del">
          <ac:chgData name="Julia Vroom" userId="4c21d5b2-bb68-41ac-975a-3f6114a6efaf" providerId="ADAL" clId="{4E3D0221-4833-4BC5-BF07-79C18A5A1325}" dt="2020-12-13T20:25:30.536" v="937" actId="478"/>
          <ac:picMkLst>
            <pc:docMk/>
            <pc:sldMk cId="528107884" sldId="314"/>
            <ac:picMk id="8" creationId="{F1A8D6AF-5605-480D-B76D-3916A1E95735}"/>
          </ac:picMkLst>
        </pc:picChg>
        <pc:picChg chg="del">
          <ac:chgData name="Julia Vroom" userId="4c21d5b2-bb68-41ac-975a-3f6114a6efaf" providerId="ADAL" clId="{4E3D0221-4833-4BC5-BF07-79C18A5A1325}" dt="2020-12-13T20:26:36.757" v="944" actId="478"/>
          <ac:picMkLst>
            <pc:docMk/>
            <pc:sldMk cId="528107884" sldId="314"/>
            <ac:picMk id="9" creationId="{7E42DF1C-6A65-44D0-9CB4-A489FDE309D5}"/>
          </ac:picMkLst>
        </pc:picChg>
        <pc:picChg chg="del">
          <ac:chgData name="Julia Vroom" userId="4c21d5b2-bb68-41ac-975a-3f6114a6efaf" providerId="ADAL" clId="{4E3D0221-4833-4BC5-BF07-79C18A5A1325}" dt="2020-12-13T20:27:53.621" v="953" actId="478"/>
          <ac:picMkLst>
            <pc:docMk/>
            <pc:sldMk cId="528107884" sldId="314"/>
            <ac:picMk id="10" creationId="{5DD93EF3-CAF6-42A6-8EF0-44286B4C9990}"/>
          </ac:picMkLst>
        </pc:picChg>
        <pc:picChg chg="add del mod">
          <ac:chgData name="Julia Vroom" userId="4c21d5b2-bb68-41ac-975a-3f6114a6efaf" providerId="ADAL" clId="{4E3D0221-4833-4BC5-BF07-79C18A5A1325}" dt="2020-12-13T20:25:18.581" v="932" actId="478"/>
          <ac:picMkLst>
            <pc:docMk/>
            <pc:sldMk cId="528107884" sldId="314"/>
            <ac:picMk id="14" creationId="{26814A1A-421A-4092-B8D4-FF3D434F505F}"/>
          </ac:picMkLst>
        </pc:picChg>
        <pc:picChg chg="add mod ord">
          <ac:chgData name="Julia Vroom" userId="4c21d5b2-bb68-41ac-975a-3f6114a6efaf" providerId="ADAL" clId="{4E3D0221-4833-4BC5-BF07-79C18A5A1325}" dt="2020-12-13T20:25:37.364" v="939" actId="1076"/>
          <ac:picMkLst>
            <pc:docMk/>
            <pc:sldMk cId="528107884" sldId="314"/>
            <ac:picMk id="15" creationId="{A5BBA555-88BD-460C-BFEF-5113B47E5CF0}"/>
          </ac:picMkLst>
        </pc:picChg>
        <pc:picChg chg="add mod ord">
          <ac:chgData name="Julia Vroom" userId="4c21d5b2-bb68-41ac-975a-3f6114a6efaf" providerId="ADAL" clId="{4E3D0221-4833-4BC5-BF07-79C18A5A1325}" dt="2020-12-13T20:26:44.100" v="947" actId="1076"/>
          <ac:picMkLst>
            <pc:docMk/>
            <pc:sldMk cId="528107884" sldId="314"/>
            <ac:picMk id="16" creationId="{EF0FFC4C-5CF0-4B3A-B388-852C3EA64BAE}"/>
          </ac:picMkLst>
        </pc:picChg>
        <pc:picChg chg="add mod ord">
          <ac:chgData name="Julia Vroom" userId="4c21d5b2-bb68-41ac-975a-3f6114a6efaf" providerId="ADAL" clId="{4E3D0221-4833-4BC5-BF07-79C18A5A1325}" dt="2020-12-13T20:27:51.852" v="952" actId="167"/>
          <ac:picMkLst>
            <pc:docMk/>
            <pc:sldMk cId="528107884" sldId="314"/>
            <ac:picMk id="17" creationId="{E89D1CC6-34AB-462F-8BE3-647A31C8C5CD}"/>
          </ac:picMkLst>
        </pc:picChg>
      </pc:sldChg>
      <pc:sldChg chg="addSp delSp modSp add">
        <pc:chgData name="Julia Vroom" userId="4c21d5b2-bb68-41ac-975a-3f6114a6efaf" providerId="ADAL" clId="{4E3D0221-4833-4BC5-BF07-79C18A5A1325}" dt="2020-12-14T08:35:47.165" v="1915" actId="1036"/>
        <pc:sldMkLst>
          <pc:docMk/>
          <pc:sldMk cId="3035247976" sldId="315"/>
        </pc:sldMkLst>
        <pc:picChg chg="add mod ord">
          <ac:chgData name="Julia Vroom" userId="4c21d5b2-bb68-41ac-975a-3f6114a6efaf" providerId="ADAL" clId="{4E3D0221-4833-4BC5-BF07-79C18A5A1325}" dt="2020-12-14T08:35:47.165" v="1915" actId="1036"/>
          <ac:picMkLst>
            <pc:docMk/>
            <pc:sldMk cId="3035247976" sldId="315"/>
            <ac:picMk id="7" creationId="{DE8AD1CE-B2BB-40C1-A1AF-71A132A57A43}"/>
          </ac:picMkLst>
        </pc:picChg>
        <pc:picChg chg="del">
          <ac:chgData name="Julia Vroom" userId="4c21d5b2-bb68-41ac-975a-3f6114a6efaf" providerId="ADAL" clId="{4E3D0221-4833-4BC5-BF07-79C18A5A1325}" dt="2020-12-13T20:24:54.229" v="930" actId="478"/>
          <ac:picMkLst>
            <pc:docMk/>
            <pc:sldMk cId="3035247976" sldId="315"/>
            <ac:picMk id="8" creationId="{F1A8D6AF-5605-480D-B76D-3916A1E95735}"/>
          </ac:picMkLst>
        </pc:picChg>
        <pc:picChg chg="del">
          <ac:chgData name="Julia Vroom" userId="4c21d5b2-bb68-41ac-975a-3f6114a6efaf" providerId="ADAL" clId="{4E3D0221-4833-4BC5-BF07-79C18A5A1325}" dt="2020-12-14T08:35:24.283" v="1896" actId="478"/>
          <ac:picMkLst>
            <pc:docMk/>
            <pc:sldMk cId="3035247976" sldId="315"/>
            <ac:picMk id="9" creationId="{7E42DF1C-6A65-44D0-9CB4-A489FDE309D5}"/>
          </ac:picMkLst>
        </pc:picChg>
        <pc:picChg chg="del">
          <ac:chgData name="Julia Vroom" userId="4c21d5b2-bb68-41ac-975a-3f6114a6efaf" providerId="ADAL" clId="{4E3D0221-4833-4BC5-BF07-79C18A5A1325}" dt="2020-12-13T20:28:49.237" v="957" actId="478"/>
          <ac:picMkLst>
            <pc:docMk/>
            <pc:sldMk cId="3035247976" sldId="315"/>
            <ac:picMk id="10" creationId="{5DD93EF3-CAF6-42A6-8EF0-44286B4C9990}"/>
          </ac:picMkLst>
        </pc:picChg>
        <pc:picChg chg="del">
          <ac:chgData name="Julia Vroom" userId="4c21d5b2-bb68-41ac-975a-3f6114a6efaf" providerId="ADAL" clId="{4E3D0221-4833-4BC5-BF07-79C18A5A1325}" dt="2020-12-13T20:24:37.366" v="924" actId="478"/>
          <ac:picMkLst>
            <pc:docMk/>
            <pc:sldMk cId="3035247976" sldId="315"/>
            <ac:picMk id="14" creationId="{26814A1A-421A-4092-B8D4-FF3D434F505F}"/>
          </ac:picMkLst>
        </pc:picChg>
        <pc:picChg chg="add mod ord">
          <ac:chgData name="Julia Vroom" userId="4c21d5b2-bb68-41ac-975a-3f6114a6efaf" providerId="ADAL" clId="{4E3D0221-4833-4BC5-BF07-79C18A5A1325}" dt="2020-12-13T20:24:57.961" v="931" actId="167"/>
          <ac:picMkLst>
            <pc:docMk/>
            <pc:sldMk cId="3035247976" sldId="315"/>
            <ac:picMk id="15" creationId="{38A2A74F-FB70-40DC-B4E1-9EEB4747D1BA}"/>
          </ac:picMkLst>
        </pc:picChg>
        <pc:picChg chg="add mod ord">
          <ac:chgData name="Julia Vroom" userId="4c21d5b2-bb68-41ac-975a-3f6114a6efaf" providerId="ADAL" clId="{4E3D0221-4833-4BC5-BF07-79C18A5A1325}" dt="2020-12-13T20:28:58.532" v="959" actId="1076"/>
          <ac:picMkLst>
            <pc:docMk/>
            <pc:sldMk cId="3035247976" sldId="315"/>
            <ac:picMk id="16" creationId="{8B1E12E7-C97F-46C7-800D-37C9125AD90F}"/>
          </ac:picMkLst>
        </pc:picChg>
      </pc:sldChg>
      <pc:sldChg chg="addSp delSp modSp add">
        <pc:chgData name="Julia Vroom" userId="4c21d5b2-bb68-41ac-975a-3f6114a6efaf" providerId="ADAL" clId="{4E3D0221-4833-4BC5-BF07-79C18A5A1325}" dt="2020-12-14T09:51:26.977" v="4096" actId="14100"/>
        <pc:sldMkLst>
          <pc:docMk/>
          <pc:sldMk cId="1861354770" sldId="316"/>
        </pc:sldMkLst>
        <pc:spChg chg="mod">
          <ac:chgData name="Julia Vroom" userId="4c21d5b2-bb68-41ac-975a-3f6114a6efaf" providerId="ADAL" clId="{4E3D0221-4833-4BC5-BF07-79C18A5A1325}" dt="2020-12-14T09:51:22.920" v="4095" actId="14100"/>
          <ac:spMkLst>
            <pc:docMk/>
            <pc:sldMk cId="1861354770" sldId="316"/>
            <ac:spMk id="2" creationId="{E04E02D7-2335-4455-BDBE-090BF945F0A3}"/>
          </ac:spMkLst>
        </pc:spChg>
        <pc:spChg chg="del">
          <ac:chgData name="Julia Vroom" userId="4c21d5b2-bb68-41ac-975a-3f6114a6efaf" providerId="ADAL" clId="{4E3D0221-4833-4BC5-BF07-79C18A5A1325}" dt="2020-12-13T20:36:00.091" v="974" actId="478"/>
          <ac:spMkLst>
            <pc:docMk/>
            <pc:sldMk cId="1861354770" sldId="316"/>
            <ac:spMk id="11" creationId="{D2998595-E76C-47A0-BA6D-A3E028B63E8E}"/>
          </ac:spMkLst>
        </pc:spChg>
        <pc:spChg chg="del">
          <ac:chgData name="Julia Vroom" userId="4c21d5b2-bb68-41ac-975a-3f6114a6efaf" providerId="ADAL" clId="{4E3D0221-4833-4BC5-BF07-79C18A5A1325}" dt="2020-12-13T20:35:58.228" v="973" actId="478"/>
          <ac:spMkLst>
            <pc:docMk/>
            <pc:sldMk cId="1861354770" sldId="316"/>
            <ac:spMk id="12" creationId="{A2BBD5B1-EE54-4757-8962-75B2082D087D}"/>
          </ac:spMkLst>
        </pc:spChg>
        <pc:spChg chg="del">
          <ac:chgData name="Julia Vroom" userId="4c21d5b2-bb68-41ac-975a-3f6114a6efaf" providerId="ADAL" clId="{4E3D0221-4833-4BC5-BF07-79C18A5A1325}" dt="2020-12-13T20:35:55.925" v="972" actId="478"/>
          <ac:spMkLst>
            <pc:docMk/>
            <pc:sldMk cId="1861354770" sldId="316"/>
            <ac:spMk id="13" creationId="{8492EA1E-7C6C-43A5-A9F9-491C89157BAF}"/>
          </ac:spMkLst>
        </pc:spChg>
        <pc:spChg chg="add mod">
          <ac:chgData name="Julia Vroom" userId="4c21d5b2-bb68-41ac-975a-3f6114a6efaf" providerId="ADAL" clId="{4E3D0221-4833-4BC5-BF07-79C18A5A1325}" dt="2020-12-14T09:51:26.977" v="4096" actId="14100"/>
          <ac:spMkLst>
            <pc:docMk/>
            <pc:sldMk cId="1861354770" sldId="316"/>
            <ac:spMk id="14" creationId="{56219DD0-0522-46B2-9FA1-44257CFF10F4}"/>
          </ac:spMkLst>
        </pc:spChg>
        <pc:picChg chg="mod">
          <ac:chgData name="Julia Vroom" userId="4c21d5b2-bb68-41ac-975a-3f6114a6efaf" providerId="ADAL" clId="{4E3D0221-4833-4BC5-BF07-79C18A5A1325}" dt="2020-12-13T20:35:52.556" v="971" actId="1076"/>
          <ac:picMkLst>
            <pc:docMk/>
            <pc:sldMk cId="1861354770" sldId="316"/>
            <ac:picMk id="8" creationId="{F1A8D6AF-5605-480D-B76D-3916A1E95735}"/>
          </ac:picMkLst>
        </pc:picChg>
        <pc:picChg chg="mod">
          <ac:chgData name="Julia Vroom" userId="4c21d5b2-bb68-41ac-975a-3f6114a6efaf" providerId="ADAL" clId="{4E3D0221-4833-4BC5-BF07-79C18A5A1325}" dt="2020-12-13T20:35:27.132" v="962" actId="1076"/>
          <ac:picMkLst>
            <pc:docMk/>
            <pc:sldMk cId="1861354770" sldId="316"/>
            <ac:picMk id="9" creationId="{7E42DF1C-6A65-44D0-9CB4-A489FDE309D5}"/>
          </ac:picMkLst>
        </pc:picChg>
        <pc:picChg chg="mod">
          <ac:chgData name="Julia Vroom" userId="4c21d5b2-bb68-41ac-975a-3f6114a6efaf" providerId="ADAL" clId="{4E3D0221-4833-4BC5-BF07-79C18A5A1325}" dt="2020-12-13T20:35:50.412" v="970" actId="14100"/>
          <ac:picMkLst>
            <pc:docMk/>
            <pc:sldMk cId="1861354770" sldId="316"/>
            <ac:picMk id="10" creationId="{5DD93EF3-CAF6-42A6-8EF0-44286B4C9990}"/>
          </ac:picMkLst>
        </pc:picChg>
      </pc:sldChg>
      <pc:sldChg chg="addSp delSp modSp add delAnim">
        <pc:chgData name="Julia Vroom" userId="4c21d5b2-bb68-41ac-975a-3f6114a6efaf" providerId="ADAL" clId="{4E3D0221-4833-4BC5-BF07-79C18A5A1325}" dt="2020-12-14T10:00:42.329" v="4197" actId="20577"/>
        <pc:sldMkLst>
          <pc:docMk/>
          <pc:sldMk cId="3861629643" sldId="317"/>
        </pc:sldMkLst>
        <pc:spChg chg="mod">
          <ac:chgData name="Julia Vroom" userId="4c21d5b2-bb68-41ac-975a-3f6114a6efaf" providerId="ADAL" clId="{4E3D0221-4833-4BC5-BF07-79C18A5A1325}" dt="2020-12-14T09:09:43.368" v="2840" actId="20577"/>
          <ac:spMkLst>
            <pc:docMk/>
            <pc:sldMk cId="3861629643" sldId="317"/>
            <ac:spMk id="2" creationId="{E04E02D7-2335-4455-BDBE-090BF945F0A3}"/>
          </ac:spMkLst>
        </pc:spChg>
        <pc:spChg chg="del mod">
          <ac:chgData name="Julia Vroom" userId="4c21d5b2-bb68-41ac-975a-3f6114a6efaf" providerId="ADAL" clId="{4E3D0221-4833-4BC5-BF07-79C18A5A1325}" dt="2020-12-14T09:10:09.479" v="2848" actId="478"/>
          <ac:spMkLst>
            <pc:docMk/>
            <pc:sldMk cId="3861629643" sldId="317"/>
            <ac:spMk id="9" creationId="{7DE0BD8B-2CB7-445D-BDDA-4F408303F636}"/>
          </ac:spMkLst>
        </pc:spChg>
        <pc:spChg chg="add del mod ord">
          <ac:chgData name="Julia Vroom" userId="4c21d5b2-bb68-41ac-975a-3f6114a6efaf" providerId="ADAL" clId="{4E3D0221-4833-4BC5-BF07-79C18A5A1325}" dt="2020-12-14T10:00:42.329" v="4197" actId="20577"/>
          <ac:spMkLst>
            <pc:docMk/>
            <pc:sldMk cId="3861629643" sldId="317"/>
            <ac:spMk id="10" creationId="{EA0C7F18-0C14-4522-99A5-3620E4A2D2C1}"/>
          </ac:spMkLst>
        </pc:spChg>
        <pc:spChg chg="del">
          <ac:chgData name="Julia Vroom" userId="4c21d5b2-bb68-41ac-975a-3f6114a6efaf" providerId="ADAL" clId="{4E3D0221-4833-4BC5-BF07-79C18A5A1325}" dt="2020-12-14T09:28:52.556" v="3567" actId="478"/>
          <ac:spMkLst>
            <pc:docMk/>
            <pc:sldMk cId="3861629643" sldId="317"/>
            <ac:spMk id="13" creationId="{8E83864A-A49A-47D4-A11F-00BA3092DC27}"/>
          </ac:spMkLst>
        </pc:spChg>
        <pc:spChg chg="del">
          <ac:chgData name="Julia Vroom" userId="4c21d5b2-bb68-41ac-975a-3f6114a6efaf" providerId="ADAL" clId="{4E3D0221-4833-4BC5-BF07-79C18A5A1325}" dt="2020-12-14T09:28:54.460" v="3568" actId="478"/>
          <ac:spMkLst>
            <pc:docMk/>
            <pc:sldMk cId="3861629643" sldId="317"/>
            <ac:spMk id="16" creationId="{1F1E99A3-04CF-45C9-B2E7-8A14741595F4}"/>
          </ac:spMkLst>
        </pc:spChg>
        <pc:picChg chg="del">
          <ac:chgData name="Julia Vroom" userId="4c21d5b2-bb68-41ac-975a-3f6114a6efaf" providerId="ADAL" clId="{4E3D0221-4833-4BC5-BF07-79C18A5A1325}" dt="2020-12-14T09:09:45.543" v="2841" actId="478"/>
          <ac:picMkLst>
            <pc:docMk/>
            <pc:sldMk cId="3861629643" sldId="317"/>
            <ac:picMk id="3" creationId="{09063449-1B6F-4F63-B92D-18063229386D}"/>
          </ac:picMkLst>
        </pc:picChg>
        <pc:picChg chg="del">
          <ac:chgData name="Julia Vroom" userId="4c21d5b2-bb68-41ac-975a-3f6114a6efaf" providerId="ADAL" clId="{4E3D0221-4833-4BC5-BF07-79C18A5A1325}" dt="2020-12-14T09:09:46.318" v="2842" actId="478"/>
          <ac:picMkLst>
            <pc:docMk/>
            <pc:sldMk cId="3861629643" sldId="317"/>
            <ac:picMk id="8" creationId="{65533465-7F41-49CA-A23D-32DA60515D5C}"/>
          </ac:picMkLst>
        </pc:picChg>
        <pc:picChg chg="del">
          <ac:chgData name="Julia Vroom" userId="4c21d5b2-bb68-41ac-975a-3f6114a6efaf" providerId="ADAL" clId="{4E3D0221-4833-4BC5-BF07-79C18A5A1325}" dt="2020-12-14T09:09:47.990" v="2843" actId="478"/>
          <ac:picMkLst>
            <pc:docMk/>
            <pc:sldMk cId="3861629643" sldId="317"/>
            <ac:picMk id="15" creationId="{DEA50965-0537-46EE-B184-7FBAF5ED6F4D}"/>
          </ac:picMkLst>
        </pc:picChg>
      </pc:sldChg>
      <pc:sldChg chg="addSp delSp modSp add">
        <pc:chgData name="Julia Vroom" userId="4c21d5b2-bb68-41ac-975a-3f6114a6efaf" providerId="ADAL" clId="{4E3D0221-4833-4BC5-BF07-79C18A5A1325}" dt="2020-12-14T10:20:15.418" v="4200"/>
        <pc:sldMkLst>
          <pc:docMk/>
          <pc:sldMk cId="2692875147" sldId="318"/>
        </pc:sldMkLst>
        <pc:spChg chg="mod">
          <ac:chgData name="Julia Vroom" userId="4c21d5b2-bb68-41ac-975a-3f6114a6efaf" providerId="ADAL" clId="{4E3D0221-4833-4BC5-BF07-79C18A5A1325}" dt="2020-12-14T09:28:11.591" v="3566" actId="20577"/>
          <ac:spMkLst>
            <pc:docMk/>
            <pc:sldMk cId="2692875147" sldId="318"/>
            <ac:spMk id="2" creationId="{E04E02D7-2335-4455-BDBE-090BF945F0A3}"/>
          </ac:spMkLst>
        </pc:spChg>
        <pc:spChg chg="add del mod">
          <ac:chgData name="Julia Vroom" userId="4c21d5b2-bb68-41ac-975a-3f6114a6efaf" providerId="ADAL" clId="{4E3D0221-4833-4BC5-BF07-79C18A5A1325}" dt="2020-12-14T09:40:28.121" v="3942" actId="478"/>
          <ac:spMkLst>
            <pc:docMk/>
            <pc:sldMk cId="2692875147" sldId="318"/>
            <ac:spMk id="8" creationId="{EC9429BA-3F3B-4593-915F-8B17EC197145}"/>
          </ac:spMkLst>
        </pc:spChg>
        <pc:spChg chg="add mod">
          <ac:chgData name="Julia Vroom" userId="4c21d5b2-bb68-41ac-975a-3f6114a6efaf" providerId="ADAL" clId="{4E3D0221-4833-4BC5-BF07-79C18A5A1325}" dt="2020-12-14T10:20:15.418" v="4200"/>
          <ac:spMkLst>
            <pc:docMk/>
            <pc:sldMk cId="2692875147" sldId="318"/>
            <ac:spMk id="9" creationId="{ECD3B858-C834-4F52-BDD7-915493AB9398}"/>
          </ac:spMkLst>
        </pc:spChg>
        <pc:spChg chg="del mod">
          <ac:chgData name="Julia Vroom" userId="4c21d5b2-bb68-41ac-975a-3f6114a6efaf" providerId="ADAL" clId="{4E3D0221-4833-4BC5-BF07-79C18A5A1325}" dt="2020-12-14T09:40:25.899" v="3941" actId="478"/>
          <ac:spMkLst>
            <pc:docMk/>
            <pc:sldMk cId="2692875147" sldId="318"/>
            <ac:spMk id="10" creationId="{EA0C7F18-0C14-4522-99A5-3620E4A2D2C1}"/>
          </ac:spMkLst>
        </pc:spChg>
        <pc:spChg chg="del">
          <ac:chgData name="Julia Vroom" userId="4c21d5b2-bb68-41ac-975a-3f6114a6efaf" providerId="ADAL" clId="{4E3D0221-4833-4BC5-BF07-79C18A5A1325}" dt="2020-12-14T09:29:00.395" v="3570" actId="478"/>
          <ac:spMkLst>
            <pc:docMk/>
            <pc:sldMk cId="2692875147" sldId="318"/>
            <ac:spMk id="13" creationId="{8E83864A-A49A-47D4-A11F-00BA3092DC27}"/>
          </ac:spMkLst>
        </pc:spChg>
        <pc:spChg chg="del">
          <ac:chgData name="Julia Vroom" userId="4c21d5b2-bb68-41ac-975a-3f6114a6efaf" providerId="ADAL" clId="{4E3D0221-4833-4BC5-BF07-79C18A5A1325}" dt="2020-12-14T09:28:58.271" v="3569" actId="478"/>
          <ac:spMkLst>
            <pc:docMk/>
            <pc:sldMk cId="2692875147" sldId="318"/>
            <ac:spMk id="16" creationId="{1F1E99A3-04CF-45C9-B2E7-8A14741595F4}"/>
          </ac:spMkLst>
        </pc:spChg>
        <pc:graphicFrameChg chg="add mod modGraphic">
          <ac:chgData name="Julia Vroom" userId="4c21d5b2-bb68-41ac-975a-3f6114a6efaf" providerId="ADAL" clId="{4E3D0221-4833-4BC5-BF07-79C18A5A1325}" dt="2020-12-14T09:42:01.747" v="4059" actId="20577"/>
          <ac:graphicFrameMkLst>
            <pc:docMk/>
            <pc:sldMk cId="2692875147" sldId="318"/>
            <ac:graphicFrameMk id="3" creationId="{F5363BE7-D57D-40B0-89A1-8AFDBF52D5E2}"/>
          </ac:graphicFrameMkLst>
        </pc:graphicFrameChg>
      </pc:sldChg>
      <pc:sldChg chg="addSp delSp modSp add del">
        <pc:chgData name="Julia Vroom" userId="4c21d5b2-bb68-41ac-975a-3f6114a6efaf" providerId="ADAL" clId="{4E3D0221-4833-4BC5-BF07-79C18A5A1325}" dt="2020-12-13T20:08:23.804" v="844" actId="2696"/>
        <pc:sldMkLst>
          <pc:docMk/>
          <pc:sldMk cId="446622981" sldId="320"/>
        </pc:sldMkLst>
        <pc:spChg chg="add mod">
          <ac:chgData name="Julia Vroom" userId="4c21d5b2-bb68-41ac-975a-3f6114a6efaf" providerId="ADAL" clId="{4E3D0221-4833-4BC5-BF07-79C18A5A1325}" dt="2020-12-13T20:08:17.116" v="842"/>
          <ac:spMkLst>
            <pc:docMk/>
            <pc:sldMk cId="446622981" sldId="320"/>
            <ac:spMk id="3" creationId="{8A7018C1-EFC8-4A9D-9B7B-A11377F8351D}"/>
          </ac:spMkLst>
        </pc:spChg>
        <pc:spChg chg="del">
          <ac:chgData name="Julia Vroom" userId="4c21d5b2-bb68-41ac-975a-3f6114a6efaf" providerId="ADAL" clId="{4E3D0221-4833-4BC5-BF07-79C18A5A1325}" dt="2020-12-13T20:08:17.116" v="842"/>
          <ac:spMkLst>
            <pc:docMk/>
            <pc:sldMk cId="446622981" sldId="320"/>
            <ac:spMk id="13" creationId="{4FC33D69-AE1B-4B3E-8998-493152199A41}"/>
          </ac:spMkLst>
        </pc:spChg>
        <pc:spChg chg="del">
          <ac:chgData name="Julia Vroom" userId="4c21d5b2-bb68-41ac-975a-3f6114a6efaf" providerId="ADAL" clId="{4E3D0221-4833-4BC5-BF07-79C18A5A1325}" dt="2020-12-13T20:08:17.116" v="842"/>
          <ac:spMkLst>
            <pc:docMk/>
            <pc:sldMk cId="446622981" sldId="320"/>
            <ac:spMk id="14" creationId="{531C0F7F-C782-4B4A-B210-066672B21542}"/>
          </ac:spMkLst>
        </pc:spChg>
        <pc:spChg chg="del">
          <ac:chgData name="Julia Vroom" userId="4c21d5b2-bb68-41ac-975a-3f6114a6efaf" providerId="ADAL" clId="{4E3D0221-4833-4BC5-BF07-79C18A5A1325}" dt="2020-12-13T20:08:17.116" v="842"/>
          <ac:spMkLst>
            <pc:docMk/>
            <pc:sldMk cId="446622981" sldId="320"/>
            <ac:spMk id="15" creationId="{B4EFE233-A44D-4485-B067-958E65A5C882}"/>
          </ac:spMkLst>
        </pc:spChg>
        <pc:picChg chg="del">
          <ac:chgData name="Julia Vroom" userId="4c21d5b2-bb68-41ac-975a-3f6114a6efaf" providerId="ADAL" clId="{4E3D0221-4833-4BC5-BF07-79C18A5A1325}" dt="2020-12-13T20:08:17.116" v="842"/>
          <ac:picMkLst>
            <pc:docMk/>
            <pc:sldMk cId="446622981" sldId="320"/>
            <ac:picMk id="8" creationId="{733DD1DE-2D07-4CA4-B1CE-D39EBE4A9DB2}"/>
          </ac:picMkLst>
        </pc:picChg>
        <pc:picChg chg="del">
          <ac:chgData name="Julia Vroom" userId="4c21d5b2-bb68-41ac-975a-3f6114a6efaf" providerId="ADAL" clId="{4E3D0221-4833-4BC5-BF07-79C18A5A1325}" dt="2020-12-13T20:08:17.116" v="842"/>
          <ac:picMkLst>
            <pc:docMk/>
            <pc:sldMk cId="446622981" sldId="320"/>
            <ac:picMk id="10" creationId="{992B8A51-7E80-44CB-AD32-4A76AE280409}"/>
          </ac:picMkLst>
        </pc:picChg>
        <pc:picChg chg="del">
          <ac:chgData name="Julia Vroom" userId="4c21d5b2-bb68-41ac-975a-3f6114a6efaf" providerId="ADAL" clId="{4E3D0221-4833-4BC5-BF07-79C18A5A1325}" dt="2020-12-13T20:08:17.116" v="842"/>
          <ac:picMkLst>
            <pc:docMk/>
            <pc:sldMk cId="446622981" sldId="320"/>
            <ac:picMk id="12" creationId="{C5607B96-980D-4425-A8A9-375CAB8715D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07A4AF-8444-4E55-9211-06750DF86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9487" y="8229664"/>
            <a:ext cx="588963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9B6C5B75-63DC-4795-B872-D188C0279E99}" type="slidenum">
              <a:rPr lang="nl-NL" sz="1000" smtClean="0"/>
              <a:pPr/>
              <a:t>‹#›</a:t>
            </a:fld>
            <a:endParaRPr lang="nl-NL" sz="1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086CC55-5F13-427E-8D55-23A3E11C42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2" y="8635837"/>
            <a:ext cx="1080000" cy="3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 mod="1">
    <p:ext uri="{56416CCD-93CA-4268-BC5B-53C4BB910035}">
      <p15:sldGuideLst xmlns:p15="http://schemas.microsoft.com/office/powerpoint/2012/main"/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6172200" y="8685213"/>
            <a:ext cx="438150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/>
            </a:lvl1pPr>
          </a:lstStyle>
          <a:p>
            <a:fld id="{309F7339-69D5-4EA7-B93A-8AF4EDB56B8B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EB29D91-C68B-40E2-ACA8-22AC17FBF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2" y="8592970"/>
            <a:ext cx="1080000" cy="351000"/>
          </a:xfrm>
          <a:prstGeom prst="rect">
            <a:avLst/>
          </a:prstGeom>
        </p:spPr>
      </p:pic>
      <p:sp>
        <p:nvSpPr>
          <p:cNvPr id="9" name="Tijdelijke aanduiding voor notities 8">
            <a:extLst>
              <a:ext uri="{FF2B5EF4-FFF2-40B4-BE49-F238E27FC236}">
                <a16:creationId xmlns:a16="http://schemas.microsoft.com/office/drawing/2014/main" id="{A3C8BF89-5841-4101-9B55-9A1ADF2AA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7950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82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781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5270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7474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9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6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9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12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9.svg"/><Relationship Id="rId15" Type="http://schemas.openxmlformats.org/officeDocument/2006/relationships/image" Target="../media/image15.sv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sv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3" grpId="0" animBg="1"/>
      <p:bldP spid="12" grpId="0" animBg="1"/>
    </p:bld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Dia met tekst. Voorbeeld van een lange tekst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 dirty="0"/>
              <a:t>Niveau 1, standaard met </a:t>
            </a:r>
            <a:r>
              <a:rPr lang="nl-NL" dirty="0" err="1"/>
              <a:t>bullets</a:t>
            </a:r>
            <a:endParaRPr lang="nl-NL" dirty="0"/>
          </a:p>
          <a:p>
            <a:pPr lvl="1"/>
            <a:r>
              <a:rPr lang="nl-NL" dirty="0"/>
              <a:t>Tweede niveau, (sub </a:t>
            </a:r>
            <a:r>
              <a:rPr lang="nl-NL" dirty="0" err="1"/>
              <a:t>bullets</a:t>
            </a:r>
            <a:r>
              <a:rPr lang="nl-NL" dirty="0"/>
              <a:t>)</a:t>
            </a:r>
          </a:p>
          <a:p>
            <a:pPr lvl="2"/>
            <a:r>
              <a:rPr lang="nl-NL" dirty="0"/>
              <a:t>Derde niveau (Leestekst)</a:t>
            </a:r>
          </a:p>
          <a:p>
            <a:pPr lvl="3"/>
            <a:r>
              <a:rPr lang="nl-NL" dirty="0"/>
              <a:t>Vierde niveau (Subtitel)</a:t>
            </a:r>
          </a:p>
          <a:p>
            <a:pPr lvl="4"/>
            <a:r>
              <a:rPr lang="nl-NL" dirty="0"/>
              <a:t>Vijfde niveau (Standaard met nummers)</a:t>
            </a:r>
          </a:p>
          <a:p>
            <a:pPr lvl="5"/>
            <a:r>
              <a:rPr lang="nl-NL" dirty="0"/>
              <a:t>Niveau zes (sub nummers)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ublicwiki.deltares.nl/display/MORFWAD/KPP+Kennisontwikkeling+Morfologie+Waddenze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>
            <a:extLst>
              <a:ext uri="{FF2B5EF4-FFF2-40B4-BE49-F238E27FC236}">
                <a16:creationId xmlns:a16="http://schemas.microsoft.com/office/drawing/2014/main" id="{AA69BC65-8AFE-4119-BE77-AE1B7096E43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" r="42"/>
          <a:stretch>
            <a:fillRect/>
          </a:stretch>
        </p:blipFill>
        <p:spPr/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7F9F16-38F3-4C18-8CF0-49A766FBC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Julia Vroom, Roy van Weerdenburg, Bob Smits, Thijs </a:t>
            </a:r>
            <a:r>
              <a:rPr lang="nl-NL"/>
              <a:t>van Kessel,</a:t>
            </a:r>
            <a:endParaRPr lang="nl-NL" dirty="0"/>
          </a:p>
          <a:p>
            <a:r>
              <a:rPr lang="nl-NL" dirty="0"/>
              <a:t>Jelmer Cleveringa, Petra Dankers, </a:t>
            </a:r>
          </a:p>
          <a:p>
            <a:r>
              <a:rPr lang="nl-NL" dirty="0"/>
              <a:t>Bart </a:t>
            </a:r>
            <a:r>
              <a:rPr lang="nl-NL" dirty="0" err="1"/>
              <a:t>Grasmeijer</a:t>
            </a:r>
            <a:r>
              <a:rPr lang="nl-NL" dirty="0"/>
              <a:t>, …</a:t>
            </a:r>
          </a:p>
          <a:p>
            <a:endParaRPr lang="nl-NL" dirty="0"/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838C8FD7-55FC-4DBD-825A-309E45D66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Belang en toepassing voor beheer</a:t>
            </a:r>
          </a:p>
        </p:txBody>
      </p:sp>
      <p:sp>
        <p:nvSpPr>
          <p:cNvPr id="14" name="Tijdelijke aanduiding voor datum 13">
            <a:extLst>
              <a:ext uri="{FF2B5EF4-FFF2-40B4-BE49-F238E27FC236}">
                <a16:creationId xmlns:a16="http://schemas.microsoft.com/office/drawing/2014/main" id="{D510B812-7AC5-475D-ACB5-69A9EF35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15" name="Tijdelijke aanduiding voor voettekst 14">
            <a:extLst>
              <a:ext uri="{FF2B5EF4-FFF2-40B4-BE49-F238E27FC236}">
                <a16:creationId xmlns:a16="http://schemas.microsoft.com/office/drawing/2014/main" id="{9A199952-5E95-4A28-BD26-74ECEF64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010081-142B-471A-8A79-433EA62F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Modelinstrumentarium Waddenzee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Naam Achternaam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68695B-D0ED-482B-A9ED-78BA5D2082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59" t="1270" r="34458" b="10101"/>
          <a:stretch/>
        </p:blipFill>
        <p:spPr>
          <a:xfrm>
            <a:off x="0" y="-1"/>
            <a:ext cx="5328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1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5306266" cy="936000"/>
          </a:xfrm>
        </p:spPr>
        <p:txBody>
          <a:bodyPr/>
          <a:lstStyle/>
          <a:p>
            <a:r>
              <a:rPr lang="nl-NL" dirty="0"/>
              <a:t>Gevoeligheidsscenario’s voor beheer: 1</a:t>
            </a:r>
            <a:r>
              <a:rPr lang="nl-NL" baseline="30000" dirty="0"/>
              <a:t>e</a:t>
            </a:r>
            <a:r>
              <a:rPr lang="nl-NL" dirty="0"/>
              <a:t> vingeroefeningen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10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A8D6AF-5605-480D-B76D-3916A1E95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79663"/>
            <a:ext cx="4765584" cy="3178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42DF1C-6A65-44D0-9CB4-A489FDE30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01325"/>
            <a:ext cx="4765585" cy="31783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D93EF3-CAF6-42A6-8EF0-44286B4C9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2" y="2788586"/>
            <a:ext cx="4765584" cy="31783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998595-E76C-47A0-BA6D-A3E028B63E8E}"/>
              </a:ext>
            </a:extLst>
          </p:cNvPr>
          <p:cNvSpPr txBox="1"/>
          <p:nvPr/>
        </p:nvSpPr>
        <p:spPr>
          <a:xfrm>
            <a:off x="1201783" y="255301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Harlingen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BBD5B1-EE54-4757-8962-75B2082D087D}"/>
              </a:ext>
            </a:extLst>
          </p:cNvPr>
          <p:cNvSpPr txBox="1"/>
          <p:nvPr/>
        </p:nvSpPr>
        <p:spPr>
          <a:xfrm>
            <a:off x="6438656" y="316659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92EA1E-7C6C-43A5-A9F9-491C89157BAF}"/>
              </a:ext>
            </a:extLst>
          </p:cNvPr>
          <p:cNvSpPr txBox="1"/>
          <p:nvPr/>
        </p:nvSpPr>
        <p:spPr>
          <a:xfrm>
            <a:off x="6402587" y="353476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buitendijks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7195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5514522" cy="936000"/>
          </a:xfrm>
        </p:spPr>
        <p:txBody>
          <a:bodyPr/>
          <a:lstStyle/>
          <a:p>
            <a:r>
              <a:rPr lang="nl-NL" dirty="0"/>
              <a:t>Gevoeligheidsscenario’s voor beheer: 1</a:t>
            </a:r>
            <a:r>
              <a:rPr lang="nl-NL" baseline="30000" dirty="0"/>
              <a:t>e</a:t>
            </a:r>
            <a:r>
              <a:rPr lang="nl-NL" dirty="0"/>
              <a:t> vingeroefeningen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11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A8D6AF-5605-480D-B76D-3916A1E95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974" y="2261940"/>
            <a:ext cx="3182591" cy="21225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42DF1C-6A65-44D0-9CB4-A489FDE30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974" y="60244"/>
            <a:ext cx="3182591" cy="2122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D93EF3-CAF6-42A6-8EF0-44286B4C9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974" y="4417895"/>
            <a:ext cx="3182591" cy="2122583"/>
          </a:xfrm>
          <a:prstGeom prst="rect">
            <a:avLst/>
          </a:prstGeom>
        </p:spPr>
      </p:pic>
      <p:sp>
        <p:nvSpPr>
          <p:cNvPr id="14" name="Content Placeholder 15">
            <a:extLst>
              <a:ext uri="{FF2B5EF4-FFF2-40B4-BE49-F238E27FC236}">
                <a16:creationId xmlns:a16="http://schemas.microsoft.com/office/drawing/2014/main" id="{56219DD0-0522-46B2-9FA1-44257CFF1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2261939"/>
            <a:ext cx="6913511" cy="3826823"/>
          </a:xfrm>
        </p:spPr>
        <p:txBody>
          <a:bodyPr/>
          <a:lstStyle/>
          <a:p>
            <a:r>
              <a:rPr lang="nl-NL" dirty="0"/>
              <a:t>3 </a:t>
            </a:r>
            <a:r>
              <a:rPr lang="nl-NL" dirty="0" err="1"/>
              <a:t>slibvangs</a:t>
            </a:r>
            <a:endParaRPr lang="nl-NL" dirty="0"/>
          </a:p>
          <a:p>
            <a:pPr lvl="1"/>
            <a:r>
              <a:rPr lang="nl-NL" sz="1800" dirty="0"/>
              <a:t>Effect binnendijks/buitendijks</a:t>
            </a:r>
          </a:p>
          <a:p>
            <a:pPr lvl="1"/>
            <a:r>
              <a:rPr lang="nl-NL" sz="1800" dirty="0"/>
              <a:t>Verschil tussen bekkens</a:t>
            </a:r>
          </a:p>
          <a:p>
            <a:pPr lvl="1"/>
            <a:r>
              <a:rPr lang="nl-NL" sz="1800" dirty="0"/>
              <a:t>Verschillende connecties met Waddenzee</a:t>
            </a:r>
          </a:p>
          <a:p>
            <a:pPr marL="324000" lvl="1" indent="0">
              <a:buNone/>
            </a:pPr>
            <a:endParaRPr lang="nl-NL" sz="1800" dirty="0"/>
          </a:p>
          <a:p>
            <a:r>
              <a:rPr lang="nl-NL" dirty="0"/>
              <a:t>Grootte ca. 30 km</a:t>
            </a:r>
            <a:r>
              <a:rPr lang="nl-NL" baseline="30000" dirty="0"/>
              <a:t>2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Afgegraven tot -0.5m GLW, dus geen droogvallend gebied in slibvang </a:t>
            </a:r>
          </a:p>
        </p:txBody>
      </p:sp>
    </p:spTree>
    <p:extLst>
      <p:ext uri="{BB962C8B-B14F-4D97-AF65-F5344CB8AC3E}">
        <p14:creationId xmlns:p14="http://schemas.microsoft.com/office/powerpoint/2010/main" val="186135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89D1CC6-34AB-462F-8BE3-647A31C8C5C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"/>
          <a:stretch/>
        </p:blipFill>
        <p:spPr bwMode="auto">
          <a:xfrm>
            <a:off x="934466" y="2879995"/>
            <a:ext cx="4632359" cy="3178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0FFC4C-5CF0-4B3A-B388-852C3EA64BA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/>
          <a:stretch>
            <a:fillRect/>
          </a:stretch>
        </p:blipFill>
        <p:spPr bwMode="auto">
          <a:xfrm>
            <a:off x="6324175" y="612948"/>
            <a:ext cx="4432706" cy="3033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BBA555-88BD-460C-BFEF-5113B47E5CF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"/>
          <a:stretch/>
        </p:blipFill>
        <p:spPr bwMode="auto">
          <a:xfrm>
            <a:off x="6263339" y="3824558"/>
            <a:ext cx="4430905" cy="30334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5306266" cy="936000"/>
          </a:xfrm>
        </p:spPr>
        <p:txBody>
          <a:bodyPr/>
          <a:lstStyle/>
          <a:p>
            <a:r>
              <a:rPr lang="nl-NL" dirty="0"/>
              <a:t>Gevoeligheidsscenario’s voor beheer: 1</a:t>
            </a:r>
            <a:r>
              <a:rPr lang="nl-NL" baseline="30000" dirty="0"/>
              <a:t>e</a:t>
            </a:r>
            <a:r>
              <a:rPr lang="nl-NL" dirty="0"/>
              <a:t> vingeroefeningen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12</a:t>
            </a:fld>
            <a:endParaRPr lang="nl-N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998595-E76C-47A0-BA6D-A3E028B63E8E}"/>
              </a:ext>
            </a:extLst>
          </p:cNvPr>
          <p:cNvSpPr txBox="1"/>
          <p:nvPr/>
        </p:nvSpPr>
        <p:spPr>
          <a:xfrm>
            <a:off x="1201783" y="255301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Harlingen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BBD5B1-EE54-4757-8962-75B2082D087D}"/>
              </a:ext>
            </a:extLst>
          </p:cNvPr>
          <p:cNvSpPr txBox="1"/>
          <p:nvPr/>
        </p:nvSpPr>
        <p:spPr>
          <a:xfrm>
            <a:off x="6438656" y="316659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92EA1E-7C6C-43A5-A9F9-491C89157BAF}"/>
              </a:ext>
            </a:extLst>
          </p:cNvPr>
          <p:cNvSpPr txBox="1"/>
          <p:nvPr/>
        </p:nvSpPr>
        <p:spPr>
          <a:xfrm>
            <a:off x="6402587" y="353476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buitendijks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8107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8AD1CE-B2BB-40C1-A1AF-71A132A57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48" y="560662"/>
            <a:ext cx="4654417" cy="3104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B1E12E7-C97F-46C7-800D-37C9125AD90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" r="14068"/>
          <a:stretch/>
        </p:blipFill>
        <p:spPr bwMode="auto">
          <a:xfrm>
            <a:off x="862348" y="2906117"/>
            <a:ext cx="4462011" cy="3507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A2A74F-FB70-40DC-B4E1-9EEB4747D1BA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r="12683"/>
          <a:stretch/>
        </p:blipFill>
        <p:spPr bwMode="auto">
          <a:xfrm>
            <a:off x="6343806" y="3753804"/>
            <a:ext cx="4002285" cy="31041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5306266" cy="936000"/>
          </a:xfrm>
        </p:spPr>
        <p:txBody>
          <a:bodyPr/>
          <a:lstStyle/>
          <a:p>
            <a:r>
              <a:rPr lang="nl-NL" dirty="0"/>
              <a:t>Gevoeligheidsscenario’s voor beheer: 1</a:t>
            </a:r>
            <a:r>
              <a:rPr lang="nl-NL" baseline="30000" dirty="0"/>
              <a:t>e</a:t>
            </a:r>
            <a:r>
              <a:rPr lang="nl-NL" dirty="0"/>
              <a:t> vingeroefeningen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13</a:t>
            </a:fld>
            <a:endParaRPr lang="nl-N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998595-E76C-47A0-BA6D-A3E028B63E8E}"/>
              </a:ext>
            </a:extLst>
          </p:cNvPr>
          <p:cNvSpPr txBox="1"/>
          <p:nvPr/>
        </p:nvSpPr>
        <p:spPr>
          <a:xfrm>
            <a:off x="1201783" y="255301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Harlingen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BBD5B1-EE54-4757-8962-75B2082D087D}"/>
              </a:ext>
            </a:extLst>
          </p:cNvPr>
          <p:cNvSpPr txBox="1"/>
          <p:nvPr/>
        </p:nvSpPr>
        <p:spPr>
          <a:xfrm>
            <a:off x="6438656" y="316659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binnendijks</a:t>
            </a:r>
            <a:endParaRPr lang="nl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92EA1E-7C6C-43A5-A9F9-491C89157BAF}"/>
              </a:ext>
            </a:extLst>
          </p:cNvPr>
          <p:cNvSpPr txBox="1"/>
          <p:nvPr/>
        </p:nvSpPr>
        <p:spPr>
          <a:xfrm>
            <a:off x="6402587" y="3534768"/>
            <a:ext cx="349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Haan</a:t>
            </a:r>
            <a:r>
              <a:rPr lang="en-US" dirty="0"/>
              <a:t> </a:t>
            </a:r>
            <a:r>
              <a:rPr lang="en-US" dirty="0" err="1"/>
              <a:t>buitendijks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5247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8978285" cy="936000"/>
          </a:xfrm>
        </p:spPr>
        <p:txBody>
          <a:bodyPr/>
          <a:lstStyle/>
          <a:p>
            <a:r>
              <a:rPr lang="nl-NL" dirty="0"/>
              <a:t>Gevoeligheidsscenario’s voor beheer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14</a:t>
            </a:fld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7B5866-7824-4FD4-8B00-6625B7002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7" y="4157669"/>
            <a:ext cx="3187541" cy="2512167"/>
          </a:xfrm>
          <a:prstGeom prst="rect">
            <a:avLst/>
          </a:prstGeom>
        </p:spPr>
      </p:pic>
      <p:sp>
        <p:nvSpPr>
          <p:cNvPr id="14" name="Content Placeholder 15">
            <a:extLst>
              <a:ext uri="{FF2B5EF4-FFF2-40B4-BE49-F238E27FC236}">
                <a16:creationId xmlns:a16="http://schemas.microsoft.com/office/drawing/2014/main" id="{75BE3DA2-89D8-42CB-A798-64D890EB3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395134"/>
            <a:ext cx="7025590" cy="4901073"/>
          </a:xfrm>
        </p:spPr>
        <p:txBody>
          <a:bodyPr/>
          <a:lstStyle/>
          <a:p>
            <a:r>
              <a:rPr lang="nl-NL" dirty="0"/>
              <a:t>Alle </a:t>
            </a:r>
            <a:r>
              <a:rPr lang="nl-NL" dirty="0" err="1"/>
              <a:t>slibvangs</a:t>
            </a:r>
            <a:r>
              <a:rPr lang="nl-NL" dirty="0"/>
              <a:t> vangen slib in, vooral vanuit de Waddenzee</a:t>
            </a:r>
          </a:p>
          <a:p>
            <a:r>
              <a:rPr lang="nl-NL" dirty="0"/>
              <a:t>Sedimentatie ca. 5 cm in 1</a:t>
            </a:r>
            <a:r>
              <a:rPr lang="nl-NL" baseline="30000" dirty="0"/>
              <a:t>e</a:t>
            </a:r>
            <a:r>
              <a:rPr lang="nl-NL" dirty="0"/>
              <a:t> jaar, vergelijkbaar voor de drie scenario’s ondanks verschillen in locatie, aansluiting etc.</a:t>
            </a:r>
          </a:p>
          <a:p>
            <a:r>
              <a:rPr lang="nl-NL" dirty="0"/>
              <a:t>Door toevoegen van komberging neemt de stroomsnelheid in geulen toe: erosie van sediment -&gt; bron van slib</a:t>
            </a:r>
          </a:p>
          <a:p>
            <a:r>
              <a:rPr lang="nl-NL" dirty="0"/>
              <a:t>Bij kweldersedimentatie gebeurt juist het omgekeerde: afname komberging, sedimentatie in geulen (Holwerd)</a:t>
            </a:r>
          </a:p>
          <a:p>
            <a:r>
              <a:rPr lang="nl-NL" dirty="0"/>
              <a:t>Afname SPM in bekken orde tientallen mg/l, jaargemiddeld en over de grenzen van het bekken</a:t>
            </a:r>
          </a:p>
          <a:p>
            <a:r>
              <a:rPr lang="nl-NL" dirty="0"/>
              <a:t>Ook effect op resttransporten door de zeegaten en over de wantijen! Iets meer import in de Waddenzee.</a:t>
            </a:r>
          </a:p>
          <a:p>
            <a:r>
              <a:rPr lang="nl-NL" dirty="0"/>
              <a:t>Effect is afhankelijk van grootte slibvang en uitwisseling met Waddenzee.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Hydrodynamische analyse/optimalisatie</a:t>
            </a:r>
          </a:p>
          <a:p>
            <a:r>
              <a:rPr lang="nl-NL" dirty="0"/>
              <a:t>Reken meerdere jaren door vanwege verschillen in meteorologie</a:t>
            </a:r>
          </a:p>
          <a:p>
            <a:endParaRPr lang="nl-NL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FE8685-3ACC-464A-879F-171BBA08F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603" y="1521580"/>
            <a:ext cx="3958382" cy="263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1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9745202" cy="936000"/>
          </a:xfrm>
        </p:spPr>
        <p:txBody>
          <a:bodyPr/>
          <a:lstStyle/>
          <a:p>
            <a:r>
              <a:rPr lang="nl-NL" dirty="0"/>
              <a:t>Vaarweg Holwerd-Ameland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15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533465-7F41-49CA-A23D-32DA60515D5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387" y="1009695"/>
            <a:ext cx="5035089" cy="2878933"/>
          </a:xfrm>
          <a:prstGeom prst="rect">
            <a:avLst/>
          </a:prstGeom>
        </p:spPr>
      </p:pic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DE0BD8B-2CB7-445D-BDDA-4F408303F636}"/>
              </a:ext>
            </a:extLst>
          </p:cNvPr>
          <p:cNvSpPr txBox="1">
            <a:spLocks/>
          </p:cNvSpPr>
          <p:nvPr/>
        </p:nvSpPr>
        <p:spPr>
          <a:xfrm>
            <a:off x="755650" y="1768763"/>
            <a:ext cx="5823413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8000" indent="-32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90000"/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648000" indent="-32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95000"/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Aanpassing rekenrooster om smalle geul goed mee te kunnen nemen</a:t>
            </a:r>
          </a:p>
          <a:p>
            <a:r>
              <a:rPr lang="nl-NL" dirty="0"/>
              <a:t>Verdere kalibratie op baggervolume</a:t>
            </a:r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resultaten: Effect verspreiden baggerspecie is lokaal en verhoogd SPM met ca. tientallen mg/l rondom de vaargeul</a:t>
            </a:r>
          </a:p>
          <a:p>
            <a:pPr marL="0" indent="0">
              <a:buNone/>
            </a:pPr>
            <a:endParaRPr lang="nl-NL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Details in: </a:t>
            </a:r>
          </a:p>
          <a:p>
            <a:pPr marL="0" indent="0">
              <a:buNone/>
            </a:pPr>
            <a:r>
              <a:rPr lang="nl-NL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Grasmeijer</a:t>
            </a:r>
            <a:r>
              <a:rPr lang="nl-NL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B. &amp; Van Weerdenburg, R. (2020). </a:t>
            </a:r>
            <a:r>
              <a:rPr lang="nl-NL" sz="1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Evaluatie Bochtafsnijding Vaarweg Ameland.</a:t>
            </a:r>
            <a:r>
              <a:rPr lang="nl-NL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Deltares</a:t>
            </a:r>
            <a:r>
              <a:rPr lang="nl-NL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 rapport 11205229-006-ZKS-0002. </a:t>
            </a:r>
            <a:endParaRPr lang="nl-NL" sz="1200" dirty="0"/>
          </a:p>
          <a:p>
            <a:pPr marL="0" indent="0">
              <a:buNone/>
            </a:pPr>
            <a:r>
              <a:rPr lang="nl-NL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Grasmeijer</a:t>
            </a:r>
            <a:r>
              <a:rPr lang="nl-NL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B. &amp; Van Weerdenburg, R. (2021). </a:t>
            </a:r>
            <a:r>
              <a:rPr lang="nl-NL" sz="1400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nl-NL" sz="1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nl-NL" sz="1400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progress</a:t>
            </a:r>
            <a:r>
              <a:rPr lang="nl-NL" sz="14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nl-NL" sz="1400" i="1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A50965-0537-46EE-B184-7FBAF5ED6F4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727" y="4099000"/>
            <a:ext cx="4826299" cy="2759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83864A-A49A-47D4-A11F-00BA3092DC27}"/>
              </a:ext>
            </a:extLst>
          </p:cNvPr>
          <p:cNvSpPr txBox="1"/>
          <p:nvPr/>
        </p:nvSpPr>
        <p:spPr>
          <a:xfrm>
            <a:off x="11664372" y="4080034"/>
            <a:ext cx="45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x5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1E99A3-04CF-45C9-B2E7-8A14741595F4}"/>
              </a:ext>
            </a:extLst>
          </p:cNvPr>
          <p:cNvSpPr txBox="1"/>
          <p:nvPr/>
        </p:nvSpPr>
        <p:spPr>
          <a:xfrm>
            <a:off x="11713476" y="6321165"/>
            <a:ext cx="45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x5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63449-1B6F-4F63-B92D-180632293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9279" y="737418"/>
            <a:ext cx="5483917" cy="313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0C7F18-0C14-4522-99A5-3620E4A2D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Modelinstrumentarium</a:t>
            </a:r>
            <a:r>
              <a:rPr lang="en-US" dirty="0"/>
              <a:t> </a:t>
            </a:r>
            <a:r>
              <a:rPr lang="en-US" dirty="0" err="1"/>
              <a:t>ontwikkeld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ingezet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Doorrekenen</a:t>
            </a:r>
            <a:r>
              <a:rPr lang="en-US" dirty="0"/>
              <a:t> scenario’s</a:t>
            </a:r>
          </a:p>
          <a:p>
            <a:pPr lvl="1"/>
            <a:r>
              <a:rPr lang="en-US" dirty="0"/>
              <a:t>Effect </a:t>
            </a:r>
            <a:r>
              <a:rPr lang="en-US" dirty="0" err="1"/>
              <a:t>slib</a:t>
            </a:r>
            <a:r>
              <a:rPr lang="en-US" dirty="0"/>
              <a:t> op </a:t>
            </a:r>
            <a:r>
              <a:rPr lang="en-US" dirty="0" err="1"/>
              <a:t>ecologie</a:t>
            </a:r>
            <a:r>
              <a:rPr lang="en-US" dirty="0"/>
              <a:t> (</a:t>
            </a:r>
            <a:r>
              <a:rPr lang="en-US" dirty="0" err="1"/>
              <a:t>lichtklimaat</a:t>
            </a:r>
            <a:r>
              <a:rPr lang="en-US" dirty="0"/>
              <a:t>, </a:t>
            </a:r>
            <a:r>
              <a:rPr lang="en-US" dirty="0" err="1"/>
              <a:t>primaire</a:t>
            </a:r>
            <a:r>
              <a:rPr lang="en-US" dirty="0"/>
              <a:t> </a:t>
            </a:r>
            <a:r>
              <a:rPr lang="en-US" dirty="0" err="1"/>
              <a:t>productie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Koppeling</a:t>
            </a:r>
            <a:r>
              <a:rPr lang="en-US" dirty="0"/>
              <a:t> met </a:t>
            </a:r>
            <a:r>
              <a:rPr lang="en-US" dirty="0" err="1"/>
              <a:t>morfologie</a:t>
            </a:r>
            <a:r>
              <a:rPr lang="en-US" dirty="0"/>
              <a:t> (</a:t>
            </a:r>
            <a:r>
              <a:rPr lang="en-US" dirty="0" err="1"/>
              <a:t>investering</a:t>
            </a:r>
            <a:r>
              <a:rPr lang="en-US" dirty="0"/>
              <a:t> </a:t>
            </a:r>
            <a:r>
              <a:rPr lang="en-US" dirty="0" err="1"/>
              <a:t>Deltares</a:t>
            </a:r>
            <a:r>
              <a:rPr lang="en-US" dirty="0"/>
              <a:t>)</a:t>
            </a:r>
          </a:p>
          <a:p>
            <a:r>
              <a:rPr lang="en-US" dirty="0"/>
              <a:t>Fine-tuning </a:t>
            </a:r>
            <a:r>
              <a:rPr lang="en-US" dirty="0" err="1"/>
              <a:t>en</a:t>
            </a:r>
            <a:r>
              <a:rPr lang="en-US" dirty="0"/>
              <a:t> expert judgement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!</a:t>
            </a:r>
          </a:p>
          <a:p>
            <a:endParaRPr lang="nl-NL" dirty="0"/>
          </a:p>
          <a:p>
            <a:r>
              <a:rPr lang="nl-NL" dirty="0"/>
              <a:t>Hoogfrequente metingen van SPM (en saliniteit) zijn zeer welkom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9745202" cy="936000"/>
          </a:xfrm>
        </p:spPr>
        <p:txBody>
          <a:bodyPr/>
          <a:lstStyle/>
          <a:p>
            <a:r>
              <a:rPr lang="nl-NL" dirty="0"/>
              <a:t>Toekomst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629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E02D7-2335-4455-BDBE-090BF945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9745202" cy="936000"/>
          </a:xfrm>
        </p:spPr>
        <p:txBody>
          <a:bodyPr/>
          <a:lstStyle/>
          <a:p>
            <a:r>
              <a:rPr lang="nl-NL" dirty="0"/>
              <a:t>Meer info? Overzicht producten KRW slib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2C091-FE11-4618-A24E-9D33DD0F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67E7-3EE6-4CF8-8857-B037B086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B27F2-1ABD-4A6C-90BC-275AC30A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17</a:t>
            </a:fld>
            <a:endParaRPr lang="nl-NL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5363BE7-D57D-40B0-89A1-8AFDBF52D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105768"/>
              </p:ext>
            </p:extLst>
          </p:nvPr>
        </p:nvGraphicFramePr>
        <p:xfrm>
          <a:off x="755650" y="1277692"/>
          <a:ext cx="1036555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989">
                  <a:extLst>
                    <a:ext uri="{9D8B030D-6E8A-4147-A177-3AD203B41FA5}">
                      <a16:colId xmlns:a16="http://schemas.microsoft.com/office/drawing/2014/main" val="2514323609"/>
                    </a:ext>
                  </a:extLst>
                </a:gridCol>
                <a:gridCol w="9341567">
                  <a:extLst>
                    <a:ext uri="{9D8B030D-6E8A-4147-A177-3AD203B41FA5}">
                      <a16:colId xmlns:a16="http://schemas.microsoft.com/office/drawing/2014/main" val="122437681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Conceptueel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 model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rapporten</a:t>
                      </a:r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Herman, P., van Kessel, T., Vroom, J., Dankers, P., Cleveringa, J., de Vries, B., &amp; Villars, N. (2018).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Mud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dynamics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Wadden Sea.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Towards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a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conceptual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model.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report 11202177-000-ZKS-0011.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9415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Herman, P. et al (2020).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Slibdynamiek in de Waddenzee. Update conceptueel model 2020.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concept rapport 11205229-002.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822764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Data-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analyse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rapporten</a:t>
                      </a:r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Cleveringa, J. (2018).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Slibsedimentatie in de kwelders van de Waddenzee. Bijdrage aan de kwantificering van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sinks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voor slib in de Waddenzee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i.h.k.v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. project KRW Slib. 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Arcadis.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4403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De Vries, B., P. Dankers, J. Vroom (2018).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Sedimentconcentraties en -samenstelling: uitwisseling water en bodem. 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Royal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HaskoningDHV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rapport BG2802WATRP1807230758.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10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Colina Alonso, A. (2020).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Evolutie van het bodemslib in de Waddenzee. Data analyse.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rapport 11203669-004.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46626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Rapporten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numerieke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modellen</a:t>
                      </a:r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Smits, B., Vroom, J., Van Weerdenburg, R., Cleveringa, J., Dankers, P. (2020).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Analyse fysische processen Waddenzee Inzet numeriek model voor analyse systeemwerking en gevoeligheidsscenario’s. 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concept rapport 1205229-002-ZKS-0003.</a:t>
                      </a:r>
                      <a:endParaRPr lang="nl-NL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9381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Vroom, J., Van Weerdenburg, R., Smits, B. en Herman, P. (2020).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Modellering slibdynamiek voor de Waddenzee. Kalibratie voor KRW slib.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rapport 11205229-001-ZKS-0001.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2693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Van Weerdenburg, R., &amp; Zijl, F. (2019).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Development of a Delft3D-FM model of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Dutch Wadden Sea - Model Setup and </a:t>
                      </a:r>
                      <a:r>
                        <a:rPr lang="nl-NL" sz="1100" b="0" i="1" dirty="0" err="1">
                          <a:solidFill>
                            <a:schemeClr val="tx1"/>
                          </a:solidFill>
                        </a:rPr>
                        <a:t>Validation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 of DWSM.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concept report.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06444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Memo’s</a:t>
                      </a:r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Memo Nieuwe meting zwevend stof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Dantziggat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 (maart 2020, definitief)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6926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Memo Beheerstrategieën Normering KRW slib (dec 2019, definitief)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3288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Memo nieuwe metingen slibhuishouding Waddenzee (dec 2019, definitief)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343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</a:rPr>
                        <a:t>Gerelateerd</a:t>
                      </a:r>
                      <a:endParaRPr lang="nl-NL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Grasmeijer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, B., Van Weerdenburg, R. (2020). </a:t>
                      </a:r>
                      <a:r>
                        <a:rPr lang="nl-NL" sz="1100" b="0" i="1" dirty="0">
                          <a:solidFill>
                            <a:schemeClr val="tx1"/>
                          </a:solidFill>
                        </a:rPr>
                        <a:t>Evaluatie Bochtafsnijding Vaarweg Ameland. 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Rapport 11205229-006-ZKS-0002, </a:t>
                      </a:r>
                      <a:r>
                        <a:rPr lang="nl-NL" sz="1100" b="0" dirty="0" err="1">
                          <a:solidFill>
                            <a:schemeClr val="tx1"/>
                          </a:solidFill>
                        </a:rPr>
                        <a:t>Deltares</a:t>
                      </a:r>
                      <a:r>
                        <a:rPr lang="nl-NL" sz="1100" b="0" dirty="0">
                          <a:solidFill>
                            <a:schemeClr val="tx1"/>
                          </a:solidFill>
                        </a:rPr>
                        <a:t>, Nederland.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01187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CD3B858-C834-4F52-BDD7-915493AB9398}"/>
              </a:ext>
            </a:extLst>
          </p:cNvPr>
          <p:cNvSpPr txBox="1"/>
          <p:nvPr/>
        </p:nvSpPr>
        <p:spPr>
          <a:xfrm>
            <a:off x="2325189" y="6200503"/>
            <a:ext cx="753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hlinkClick r:id="rId2"/>
              </a:rPr>
              <a:t>Deltares</a:t>
            </a:r>
            <a:r>
              <a:rPr lang="nl-NL" dirty="0">
                <a:hlinkClick r:id="rId2"/>
              </a:rPr>
              <a:t> Public Wiki - KPP Kennisontwikkeling Morfologie Waddenzee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2875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jdelijke aanduiding voor afbeelding 128">
            <a:extLst>
              <a:ext uri="{FF2B5EF4-FFF2-40B4-BE49-F238E27FC236}">
                <a16:creationId xmlns:a16="http://schemas.microsoft.com/office/drawing/2014/main" id="{FA1B1A6D-3A86-4F95-8D24-AF1A478F45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DE853615-DEEB-4AE7-AF32-85B217A8B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9B139452-27B1-41DF-AF0F-C8980743A8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0" name="Tijdelijke aanduiding voor tekst 129">
            <a:extLst>
              <a:ext uri="{FF2B5EF4-FFF2-40B4-BE49-F238E27FC236}">
                <a16:creationId xmlns:a16="http://schemas.microsoft.com/office/drawing/2014/main" id="{97498EAD-D9BC-4497-809D-90BAC7FC8F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748CDC-89CE-4868-BBD3-314EE3C75CA9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24FDC9-349F-480B-83FD-A9B783C89B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527063-DA4D-4620-ABD9-F492B543D31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18</a:t>
            </a:fld>
            <a:endParaRPr lang="nl-NL" dirty="0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8BAE38E2-1983-4050-827C-41B7773A605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dirty="0"/>
              <a:t>www.deltares.nl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0FFFB232-6F62-4B57-BB77-335815282D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l-NL" dirty="0"/>
              <a:t>info@deltares.nl</a:t>
            </a:r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2F24713-9C0A-4AFA-A00E-70022DA3DE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72DACC00-A9E9-4C5F-BFBC-C16A5B1294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78CAA8E6-A1D0-47B0-8ED6-0866768465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2F13401B-702F-48C9-B15A-134CFFE50A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1" name="Tijdelijke aanduiding voor afbeelding 130">
            <a:extLst>
              <a:ext uri="{FF2B5EF4-FFF2-40B4-BE49-F238E27FC236}">
                <a16:creationId xmlns:a16="http://schemas.microsoft.com/office/drawing/2014/main" id="{57CA46A9-1D4A-467A-A87B-6BD96604A40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32" name="Tijdelijke aanduiding voor afbeelding 131">
            <a:extLst>
              <a:ext uri="{FF2B5EF4-FFF2-40B4-BE49-F238E27FC236}">
                <a16:creationId xmlns:a16="http://schemas.microsoft.com/office/drawing/2014/main" id="{18E735EB-9646-4D6D-BFE0-DDD1E99DDAE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5C898AB1-C463-4387-91E7-C06B9A74641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4" name="Tijdelijke aanduiding voor afbeelding 133">
            <a:extLst>
              <a:ext uri="{FF2B5EF4-FFF2-40B4-BE49-F238E27FC236}">
                <a16:creationId xmlns:a16="http://schemas.microsoft.com/office/drawing/2014/main" id="{0D28C0E5-4C65-4285-85FF-093CDD6A3BB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5" name="Tijdelijke aanduiding voor afbeelding 134">
            <a:extLst>
              <a:ext uri="{FF2B5EF4-FFF2-40B4-BE49-F238E27FC236}">
                <a16:creationId xmlns:a16="http://schemas.microsoft.com/office/drawing/2014/main" id="{4091A081-5427-48B3-92ED-7E3D18FA314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36" name="Tijdelijke aanduiding voor afbeelding 135">
            <a:extLst>
              <a:ext uri="{FF2B5EF4-FFF2-40B4-BE49-F238E27FC236}">
                <a16:creationId xmlns:a16="http://schemas.microsoft.com/office/drawing/2014/main" id="{50708FCB-95E4-42BE-B3D9-A5494748500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</p:spTree>
    <p:extLst>
      <p:ext uri="{BB962C8B-B14F-4D97-AF65-F5344CB8AC3E}">
        <p14:creationId xmlns:p14="http://schemas.microsoft.com/office/powerpoint/2010/main" val="470588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PACE model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6C1D152-0EBA-47AD-B46E-D451FA86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8763"/>
            <a:ext cx="10512349" cy="4320000"/>
          </a:xfrm>
        </p:spPr>
        <p:txBody>
          <a:bodyPr/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EB58E7-623B-486A-A150-A7FA65FBC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19</a:t>
            </a:fld>
            <a:endParaRPr lang="nl-NL" dirty="0"/>
          </a:p>
        </p:txBody>
      </p:sp>
      <p:pic>
        <p:nvPicPr>
          <p:cNvPr id="7" name="Picture 6" descr="P:\1210604-redstack\report\bathymetry_printscreen.PNG">
            <a:extLst>
              <a:ext uri="{FF2B5EF4-FFF2-40B4-BE49-F238E27FC236}">
                <a16:creationId xmlns:a16="http://schemas.microsoft.com/office/drawing/2014/main" id="{23BF9F45-7C4C-4672-91D5-E5CBF2DCA21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91627"/>
            <a:ext cx="6574976" cy="4821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462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8CF846-EDEB-4E57-AA0D-8ECB795FB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A02A56-F306-4BD9-9AE4-F7B81DD874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Waarom een nieuw model</a:t>
            </a:r>
          </a:p>
          <a:p>
            <a:endParaRPr lang="nl-NL" dirty="0"/>
          </a:p>
          <a:p>
            <a:r>
              <a:rPr lang="nl-NL" dirty="0"/>
              <a:t>Hoe presteert het model</a:t>
            </a:r>
          </a:p>
          <a:p>
            <a:endParaRPr lang="nl-NL" dirty="0"/>
          </a:p>
          <a:p>
            <a:r>
              <a:rPr lang="nl-NL" dirty="0"/>
              <a:t>Voorbeelden van toepassingen</a:t>
            </a:r>
          </a:p>
        </p:txBody>
      </p:sp>
      <p:sp>
        <p:nvSpPr>
          <p:cNvPr id="49" name="Tijdelijke aanduiding voor afbeelding 48">
            <a:extLst>
              <a:ext uri="{FF2B5EF4-FFF2-40B4-BE49-F238E27FC236}">
                <a16:creationId xmlns:a16="http://schemas.microsoft.com/office/drawing/2014/main" id="{DEA722B2-F2C8-41B0-9627-BF849191AAC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0" name="Tijdelijke aanduiding voor afbeelding 49">
            <a:extLst>
              <a:ext uri="{FF2B5EF4-FFF2-40B4-BE49-F238E27FC236}">
                <a16:creationId xmlns:a16="http://schemas.microsoft.com/office/drawing/2014/main" id="{B073635A-EB7E-423E-A353-A660771F73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ijdelijke aanduiding voor afbeelding 50">
            <a:extLst>
              <a:ext uri="{FF2B5EF4-FFF2-40B4-BE49-F238E27FC236}">
                <a16:creationId xmlns:a16="http://schemas.microsoft.com/office/drawing/2014/main" id="{9436B379-63D4-427E-9EC1-24B8CA76DAA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982B00DD-5671-4971-99D8-4E4EECAF25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23E4368-1295-4A91-8C14-374DAB5522C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01AA78C2-40D4-4E17-A4EA-BE011856564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39B035FE-189F-462B-9C1A-E4D39A82BC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54861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 model voor KRW slib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6C1D152-0EBA-47AD-B46E-D451FA861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/>
              <a:t>Aansluiten op de 6</a:t>
            </a:r>
            <a:r>
              <a:rPr lang="nl-NL" baseline="30000" dirty="0"/>
              <a:t>e</a:t>
            </a:r>
            <a:r>
              <a:rPr lang="nl-NL" dirty="0"/>
              <a:t> generatie modelontwikkeling: gebruik van DFLOW-</a:t>
            </a:r>
            <a:r>
              <a:rPr lang="nl-NL" dirty="0" err="1"/>
              <a:t>Flexible</a:t>
            </a:r>
            <a:r>
              <a:rPr lang="nl-NL" dirty="0"/>
              <a:t> </a:t>
            </a:r>
            <a:r>
              <a:rPr lang="nl-NL" dirty="0" err="1"/>
              <a:t>Mesh</a:t>
            </a:r>
            <a:endParaRPr lang="nl-NL" dirty="0"/>
          </a:p>
          <a:p>
            <a:pPr lvl="1">
              <a:buFontTx/>
              <a:buChar char="-"/>
            </a:pPr>
            <a:r>
              <a:rPr lang="nl-NL" dirty="0"/>
              <a:t>Toekomstbestending</a:t>
            </a:r>
          </a:p>
          <a:p>
            <a:pPr lvl="1">
              <a:buFontTx/>
              <a:buChar char="-"/>
            </a:pPr>
            <a:r>
              <a:rPr lang="nl-NL" dirty="0"/>
              <a:t>Goed te parallelliseren (verkort rekentijd)</a:t>
            </a:r>
          </a:p>
          <a:p>
            <a:pPr lvl="1">
              <a:buFontTx/>
              <a:buChar char="-"/>
            </a:pPr>
            <a:r>
              <a:rPr lang="nl-NL" dirty="0"/>
              <a:t>Handig voor het maken van detailstudies (lokale verfijningen)</a:t>
            </a:r>
          </a:p>
          <a:p>
            <a:pPr marL="324000" lvl="1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Inclusief de Eems-Dollard (in beperkte resolutie)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Oude model (‘PACE’) draaide op D3D4, had grovere resolutie en geen Eems.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EB58E7-623B-486A-A150-A7FA65FBC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754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ehringer MX400">
            <a:extLst>
              <a:ext uri="{FF2B5EF4-FFF2-40B4-BE49-F238E27FC236}">
                <a16:creationId xmlns:a16="http://schemas.microsoft.com/office/drawing/2014/main" id="{705C6A51-1CBA-4515-8CD9-D4D6EC98C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125" y="4048444"/>
            <a:ext cx="2899082" cy="226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1DA9B8-0D01-47DA-AF8E-8EBAA149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Modelopzet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DF506-088A-4001-B36B-26A48D533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2" y="1768763"/>
            <a:ext cx="4748166" cy="432000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Hydrodynamica </a:t>
            </a:r>
            <a:r>
              <a:rPr lang="nl-NL" sz="1600" dirty="0"/>
              <a:t>(i.s.m. 6</a:t>
            </a:r>
            <a:r>
              <a:rPr lang="nl-NL" sz="1600" baseline="30000" dirty="0"/>
              <a:t>e</a:t>
            </a:r>
            <a:r>
              <a:rPr lang="nl-NL" sz="1600" dirty="0"/>
              <a:t> generatie modellenlijn: Firmijn Zijl, Yann </a:t>
            </a:r>
            <a:r>
              <a:rPr lang="nl-NL" sz="1600" dirty="0" err="1"/>
              <a:t>Friocourt</a:t>
            </a:r>
            <a:r>
              <a:rPr lang="nl-NL" sz="1600" dirty="0"/>
              <a:t> &amp; Martin Scholten)</a:t>
            </a:r>
          </a:p>
          <a:p>
            <a:pPr lvl="1"/>
            <a:r>
              <a:rPr lang="nl-NL" dirty="0"/>
              <a:t>3D model</a:t>
            </a:r>
          </a:p>
          <a:p>
            <a:pPr lvl="1"/>
            <a:r>
              <a:rPr lang="nl-NL" dirty="0"/>
              <a:t>Gekalibreerd op waterstanden &amp; zout</a:t>
            </a:r>
          </a:p>
          <a:p>
            <a:pPr lvl="1"/>
            <a:r>
              <a:rPr lang="nl-NL" dirty="0"/>
              <a:t>Incl. meteorologie &amp; temperatuur</a:t>
            </a:r>
          </a:p>
          <a:p>
            <a:pPr marL="324000" lvl="1" indent="0">
              <a:buNone/>
            </a:pPr>
            <a:r>
              <a:rPr lang="nl-NL" sz="1400" dirty="0"/>
              <a:t>Zie Van Weerdenburg &amp; Zijl (2019). </a:t>
            </a:r>
            <a:r>
              <a:rPr lang="en-US" sz="1400" i="1" dirty="0"/>
              <a:t>Development of a Delft3D-FM model of the Dutch </a:t>
            </a:r>
            <a:r>
              <a:rPr lang="en-US" sz="1400" i="1" dirty="0" err="1"/>
              <a:t>Wadden</a:t>
            </a:r>
            <a:r>
              <a:rPr lang="en-US" sz="1400" i="1" dirty="0"/>
              <a:t> Sea - Model Setup and Validation of DWSM. </a:t>
            </a:r>
            <a:r>
              <a:rPr lang="en-US" sz="1400" dirty="0" err="1"/>
              <a:t>Deltares</a:t>
            </a:r>
            <a:r>
              <a:rPr lang="en-US" sz="1400" dirty="0"/>
              <a:t> report. </a:t>
            </a:r>
            <a:endParaRPr lang="nl-NL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286D-3D10-42AB-B373-AF91FD7D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D23D-9C94-4239-B546-6CD6CD33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8F429-1161-4576-A973-4353A86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4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7C4D5F-08F5-47BE-8050-9E1444EE2F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22"/>
          <a:stretch/>
        </p:blipFill>
        <p:spPr>
          <a:xfrm>
            <a:off x="5590217" y="75171"/>
            <a:ext cx="6601783" cy="43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C2804-CE47-47A2-A00F-A88FE5EA2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217" y="2215422"/>
            <a:ext cx="6771077" cy="42827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ABC1A5-D489-43CC-AD94-77A7F82C6C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388" y="4764691"/>
            <a:ext cx="5508422" cy="198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4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DA9B8-0D01-47DA-AF8E-8EBAA149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Modelopzet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DF506-088A-4001-B36B-26A48D533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1" y="1768763"/>
            <a:ext cx="5616711" cy="4320000"/>
          </a:xfrm>
        </p:spPr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nl-NL" dirty="0"/>
              <a:t>Toevoegen golven middels strijklengte-aanpak</a:t>
            </a:r>
          </a:p>
          <a:p>
            <a:pPr lvl="1">
              <a:buFontTx/>
              <a:buChar char="-"/>
            </a:pPr>
            <a:r>
              <a:rPr lang="nl-NL" dirty="0"/>
              <a:t>Kalibratie op verhouding golfforcering vs. getijforcering in bodemschuifspanning </a:t>
            </a:r>
          </a:p>
          <a:p>
            <a:pPr marL="324000" lvl="1" indent="0">
              <a:buNone/>
            </a:pPr>
            <a:r>
              <a:rPr lang="nl-NL" dirty="0"/>
              <a:t>NB. Eerste toepassing voor slibmotor project.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nl-NL" dirty="0"/>
              <a:t>Toevoegen &amp; kalibratie slib</a:t>
            </a:r>
          </a:p>
          <a:p>
            <a:pPr lvl="1"/>
            <a:r>
              <a:rPr lang="nl-NL" dirty="0"/>
              <a:t>Gebruik van 2-bodemlagenmodel met makkelijk erodeerbare laag bovenop een zandige laag (met slib erin) die moeilijker erodeert</a:t>
            </a:r>
          </a:p>
          <a:p>
            <a:pPr lvl="1"/>
            <a:r>
              <a:rPr lang="nl-NL" dirty="0"/>
              <a:t>Aantal slibfracties</a:t>
            </a:r>
          </a:p>
          <a:p>
            <a:pPr lvl="1"/>
            <a:r>
              <a:rPr lang="nl-NL" dirty="0"/>
              <a:t>Valsnelheid per fractie</a:t>
            </a:r>
          </a:p>
          <a:p>
            <a:pPr lvl="1"/>
            <a:r>
              <a:rPr lang="nl-NL" dirty="0"/>
              <a:t>Grenswaarde waarboven erosie per bodemlaag (</a:t>
            </a:r>
            <a:r>
              <a:rPr lang="nl-NL" dirty="0" err="1"/>
              <a:t>a.k.a</a:t>
            </a:r>
            <a:r>
              <a:rPr lang="nl-NL" dirty="0"/>
              <a:t>. kritische bodemschuifspanning voor erosie)</a:t>
            </a:r>
          </a:p>
          <a:p>
            <a:pPr lvl="1"/>
            <a:r>
              <a:rPr lang="nl-NL" dirty="0"/>
              <a:t>Erosiesnelheid per bodemlaag (kg/m</a:t>
            </a:r>
            <a:r>
              <a:rPr lang="nl-NL" baseline="30000" dirty="0"/>
              <a:t>2</a:t>
            </a:r>
            <a:r>
              <a:rPr lang="nl-NL" dirty="0"/>
              <a:t>/s)</a:t>
            </a:r>
          </a:p>
          <a:p>
            <a:pPr lvl="1"/>
            <a:r>
              <a:rPr lang="nl-NL" dirty="0"/>
              <a:t>% slib naar iedere bodemlaag</a:t>
            </a:r>
          </a:p>
          <a:p>
            <a:pPr lvl="1"/>
            <a:r>
              <a:rPr lang="nl-NL" dirty="0"/>
              <a:t>% slib van waterkolom naar bodem</a:t>
            </a:r>
          </a:p>
          <a:p>
            <a:pPr marL="0" indent="0">
              <a:buNone/>
            </a:pPr>
            <a:r>
              <a:rPr lang="nl-NL" dirty="0"/>
              <a:t>NB. Geen morfologische veranderingen!</a:t>
            </a:r>
          </a:p>
          <a:p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286D-3D10-42AB-B373-AF91FD7D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D23D-9C94-4239-B546-6CD6CD33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8F429-1161-4576-A973-4353A86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5</a:t>
            </a:fld>
            <a:endParaRPr lang="nl-NL"/>
          </a:p>
        </p:txBody>
      </p:sp>
      <p:pic>
        <p:nvPicPr>
          <p:cNvPr id="1026" name="Picture 2" descr="https://static.bax-shop.nl/image/product/3242/2320183/2f4f6829/450x450/15958415541202_P0573_Right.jpg">
            <a:extLst>
              <a:ext uri="{FF2B5EF4-FFF2-40B4-BE49-F238E27FC236}">
                <a16:creationId xmlns:a16="http://schemas.microsoft.com/office/drawing/2014/main" id="{135B3566-0C3F-4C92-A68D-F5C253ECC4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5" b="10396"/>
          <a:stretch/>
        </p:blipFill>
        <p:spPr bwMode="auto">
          <a:xfrm>
            <a:off x="6699838" y="3071921"/>
            <a:ext cx="4286250" cy="352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07D403-404E-46EC-B9E5-3E93DFA9D1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806" t="21784" r="13791" b="43472"/>
          <a:stretch/>
        </p:blipFill>
        <p:spPr>
          <a:xfrm>
            <a:off x="6372362" y="348385"/>
            <a:ext cx="5328657" cy="272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8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5B3474-F5C5-4BF2-AED8-590C4A65E1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9" t="4445" r="7252" b="7899"/>
          <a:stretch/>
        </p:blipFill>
        <p:spPr>
          <a:xfrm>
            <a:off x="8399" y="4229"/>
            <a:ext cx="8978285" cy="68531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1DA9B8-0D01-47DA-AF8E-8EBAA149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Modelkalibratie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286D-3D10-42AB-B373-AF91FD7D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D23D-9C94-4239-B546-6CD6CD33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8F429-1161-4576-A973-4353A86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6</a:t>
            </a:fld>
            <a:endParaRPr lang="nl-NL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438CA3E-E838-4BF9-9769-EE80E5874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6684" y="1768763"/>
            <a:ext cx="2664542" cy="4320000"/>
          </a:xfrm>
        </p:spPr>
        <p:txBody>
          <a:bodyPr/>
          <a:lstStyle/>
          <a:p>
            <a:r>
              <a:rPr lang="nl-NL" dirty="0">
                <a:solidFill>
                  <a:srgbClr val="0D38E0"/>
                </a:solidFill>
              </a:rPr>
              <a:t>Model </a:t>
            </a:r>
            <a:r>
              <a:rPr lang="nl-NL" dirty="0"/>
              <a:t>presenteert goed t.o.v. langjarig gemiddelde (uitzondering Eems, Holwerd)</a:t>
            </a:r>
          </a:p>
          <a:p>
            <a:r>
              <a:rPr lang="nl-NL" dirty="0"/>
              <a:t>Gebrek aan </a:t>
            </a:r>
            <a:r>
              <a:rPr lang="nl-NL" dirty="0">
                <a:solidFill>
                  <a:srgbClr val="FF0000"/>
                </a:solidFill>
              </a:rPr>
              <a:t>recente metingen </a:t>
            </a:r>
            <a:r>
              <a:rPr lang="nl-NL" dirty="0"/>
              <a:t>dieper in de Waddenzee en oostelijke Waddenzee</a:t>
            </a:r>
          </a:p>
        </p:txBody>
      </p:sp>
    </p:spTree>
    <p:extLst>
      <p:ext uri="{BB962C8B-B14F-4D97-AF65-F5344CB8AC3E}">
        <p14:creationId xmlns:p14="http://schemas.microsoft.com/office/powerpoint/2010/main" val="338804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DA9B8-0D01-47DA-AF8E-8EBAA149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Modelkalibratie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286D-3D10-42AB-B373-AF91FD7D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D23D-9C94-4239-B546-6CD6CD33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8F429-1161-4576-A973-4353A86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7</a:t>
            </a:fld>
            <a:endParaRPr lang="nl-NL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438CA3E-E838-4BF9-9769-EE80E5874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2392" y="1868129"/>
            <a:ext cx="575829" cy="3923071"/>
          </a:xfrm>
        </p:spPr>
        <p:txBody>
          <a:bodyPr vert="vert270"/>
          <a:lstStyle/>
          <a:p>
            <a:pPr marL="0" indent="0">
              <a:buNone/>
            </a:pPr>
            <a:r>
              <a:rPr lang="nl-NL" sz="3200" dirty="0"/>
              <a:t>METINGEN |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C45862-1B4A-45EF-BCE9-B89F4C0205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4" t="10346" r="23461" b="68405"/>
          <a:stretch/>
        </p:blipFill>
        <p:spPr>
          <a:xfrm>
            <a:off x="863645" y="1229752"/>
            <a:ext cx="2695636" cy="19362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837051-03F9-4D6F-8123-81D9DFD5B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103" y="1117225"/>
            <a:ext cx="5435983" cy="24092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26446F-96AD-40BE-AD75-3FB06F8CEB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4" t="39095" r="22897" b="30739"/>
          <a:stretch/>
        </p:blipFill>
        <p:spPr>
          <a:xfrm>
            <a:off x="863645" y="3525082"/>
            <a:ext cx="2833288" cy="27488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AF7FE3-E511-47E8-BB4D-1D4520597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021" y="3721890"/>
            <a:ext cx="5435984" cy="240923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ADBDA28-4386-43DD-906F-FE69756859B4}"/>
              </a:ext>
            </a:extLst>
          </p:cNvPr>
          <p:cNvCxnSpPr/>
          <p:nvPr/>
        </p:nvCxnSpPr>
        <p:spPr>
          <a:xfrm>
            <a:off x="214712" y="3475922"/>
            <a:ext cx="112317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35945D14-D730-4997-B7BC-675583DBE6B7}"/>
              </a:ext>
            </a:extLst>
          </p:cNvPr>
          <p:cNvSpPr txBox="1">
            <a:spLocks/>
          </p:cNvSpPr>
          <p:nvPr/>
        </p:nvSpPr>
        <p:spPr>
          <a:xfrm rot="5400000">
            <a:off x="6065301" y="166665"/>
            <a:ext cx="366193" cy="12496802"/>
          </a:xfrm>
          <a:prstGeom prst="rect">
            <a:avLst/>
          </a:prstGeom>
        </p:spPr>
        <p:txBody>
          <a:bodyPr vert="vert270" lIns="0" tIns="0" rIns="0" bIns="0" rtlCol="0" anchor="t" anchorCtr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8000" indent="-32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−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90000"/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648000" indent="-324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95000"/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800" dirty="0"/>
              <a:t>SEIZOENSFLUCTUATIE | INTRAGETIJVARIATIE</a:t>
            </a:r>
            <a:r>
              <a:rPr lang="nl-NL" dirty="0"/>
              <a:t> + effect stormen, verdeling verticaal, …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D967C31-E676-4DA2-8C19-B92F734C2145}"/>
              </a:ext>
            </a:extLst>
          </p:cNvPr>
          <p:cNvCxnSpPr>
            <a:cxnSpLocks/>
          </p:cNvCxnSpPr>
          <p:nvPr/>
        </p:nvCxnSpPr>
        <p:spPr>
          <a:xfrm>
            <a:off x="4109884" y="491160"/>
            <a:ext cx="0" cy="6243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70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DA9B8-0D01-47DA-AF8E-8EBAA149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Modelkalibratie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286D-3D10-42AB-B373-AF91FD7D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D23D-9C94-4239-B546-6CD6CD33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8F429-1161-4576-A973-4353A86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8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B75AB2-9890-4AC7-A816-657A6C80D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127" y="90284"/>
            <a:ext cx="5056047" cy="3356958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AFCDE67-BB31-45F4-9851-A35AF7CEF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8763"/>
            <a:ext cx="5019737" cy="4320000"/>
          </a:xfrm>
        </p:spPr>
        <p:txBody>
          <a:bodyPr/>
          <a:lstStyle/>
          <a:p>
            <a:r>
              <a:rPr lang="nl-NL" dirty="0"/>
              <a:t>Slib in de bodem</a:t>
            </a:r>
          </a:p>
          <a:p>
            <a:endParaRPr lang="nl-NL" dirty="0"/>
          </a:p>
          <a:p>
            <a:r>
              <a:rPr lang="nl-NL" dirty="0"/>
              <a:t>Slibsedimentatie in de bekkens en transport door zeegaten en over wantijen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sz="1400" dirty="0"/>
              <a:t>Details in Vroom et al. (2020). </a:t>
            </a:r>
            <a:r>
              <a:rPr lang="nl-NL" sz="1400" i="1" dirty="0"/>
              <a:t>Modellering slibdynamiek voor de Waddenzee. Kalibratie voor KRW slib. </a:t>
            </a:r>
            <a:r>
              <a:rPr lang="nl-NL" sz="1400" dirty="0" err="1"/>
              <a:t>Deltares</a:t>
            </a:r>
            <a:r>
              <a:rPr lang="nl-NL" sz="1400" dirty="0"/>
              <a:t> rapport 11205229-001-ZKS-0001.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A6255A5-BAB8-46FF-9899-76F25A5F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839" y="3369048"/>
            <a:ext cx="4813513" cy="348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47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B61BD-1A79-4B05-AA92-D287F9C3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Toepassingen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D91D4-BF1C-4285-8364-99655FB70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6CEF8-D280-4AF1-9E86-949C4BA15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Slotbijeenkomst KRW slib – 14 december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3CB3F-3C40-41F8-8098-9F6C1CC9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9</a:t>
            </a:fld>
            <a:endParaRPr lang="nl-NL"/>
          </a:p>
        </p:txBody>
      </p:sp>
      <p:pic>
        <p:nvPicPr>
          <p:cNvPr id="7" name="Picture 2" descr="https://static.bax-shop.nl/image/product/3242/2320183/2f4f6829/450x450/15958415541202_P0573_Right.jpg">
            <a:extLst>
              <a:ext uri="{FF2B5EF4-FFF2-40B4-BE49-F238E27FC236}">
                <a16:creationId xmlns:a16="http://schemas.microsoft.com/office/drawing/2014/main" id="{020A164C-419A-47D0-816D-05FBDE768C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5" b="10396"/>
          <a:stretch/>
        </p:blipFill>
        <p:spPr bwMode="auto">
          <a:xfrm>
            <a:off x="1108096" y="2106113"/>
            <a:ext cx="4286250" cy="352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mage.allekabels.nl/image/1615-0/tulp-kabel-10-meter.jpg">
            <a:extLst>
              <a:ext uri="{FF2B5EF4-FFF2-40B4-BE49-F238E27FC236}">
                <a16:creationId xmlns:a16="http://schemas.microsoft.com/office/drawing/2014/main" id="{F95347FB-34E3-4C1D-B7DD-16415201AE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491" flipH="1">
            <a:off x="5615339" y="1538506"/>
            <a:ext cx="2364633" cy="236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D03D80-4FF8-43EC-91D3-67CA009A94EC}"/>
              </a:ext>
            </a:extLst>
          </p:cNvPr>
          <p:cNvSpPr txBox="1"/>
          <p:nvPr/>
        </p:nvSpPr>
        <p:spPr>
          <a:xfrm>
            <a:off x="7922951" y="1145573"/>
            <a:ext cx="28724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Koppeling met ecologische modellen voor effect slib op ecologie (lichtklimaat, primaire productie)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A66944-55DB-46FF-B710-267357E25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069" y="3505919"/>
            <a:ext cx="3092245" cy="30922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2EB98D-D179-4656-92F4-402D92DCC44B}"/>
              </a:ext>
            </a:extLst>
          </p:cNvPr>
          <p:cNvSpPr txBox="1"/>
          <p:nvPr/>
        </p:nvSpPr>
        <p:spPr>
          <a:xfrm>
            <a:off x="8922672" y="4313377"/>
            <a:ext cx="2350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Inzet model voor doorrekenen gevoeligheid beheerscenario’s</a:t>
            </a:r>
          </a:p>
        </p:txBody>
      </p:sp>
    </p:spTree>
    <p:extLst>
      <p:ext uri="{BB962C8B-B14F-4D97-AF65-F5344CB8AC3E}">
        <p14:creationId xmlns:p14="http://schemas.microsoft.com/office/powerpoint/2010/main" val="4035280768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NL.potx" id="{B5042D55-6068-4240-A1FC-01315EC513B9}" vid="{8C6F3C8F-138B-4215-B743-53866FE2FE19}"/>
    </a:ext>
  </a:extLst>
</a:theme>
</file>

<file path=ppt/theme/theme2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0BB292A35AE4AA5A100914D5E78C3" ma:contentTypeVersion="13" ma:contentTypeDescription="Create a new document." ma:contentTypeScope="" ma:versionID="056a0d7280eaab18b5fb8b885c03797b">
  <xsd:schema xmlns:xsd="http://www.w3.org/2001/XMLSchema" xmlns:xs="http://www.w3.org/2001/XMLSchema" xmlns:p="http://schemas.microsoft.com/office/2006/metadata/properties" xmlns:ns3="80074512-dcb0-4dd5-bb9c-f587810f6510" xmlns:ns4="6c5c86aa-e886-405f-9f4b-55eebca15012" targetNamespace="http://schemas.microsoft.com/office/2006/metadata/properties" ma:root="true" ma:fieldsID="e3d546d2173965108c7b0431f843b82c" ns3:_="" ns4:_="">
    <xsd:import namespace="80074512-dcb0-4dd5-bb9c-f587810f6510"/>
    <xsd:import namespace="6c5c86aa-e886-405f-9f4b-55eebca150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074512-dcb0-4dd5-bb9c-f587810f6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5c86aa-e886-405f-9f4b-55eebca150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36F5E9-25BB-4734-86C2-FD32BCBA5C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38BAD-8BA4-4C42-A850-147A5D210631}">
  <ds:schemaRefs>
    <ds:schemaRef ds:uri="6c5c86aa-e886-405f-9f4b-55eebca15012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0074512-dcb0-4dd5-bb9c-f587810f6510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6CF7E8A-40CB-467A-A757-02C5E75770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074512-dcb0-4dd5-bb9c-f587810f6510"/>
    <ds:schemaRef ds:uri="6c5c86aa-e886-405f-9f4b-55eebca150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Deltares - Sjabloon NL</Template>
  <TotalTime>239</TotalTime>
  <Words>1330</Words>
  <Application>Microsoft Office PowerPoint</Application>
  <PresentationFormat>Widescreen</PresentationFormat>
  <Paragraphs>197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Deltares</vt:lpstr>
      <vt:lpstr>Modelinstrumentarium Waddenzee</vt:lpstr>
      <vt:lpstr>Inhoudsopgave</vt:lpstr>
      <vt:lpstr>Nieuw model voor KRW slib</vt:lpstr>
      <vt:lpstr>Modelopzet</vt:lpstr>
      <vt:lpstr>Modelopzet</vt:lpstr>
      <vt:lpstr>Modelkalibratie</vt:lpstr>
      <vt:lpstr>Modelkalibratie</vt:lpstr>
      <vt:lpstr>Modelkalibratie</vt:lpstr>
      <vt:lpstr>Toepassingen</vt:lpstr>
      <vt:lpstr>Gevoeligheidsscenario’s voor beheer: 1e vingeroefeningen</vt:lpstr>
      <vt:lpstr>Gevoeligheidsscenario’s voor beheer: 1e vingeroefeningen</vt:lpstr>
      <vt:lpstr>Gevoeligheidsscenario’s voor beheer: 1e vingeroefeningen</vt:lpstr>
      <vt:lpstr>Gevoeligheidsscenario’s voor beheer: 1e vingeroefeningen</vt:lpstr>
      <vt:lpstr>Gevoeligheidsscenario’s voor beheer</vt:lpstr>
      <vt:lpstr>Vaarweg Holwerd-Ameland</vt:lpstr>
      <vt:lpstr>Toekomst</vt:lpstr>
      <vt:lpstr>Meer info? Overzicht producten KRW slib</vt:lpstr>
      <vt:lpstr>Contact</vt:lpstr>
      <vt:lpstr>PACE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Vroom</dc:creator>
  <dc:description>Template implementation by HQ Solutions B.V.</dc:description>
  <cp:lastModifiedBy>Julia Vroom</cp:lastModifiedBy>
  <cp:revision>6</cp:revision>
  <dcterms:created xsi:type="dcterms:W3CDTF">2020-12-13T18:41:17Z</dcterms:created>
  <dcterms:modified xsi:type="dcterms:W3CDTF">2020-12-14T12:35:56Z</dcterms:modified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0x010100B790BB292A35AE4AA5A100914D5E78C3</vt:lpwstr>
  </property>
  <property fmtid="{D5CDD505-2E9C-101B-9397-08002B2CF9AE}" pid="3" name="TaxKeyword">
    <vt:lpwstr/>
  </property>
</Properties>
</file>