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25"/>
  </p:notesMasterIdLst>
  <p:handoutMasterIdLst>
    <p:handoutMasterId r:id="rId26"/>
  </p:handoutMasterIdLst>
  <p:sldIdLst>
    <p:sldId id="291" r:id="rId2"/>
    <p:sldId id="292" r:id="rId3"/>
    <p:sldId id="305" r:id="rId4"/>
    <p:sldId id="285" r:id="rId5"/>
    <p:sldId id="300" r:id="rId6"/>
    <p:sldId id="302" r:id="rId7"/>
    <p:sldId id="296" r:id="rId8"/>
    <p:sldId id="303" r:id="rId9"/>
    <p:sldId id="295" r:id="rId10"/>
    <p:sldId id="308" r:id="rId11"/>
    <p:sldId id="304" r:id="rId12"/>
    <p:sldId id="309" r:id="rId13"/>
    <p:sldId id="310" r:id="rId14"/>
    <p:sldId id="311" r:id="rId15"/>
    <p:sldId id="312" r:id="rId16"/>
    <p:sldId id="313" r:id="rId17"/>
    <p:sldId id="260" r:id="rId18"/>
    <p:sldId id="261" r:id="rId19"/>
    <p:sldId id="314" r:id="rId20"/>
    <p:sldId id="315" r:id="rId21"/>
    <p:sldId id="316" r:id="rId22"/>
    <p:sldId id="307" r:id="rId23"/>
    <p:sldId id="317" r:id="rId24"/>
  </p:sldIdLst>
  <p:sldSz cx="12195175" cy="6858000"/>
  <p:notesSz cx="7315200" cy="9601200"/>
  <p:custShowLst>
    <p:custShow name="Map of Rotterdam" id="0">
      <p:sldLst/>
    </p:custShow>
  </p:custShowLst>
  <p:custDataLst>
    <p:tags r:id="rId27"/>
  </p:custDataLst>
  <p:defaultTextStyle>
    <a:defPPr>
      <a:defRPr lang="nl-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2" userDrawn="1">
          <p15:clr>
            <a:srgbClr val="A4A3A4"/>
          </p15:clr>
        </p15:guide>
        <p15:guide id="2" orient="horz" pos="2537" userDrawn="1">
          <p15:clr>
            <a:srgbClr val="A4A3A4"/>
          </p15:clr>
        </p15:guide>
        <p15:guide id="3" orient="horz" pos="356" userDrawn="1">
          <p15:clr>
            <a:srgbClr val="A4A3A4"/>
          </p15:clr>
        </p15:guide>
        <p15:guide id="4" orient="horz" pos="4129" userDrawn="1">
          <p15:clr>
            <a:srgbClr val="A4A3A4"/>
          </p15:clr>
        </p15:guide>
        <p15:guide id="5" orient="horz" pos="3736" userDrawn="1">
          <p15:clr>
            <a:srgbClr val="A4A3A4"/>
          </p15:clr>
        </p15:guide>
        <p15:guide id="6" orient="horz" pos="3440" userDrawn="1">
          <p15:clr>
            <a:srgbClr val="A4A3A4"/>
          </p15:clr>
        </p15:guide>
        <p15:guide id="7" orient="horz" pos="1325" userDrawn="1">
          <p15:clr>
            <a:srgbClr val="A4A3A4"/>
          </p15:clr>
        </p15:guide>
        <p15:guide id="8" orient="horz" pos="3669" userDrawn="1">
          <p15:clr>
            <a:srgbClr val="A4A3A4"/>
          </p15:clr>
        </p15:guide>
        <p15:guide id="9" orient="horz" pos="3217" userDrawn="1">
          <p15:clr>
            <a:srgbClr val="A4A3A4"/>
          </p15:clr>
        </p15:guide>
        <p15:guide id="10" pos="307" userDrawn="1">
          <p15:clr>
            <a:srgbClr val="A4A3A4"/>
          </p15:clr>
        </p15:guide>
        <p15:guide id="11" pos="7393" userDrawn="1">
          <p15:clr>
            <a:srgbClr val="A4A3A4"/>
          </p15:clr>
        </p15:guide>
        <p15:guide id="12" pos="3836" userDrawn="1">
          <p15:clr>
            <a:srgbClr val="A4A3A4"/>
          </p15:clr>
        </p15:guide>
        <p15:guide id="13" pos="1915" userDrawn="1">
          <p15:clr>
            <a:srgbClr val="A4A3A4"/>
          </p15:clr>
        </p15:guide>
        <p15:guide id="14" pos="57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tem, van, Cees" initials="Cv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F4B"/>
    <a:srgbClr val="009CD6"/>
    <a:srgbClr val="C4EFFF"/>
    <a:srgbClr val="FFD800"/>
    <a:srgbClr val="F39900"/>
    <a:srgbClr val="92D050"/>
    <a:srgbClr val="623773"/>
    <a:srgbClr val="007E91"/>
    <a:srgbClr val="BE0874"/>
    <a:srgbClr val="008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444" autoAdjust="0"/>
  </p:normalViewPr>
  <p:slideViewPr>
    <p:cSldViewPr snapToGrid="0">
      <p:cViewPr varScale="1">
        <p:scale>
          <a:sx n="102" d="100"/>
          <a:sy n="102" d="100"/>
        </p:scale>
        <p:origin x="210" y="402"/>
      </p:cViewPr>
      <p:guideLst>
        <p:guide orient="horz" pos="3912"/>
        <p:guide orient="horz" pos="2537"/>
        <p:guide orient="horz" pos="356"/>
        <p:guide orient="horz" pos="4129"/>
        <p:guide orient="horz" pos="3736"/>
        <p:guide orient="horz" pos="3440"/>
        <p:guide orient="horz" pos="1325"/>
        <p:guide orient="horz" pos="3669"/>
        <p:guide orient="horz" pos="3217"/>
        <p:guide pos="307"/>
        <p:guide pos="7393"/>
        <p:guide pos="3836"/>
        <p:guide pos="1915"/>
        <p:guide pos="57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3552" y="-10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jan Wijdeveld" userId="390c2d85-5701-47df-84da-efe8561f2720" providerId="ADAL" clId="{8707FF5B-90DA-424B-B267-FA9CC92C4A9C}"/>
  </pc:docChgLst>
  <pc:docChgLst>
    <pc:chgData name="Arjan Wijdeveld" userId="390c2d85-5701-47df-84da-efe8561f2720" providerId="ADAL" clId="{642F4BDD-0DCA-44F2-92E1-347D129AE796}"/>
    <pc:docChg chg="undo custSel addSld delSld modSld sldOrd">
      <pc:chgData name="Arjan Wijdeveld" userId="390c2d85-5701-47df-84da-efe8561f2720" providerId="ADAL" clId="{642F4BDD-0DCA-44F2-92E1-347D129AE796}" dt="2019-03-06T07:42:33.738" v="4357" actId="1037"/>
      <pc:docMkLst>
        <pc:docMk/>
      </pc:docMkLst>
      <pc:sldChg chg="addSp delSp modSp add">
        <pc:chgData name="Arjan Wijdeveld" userId="390c2d85-5701-47df-84da-efe8561f2720" providerId="ADAL" clId="{642F4BDD-0DCA-44F2-92E1-347D129AE796}" dt="2019-03-06T06:53:46.365" v="2088" actId="478"/>
        <pc:sldMkLst>
          <pc:docMk/>
          <pc:sldMk cId="1966462617" sldId="260"/>
        </pc:sldMkLst>
        <pc:spChg chg="add mod">
          <ac:chgData name="Arjan Wijdeveld" userId="390c2d85-5701-47df-84da-efe8561f2720" providerId="ADAL" clId="{642F4BDD-0DCA-44F2-92E1-347D129AE796}" dt="2019-03-06T06:52:34.216" v="2058" actId="1076"/>
          <ac:spMkLst>
            <pc:docMk/>
            <pc:sldMk cId="1966462617" sldId="260"/>
            <ac:spMk id="6" creationId="{6F2D891F-5128-411D-9D99-7EC1E31C9FC9}"/>
          </ac:spMkLst>
        </pc:spChg>
        <pc:picChg chg="mod">
          <ac:chgData name="Arjan Wijdeveld" userId="390c2d85-5701-47df-84da-efe8561f2720" providerId="ADAL" clId="{642F4BDD-0DCA-44F2-92E1-347D129AE796}" dt="2019-03-06T06:48:34.216" v="1643" actId="1076"/>
          <ac:picMkLst>
            <pc:docMk/>
            <pc:sldMk cId="1966462617" sldId="260"/>
            <ac:picMk id="5" creationId="{2FDE38DA-95C7-4F94-A753-E60343B1B0D2}"/>
          </ac:picMkLst>
        </pc:picChg>
        <pc:picChg chg="add del mod">
          <ac:chgData name="Arjan Wijdeveld" userId="390c2d85-5701-47df-84da-efe8561f2720" providerId="ADAL" clId="{642F4BDD-0DCA-44F2-92E1-347D129AE796}" dt="2019-03-06T06:53:46.365" v="2088" actId="478"/>
          <ac:picMkLst>
            <pc:docMk/>
            <pc:sldMk cId="1966462617" sldId="260"/>
            <ac:picMk id="7" creationId="{DFD151D4-EC34-4D4B-9F29-31CE1AE5F198}"/>
          </ac:picMkLst>
        </pc:picChg>
      </pc:sldChg>
      <pc:sldChg chg="addSp delSp modSp add">
        <pc:chgData name="Arjan Wijdeveld" userId="390c2d85-5701-47df-84da-efe8561f2720" providerId="ADAL" clId="{642F4BDD-0DCA-44F2-92E1-347D129AE796}" dt="2019-03-06T06:56:53.398" v="2104" actId="478"/>
        <pc:sldMkLst>
          <pc:docMk/>
          <pc:sldMk cId="1635393877" sldId="261"/>
        </pc:sldMkLst>
        <pc:spChg chg="mod">
          <ac:chgData name="Arjan Wijdeveld" userId="390c2d85-5701-47df-84da-efe8561f2720" providerId="ADAL" clId="{642F4BDD-0DCA-44F2-92E1-347D129AE796}" dt="2019-03-06T06:51:56.716" v="2026" actId="1076"/>
          <ac:spMkLst>
            <pc:docMk/>
            <pc:sldMk cId="1635393877" sldId="261"/>
            <ac:spMk id="6" creationId="{99CEBE6C-9097-4C46-B0E1-9307F64BE286}"/>
          </ac:spMkLst>
        </pc:spChg>
        <pc:spChg chg="mod">
          <ac:chgData name="Arjan Wijdeveld" userId="390c2d85-5701-47df-84da-efe8561f2720" providerId="ADAL" clId="{642F4BDD-0DCA-44F2-92E1-347D129AE796}" dt="2019-03-06T06:52:56.455" v="2085" actId="1076"/>
          <ac:spMkLst>
            <pc:docMk/>
            <pc:sldMk cId="1635393877" sldId="261"/>
            <ac:spMk id="8" creationId="{5A2CF7FB-90B8-4879-A5AF-1D4AD2FD5DC1}"/>
          </ac:spMkLst>
        </pc:spChg>
        <pc:spChg chg="add mod">
          <ac:chgData name="Arjan Wijdeveld" userId="390c2d85-5701-47df-84da-efe8561f2720" providerId="ADAL" clId="{642F4BDD-0DCA-44F2-92E1-347D129AE796}" dt="2019-03-06T06:51:32.499" v="2016" actId="1076"/>
          <ac:spMkLst>
            <pc:docMk/>
            <pc:sldMk cId="1635393877" sldId="261"/>
            <ac:spMk id="9" creationId="{2B587626-7CD6-4974-BAA8-EB1533040194}"/>
          </ac:spMkLst>
        </pc:spChg>
        <pc:spChg chg="add mod">
          <ac:chgData name="Arjan Wijdeveld" userId="390c2d85-5701-47df-84da-efe8561f2720" providerId="ADAL" clId="{642F4BDD-0DCA-44F2-92E1-347D129AE796}" dt="2019-03-06T06:52:00.815" v="2027" actId="1076"/>
          <ac:spMkLst>
            <pc:docMk/>
            <pc:sldMk cId="1635393877" sldId="261"/>
            <ac:spMk id="10" creationId="{D435D17F-1904-4578-84F9-D5F8B7F77D33}"/>
          </ac:spMkLst>
        </pc:spChg>
        <pc:picChg chg="add del mod">
          <ac:chgData name="Arjan Wijdeveld" userId="390c2d85-5701-47df-84da-efe8561f2720" providerId="ADAL" clId="{642F4BDD-0DCA-44F2-92E1-347D129AE796}" dt="2019-03-06T06:56:53.398" v="2104" actId="478"/>
          <ac:picMkLst>
            <pc:docMk/>
            <pc:sldMk cId="1635393877" sldId="261"/>
            <ac:picMk id="11" creationId="{3845AF4A-FE32-4571-B969-583E85693511}"/>
          </ac:picMkLst>
        </pc:picChg>
      </pc:sldChg>
      <pc:sldChg chg="addSp modSp">
        <pc:chgData name="Arjan Wijdeveld" userId="390c2d85-5701-47df-84da-efe8561f2720" providerId="ADAL" clId="{642F4BDD-0DCA-44F2-92E1-347D129AE796}" dt="2019-03-06T06:01:17.964" v="273" actId="6549"/>
        <pc:sldMkLst>
          <pc:docMk/>
          <pc:sldMk cId="1750806602" sldId="291"/>
        </pc:sldMkLst>
        <pc:spChg chg="mod">
          <ac:chgData name="Arjan Wijdeveld" userId="390c2d85-5701-47df-84da-efe8561f2720" providerId="ADAL" clId="{642F4BDD-0DCA-44F2-92E1-347D129AE796}" dt="2019-03-06T06:00:04.600" v="182" actId="20577"/>
          <ac:spMkLst>
            <pc:docMk/>
            <pc:sldMk cId="1750806602" sldId="291"/>
            <ac:spMk id="5" creationId="{00000000-0000-0000-0000-000000000000}"/>
          </ac:spMkLst>
        </pc:spChg>
        <pc:spChg chg="mod">
          <ac:chgData name="Arjan Wijdeveld" userId="390c2d85-5701-47df-84da-efe8561f2720" providerId="ADAL" clId="{642F4BDD-0DCA-44F2-92E1-347D129AE796}" dt="2019-03-06T06:01:17.964" v="273" actId="6549"/>
          <ac:spMkLst>
            <pc:docMk/>
            <pc:sldMk cId="1750806602" sldId="291"/>
            <ac:spMk id="7" creationId="{00000000-0000-0000-0000-000000000000}"/>
          </ac:spMkLst>
        </pc:spChg>
        <pc:spChg chg="mod">
          <ac:chgData name="Arjan Wijdeveld" userId="390c2d85-5701-47df-84da-efe8561f2720" providerId="ADAL" clId="{642F4BDD-0DCA-44F2-92E1-347D129AE796}" dt="2019-03-06T06:00:28.150" v="246" actId="6549"/>
          <ac:spMkLst>
            <pc:docMk/>
            <pc:sldMk cId="1750806602" sldId="291"/>
            <ac:spMk id="8" creationId="{00000000-0000-0000-0000-000000000000}"/>
          </ac:spMkLst>
        </pc:spChg>
        <pc:picChg chg="mod">
          <ac:chgData name="Arjan Wijdeveld" userId="390c2d85-5701-47df-84da-efe8561f2720" providerId="ADAL" clId="{642F4BDD-0DCA-44F2-92E1-347D129AE796}" dt="2019-03-06T06:01:03.484" v="252" actId="1076"/>
          <ac:picMkLst>
            <pc:docMk/>
            <pc:sldMk cId="1750806602" sldId="291"/>
            <ac:picMk id="11" creationId="{1E75B78A-0CDD-4CFB-8435-02A489CEEB76}"/>
          </ac:picMkLst>
        </pc:picChg>
        <pc:picChg chg="add mod">
          <ac:chgData name="Arjan Wijdeveld" userId="390c2d85-5701-47df-84da-efe8561f2720" providerId="ADAL" clId="{642F4BDD-0DCA-44F2-92E1-347D129AE796}" dt="2019-03-06T06:01:10.905" v="271" actId="1037"/>
          <ac:picMkLst>
            <pc:docMk/>
            <pc:sldMk cId="1750806602" sldId="291"/>
            <ac:picMk id="1026" creationId="{F6FF9357-14BE-4461-81F5-502B592B0516}"/>
          </ac:picMkLst>
        </pc:picChg>
      </pc:sldChg>
      <pc:sldChg chg="addSp delSp modSp">
        <pc:chgData name="Arjan Wijdeveld" userId="390c2d85-5701-47df-84da-efe8561f2720" providerId="ADAL" clId="{642F4BDD-0DCA-44F2-92E1-347D129AE796}" dt="2019-03-06T06:04:20.669" v="543" actId="20577"/>
        <pc:sldMkLst>
          <pc:docMk/>
          <pc:sldMk cId="98622998" sldId="292"/>
        </pc:sldMkLst>
        <pc:spChg chg="mod">
          <ac:chgData name="Arjan Wijdeveld" userId="390c2d85-5701-47df-84da-efe8561f2720" providerId="ADAL" clId="{642F4BDD-0DCA-44F2-92E1-347D129AE796}" dt="2019-03-06T06:01:39.331" v="306" actId="20577"/>
          <ac:spMkLst>
            <pc:docMk/>
            <pc:sldMk cId="98622998" sldId="292"/>
            <ac:spMk id="2" creationId="{8330A7A3-9142-4916-9FDD-E844DA8EDF13}"/>
          </ac:spMkLst>
        </pc:spChg>
        <pc:spChg chg="del">
          <ac:chgData name="Arjan Wijdeveld" userId="390c2d85-5701-47df-84da-efe8561f2720" providerId="ADAL" clId="{642F4BDD-0DCA-44F2-92E1-347D129AE796}" dt="2019-03-06T06:01:59.460" v="309" actId="478"/>
          <ac:spMkLst>
            <pc:docMk/>
            <pc:sldMk cId="98622998" sldId="292"/>
            <ac:spMk id="3" creationId="{3EDBC98A-8C1D-44AB-847E-034900069461}"/>
          </ac:spMkLst>
        </pc:spChg>
        <pc:spChg chg="add mod">
          <ac:chgData name="Arjan Wijdeveld" userId="390c2d85-5701-47df-84da-efe8561f2720" providerId="ADAL" clId="{642F4BDD-0DCA-44F2-92E1-347D129AE796}" dt="2019-03-06T06:04:20.669" v="543" actId="20577"/>
          <ac:spMkLst>
            <pc:docMk/>
            <pc:sldMk cId="98622998" sldId="292"/>
            <ac:spMk id="8" creationId="{702E40F4-3B7B-4C34-9E1D-CA7465FE9292}"/>
          </ac:spMkLst>
        </pc:spChg>
        <pc:picChg chg="del">
          <ac:chgData name="Arjan Wijdeveld" userId="390c2d85-5701-47df-84da-efe8561f2720" providerId="ADAL" clId="{642F4BDD-0DCA-44F2-92E1-347D129AE796}" dt="2019-03-06T06:01:42.292" v="307" actId="478"/>
          <ac:picMkLst>
            <pc:docMk/>
            <pc:sldMk cId="98622998" sldId="292"/>
            <ac:picMk id="7" creationId="{47964D51-76CA-4B7C-8B40-9913AB5329DB}"/>
          </ac:picMkLst>
        </pc:picChg>
      </pc:sldChg>
      <pc:sldChg chg="addSp delSp modSp modAnim">
        <pc:chgData name="Arjan Wijdeveld" userId="390c2d85-5701-47df-84da-efe8561f2720" providerId="ADAL" clId="{642F4BDD-0DCA-44F2-92E1-347D129AE796}" dt="2019-03-06T06:14:44.183" v="798" actId="1037"/>
        <pc:sldMkLst>
          <pc:docMk/>
          <pc:sldMk cId="941027328" sldId="295"/>
        </pc:sldMkLst>
        <pc:spChg chg="mod">
          <ac:chgData name="Arjan Wijdeveld" userId="390c2d85-5701-47df-84da-efe8561f2720" providerId="ADAL" clId="{642F4BDD-0DCA-44F2-92E1-347D129AE796}" dt="2019-03-06T05:59:14.383" v="176" actId="20577"/>
          <ac:spMkLst>
            <pc:docMk/>
            <pc:sldMk cId="941027328" sldId="295"/>
            <ac:spMk id="2" creationId="{36979BD0-4F55-412B-991C-234D9997E38D}"/>
          </ac:spMkLst>
        </pc:spChg>
        <pc:spChg chg="del mod">
          <ac:chgData name="Arjan Wijdeveld" userId="390c2d85-5701-47df-84da-efe8561f2720" providerId="ADAL" clId="{642F4BDD-0DCA-44F2-92E1-347D129AE796}" dt="2019-03-06T05:58:29.851" v="110" actId="478"/>
          <ac:spMkLst>
            <pc:docMk/>
            <pc:sldMk cId="941027328" sldId="295"/>
            <ac:spMk id="3" creationId="{5DFCD5AC-7780-4F59-B7BF-20C23758A93D}"/>
          </ac:spMkLst>
        </pc:spChg>
        <pc:spChg chg="add del mod">
          <ac:chgData name="Arjan Wijdeveld" userId="390c2d85-5701-47df-84da-efe8561f2720" providerId="ADAL" clId="{642F4BDD-0DCA-44F2-92E1-347D129AE796}" dt="2019-03-06T06:14:37.409" v="766" actId="478"/>
          <ac:spMkLst>
            <pc:docMk/>
            <pc:sldMk cId="941027328" sldId="295"/>
            <ac:spMk id="10" creationId="{F96F0D4C-FD02-43B4-8D73-1835DD47E8CE}"/>
          </ac:spMkLst>
        </pc:spChg>
        <pc:picChg chg="del mod">
          <ac:chgData name="Arjan Wijdeveld" userId="390c2d85-5701-47df-84da-efe8561f2720" providerId="ADAL" clId="{642F4BDD-0DCA-44F2-92E1-347D129AE796}" dt="2019-03-06T05:49:28.655" v="49" actId="478"/>
          <ac:picMkLst>
            <pc:docMk/>
            <pc:sldMk cId="941027328" sldId="295"/>
            <ac:picMk id="7" creationId="{7F58D42C-FA33-4726-AC6A-634FFABCC872}"/>
          </ac:picMkLst>
        </pc:picChg>
        <pc:picChg chg="add mod">
          <ac:chgData name="Arjan Wijdeveld" userId="390c2d85-5701-47df-84da-efe8561f2720" providerId="ADAL" clId="{642F4BDD-0DCA-44F2-92E1-347D129AE796}" dt="2019-03-06T06:14:44.183" v="798" actId="1037"/>
          <ac:picMkLst>
            <pc:docMk/>
            <pc:sldMk cId="941027328" sldId="295"/>
            <ac:picMk id="8" creationId="{07C45B35-0411-47E3-8F78-650831F813A8}"/>
          </ac:picMkLst>
        </pc:picChg>
      </pc:sldChg>
      <pc:sldChg chg="addSp modSp ord">
        <pc:chgData name="Arjan Wijdeveld" userId="390c2d85-5701-47df-84da-efe8561f2720" providerId="ADAL" clId="{642F4BDD-0DCA-44F2-92E1-347D129AE796}" dt="2019-03-06T06:09:36.577" v="718" actId="20577"/>
        <pc:sldMkLst>
          <pc:docMk/>
          <pc:sldMk cId="621879255" sldId="296"/>
        </pc:sldMkLst>
        <pc:spChg chg="mod">
          <ac:chgData name="Arjan Wijdeveld" userId="390c2d85-5701-47df-84da-efe8561f2720" providerId="ADAL" clId="{642F4BDD-0DCA-44F2-92E1-347D129AE796}" dt="2019-03-06T06:09:36.577" v="718" actId="20577"/>
          <ac:spMkLst>
            <pc:docMk/>
            <pc:sldMk cId="621879255" sldId="296"/>
            <ac:spMk id="2" creationId="{059A3C33-F411-4C27-ADD1-4D1361A90CB4}"/>
          </ac:spMkLst>
        </pc:spChg>
        <pc:spChg chg="add mod">
          <ac:chgData name="Arjan Wijdeveld" userId="390c2d85-5701-47df-84da-efe8561f2720" providerId="ADAL" clId="{642F4BDD-0DCA-44F2-92E1-347D129AE796}" dt="2019-03-06T06:06:48.227" v="568" actId="1037"/>
          <ac:spMkLst>
            <pc:docMk/>
            <pc:sldMk cId="621879255" sldId="296"/>
            <ac:spMk id="7" creationId="{0D0AF6E9-B7FC-4189-8698-CB09425A4885}"/>
          </ac:spMkLst>
        </pc:spChg>
        <pc:picChg chg="mod">
          <ac:chgData name="Arjan Wijdeveld" userId="390c2d85-5701-47df-84da-efe8561f2720" providerId="ADAL" clId="{642F4BDD-0DCA-44F2-92E1-347D129AE796}" dt="2019-03-06T06:05:29.810" v="548" actId="1076"/>
          <ac:picMkLst>
            <pc:docMk/>
            <pc:sldMk cId="621879255" sldId="296"/>
            <ac:picMk id="8" creationId="{88C1B64E-07DE-4005-8DA1-F841D53B0385}"/>
          </ac:picMkLst>
        </pc:picChg>
        <pc:picChg chg="mod">
          <ac:chgData name="Arjan Wijdeveld" userId="390c2d85-5701-47df-84da-efe8561f2720" providerId="ADAL" clId="{642F4BDD-0DCA-44F2-92E1-347D129AE796}" dt="2019-03-06T06:05:32.394" v="549" actId="1076"/>
          <ac:picMkLst>
            <pc:docMk/>
            <pc:sldMk cId="621879255" sldId="296"/>
            <ac:picMk id="10" creationId="{5071AADF-24E6-4117-AA5C-FC82C95DB0D4}"/>
          </ac:picMkLst>
        </pc:picChg>
        <pc:picChg chg="add mod">
          <ac:chgData name="Arjan Wijdeveld" userId="390c2d85-5701-47df-84da-efe8561f2720" providerId="ADAL" clId="{642F4BDD-0DCA-44F2-92E1-347D129AE796}" dt="2019-03-06T06:05:42.370" v="555" actId="14100"/>
          <ac:picMkLst>
            <pc:docMk/>
            <pc:sldMk cId="621879255" sldId="296"/>
            <ac:picMk id="11" creationId="{D793DC2F-A6DF-4D1B-8396-4EA16B6755B5}"/>
          </ac:picMkLst>
        </pc:picChg>
        <pc:picChg chg="mod">
          <ac:chgData name="Arjan Wijdeveld" userId="390c2d85-5701-47df-84da-efe8561f2720" providerId="ADAL" clId="{642F4BDD-0DCA-44F2-92E1-347D129AE796}" dt="2019-03-06T06:05:36.403" v="553" actId="1038"/>
          <ac:picMkLst>
            <pc:docMk/>
            <pc:sldMk cId="621879255" sldId="296"/>
            <ac:picMk id="12" creationId="{231CD38B-059F-4F2D-BE36-591F77F12CD3}"/>
          </ac:picMkLst>
        </pc:picChg>
      </pc:sldChg>
      <pc:sldChg chg="del">
        <pc:chgData name="Arjan Wijdeveld" userId="390c2d85-5701-47df-84da-efe8561f2720" providerId="ADAL" clId="{642F4BDD-0DCA-44F2-92E1-347D129AE796}" dt="2019-03-06T05:47:51.956" v="3" actId="2696"/>
        <pc:sldMkLst>
          <pc:docMk/>
          <pc:sldMk cId="2348049819" sldId="297"/>
        </pc:sldMkLst>
      </pc:sldChg>
      <pc:sldChg chg="del">
        <pc:chgData name="Arjan Wijdeveld" userId="390c2d85-5701-47df-84da-efe8561f2720" providerId="ADAL" clId="{642F4BDD-0DCA-44F2-92E1-347D129AE796}" dt="2019-03-06T05:47:52.006" v="4" actId="2696"/>
        <pc:sldMkLst>
          <pc:docMk/>
          <pc:sldMk cId="485711638" sldId="298"/>
        </pc:sldMkLst>
      </pc:sldChg>
      <pc:sldChg chg="del">
        <pc:chgData name="Arjan Wijdeveld" userId="390c2d85-5701-47df-84da-efe8561f2720" providerId="ADAL" clId="{642F4BDD-0DCA-44F2-92E1-347D129AE796}" dt="2019-03-06T05:47:52.073" v="5" actId="2696"/>
        <pc:sldMkLst>
          <pc:docMk/>
          <pc:sldMk cId="2211543632" sldId="299"/>
        </pc:sldMkLst>
      </pc:sldChg>
      <pc:sldChg chg="modSp">
        <pc:chgData name="Arjan Wijdeveld" userId="390c2d85-5701-47df-84da-efe8561f2720" providerId="ADAL" clId="{642F4BDD-0DCA-44F2-92E1-347D129AE796}" dt="2019-03-06T07:37:25.007" v="4252" actId="20577"/>
        <pc:sldMkLst>
          <pc:docMk/>
          <pc:sldMk cId="927360437" sldId="302"/>
        </pc:sldMkLst>
        <pc:spChg chg="mod">
          <ac:chgData name="Arjan Wijdeveld" userId="390c2d85-5701-47df-84da-efe8561f2720" providerId="ADAL" clId="{642F4BDD-0DCA-44F2-92E1-347D129AE796}" dt="2019-03-06T07:37:25.007" v="4252" actId="20577"/>
          <ac:spMkLst>
            <pc:docMk/>
            <pc:sldMk cId="927360437" sldId="302"/>
            <ac:spMk id="3" creationId="{28A9A516-5C63-4274-93F2-BBB6A857DE07}"/>
          </ac:spMkLst>
        </pc:spChg>
      </pc:sldChg>
      <pc:sldChg chg="addSp delSp modSp">
        <pc:chgData name="Arjan Wijdeveld" userId="390c2d85-5701-47df-84da-efe8561f2720" providerId="ADAL" clId="{642F4BDD-0DCA-44F2-92E1-347D129AE796}" dt="2019-03-06T07:37:09.491" v="4251" actId="6549"/>
        <pc:sldMkLst>
          <pc:docMk/>
          <pc:sldMk cId="2387421840" sldId="303"/>
        </pc:sldMkLst>
        <pc:spChg chg="mod">
          <ac:chgData name="Arjan Wijdeveld" userId="390c2d85-5701-47df-84da-efe8561f2720" providerId="ADAL" clId="{642F4BDD-0DCA-44F2-92E1-347D129AE796}" dt="2019-03-06T07:37:09.491" v="4251" actId="6549"/>
          <ac:spMkLst>
            <pc:docMk/>
            <pc:sldMk cId="2387421840" sldId="303"/>
            <ac:spMk id="2" creationId="{61CE4483-CEF2-4AA0-9C88-29C498DD6622}"/>
          </ac:spMkLst>
        </pc:spChg>
        <pc:spChg chg="add del mod">
          <ac:chgData name="Arjan Wijdeveld" userId="390c2d85-5701-47df-84da-efe8561f2720" providerId="ADAL" clId="{642F4BDD-0DCA-44F2-92E1-347D129AE796}" dt="2019-03-06T05:49:00.005" v="13" actId="478"/>
          <ac:spMkLst>
            <pc:docMk/>
            <pc:sldMk cId="2387421840" sldId="303"/>
            <ac:spMk id="3" creationId="{A7A4872B-B5F0-4B41-B530-8953F7DE1396}"/>
          </ac:spMkLst>
        </pc:spChg>
        <pc:picChg chg="mod">
          <ac:chgData name="Arjan Wijdeveld" userId="390c2d85-5701-47df-84da-efe8561f2720" providerId="ADAL" clId="{642F4BDD-0DCA-44F2-92E1-347D129AE796}" dt="2019-03-06T05:48:58.505" v="12" actId="1076"/>
          <ac:picMkLst>
            <pc:docMk/>
            <pc:sldMk cId="2387421840" sldId="303"/>
            <ac:picMk id="7" creationId="{92185EB1-C5E4-4236-8395-93873C718051}"/>
          </ac:picMkLst>
        </pc:picChg>
      </pc:sldChg>
      <pc:sldChg chg="modSp">
        <pc:chgData name="Arjan Wijdeveld" userId="390c2d85-5701-47df-84da-efe8561f2720" providerId="ADAL" clId="{642F4BDD-0DCA-44F2-92E1-347D129AE796}" dt="2019-03-06T07:13:17.594" v="2829" actId="313"/>
        <pc:sldMkLst>
          <pc:docMk/>
          <pc:sldMk cId="688448728" sldId="304"/>
        </pc:sldMkLst>
        <pc:spChg chg="mod">
          <ac:chgData name="Arjan Wijdeveld" userId="390c2d85-5701-47df-84da-efe8561f2720" providerId="ADAL" clId="{642F4BDD-0DCA-44F2-92E1-347D129AE796}" dt="2019-03-06T05:57:50.268" v="79" actId="20577"/>
          <ac:spMkLst>
            <pc:docMk/>
            <pc:sldMk cId="688448728" sldId="304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7:13:17.594" v="2829" actId="313"/>
          <ac:spMkLst>
            <pc:docMk/>
            <pc:sldMk cId="688448728" sldId="304"/>
            <ac:spMk id="3" creationId="{28AB893F-BFF4-4BBB-9DB0-7230D503FC77}"/>
          </ac:spMkLst>
        </pc:spChg>
      </pc:sldChg>
      <pc:sldChg chg="addSp modSp add">
        <pc:chgData name="Arjan Wijdeveld" userId="390c2d85-5701-47df-84da-efe8561f2720" providerId="ADAL" clId="{642F4BDD-0DCA-44F2-92E1-347D129AE796}" dt="2019-03-06T07:36:30.458" v="4219" actId="14100"/>
        <pc:sldMkLst>
          <pc:docMk/>
          <pc:sldMk cId="3613518071" sldId="305"/>
        </pc:sldMkLst>
        <pc:picChg chg="add mod">
          <ac:chgData name="Arjan Wijdeveld" userId="390c2d85-5701-47df-84da-efe8561f2720" providerId="ADAL" clId="{642F4BDD-0DCA-44F2-92E1-347D129AE796}" dt="2019-03-06T07:36:30.458" v="4219" actId="14100"/>
          <ac:picMkLst>
            <pc:docMk/>
            <pc:sldMk cId="3613518071" sldId="305"/>
            <ac:picMk id="8" creationId="{4946F897-3335-4341-8906-13D5711E878B}"/>
          </ac:picMkLst>
        </pc:picChg>
      </pc:sldChg>
      <pc:sldChg chg="modSp add del">
        <pc:chgData name="Arjan Wijdeveld" userId="390c2d85-5701-47df-84da-efe8561f2720" providerId="ADAL" clId="{642F4BDD-0DCA-44F2-92E1-347D129AE796}" dt="2019-03-06T06:10:24.671" v="723" actId="2696"/>
        <pc:sldMkLst>
          <pc:docMk/>
          <pc:sldMk cId="749314628" sldId="306"/>
        </pc:sldMkLst>
        <pc:spChg chg="mod">
          <ac:chgData name="Arjan Wijdeveld" userId="390c2d85-5701-47df-84da-efe8561f2720" providerId="ADAL" clId="{642F4BDD-0DCA-44F2-92E1-347D129AE796}" dt="2019-03-06T06:10:08.797" v="720"/>
          <ac:spMkLst>
            <pc:docMk/>
            <pc:sldMk cId="749314628" sldId="306"/>
            <ac:spMk id="3" creationId="{D0F596B3-CB64-49F6-B871-6B489FE97F83}"/>
          </ac:spMkLst>
        </pc:spChg>
      </pc:sldChg>
      <pc:sldChg chg="add del">
        <pc:chgData name="Arjan Wijdeveld" userId="390c2d85-5701-47df-84da-efe8561f2720" providerId="ADAL" clId="{642F4BDD-0DCA-44F2-92E1-347D129AE796}" dt="2019-03-06T06:04:35.964" v="544" actId="2696"/>
        <pc:sldMkLst>
          <pc:docMk/>
          <pc:sldMk cId="995855517" sldId="306"/>
        </pc:sldMkLst>
      </pc:sldChg>
      <pc:sldChg chg="modSp add ord">
        <pc:chgData name="Arjan Wijdeveld" userId="390c2d85-5701-47df-84da-efe8561f2720" providerId="ADAL" clId="{642F4BDD-0DCA-44F2-92E1-347D129AE796}" dt="2019-03-06T07:22:26.659" v="3379" actId="20577"/>
        <pc:sldMkLst>
          <pc:docMk/>
          <pc:sldMk cId="612472988" sldId="307"/>
        </pc:sldMkLst>
        <pc:spChg chg="mod">
          <ac:chgData name="Arjan Wijdeveld" userId="390c2d85-5701-47df-84da-efe8561f2720" providerId="ADAL" clId="{642F4BDD-0DCA-44F2-92E1-347D129AE796}" dt="2019-03-06T07:09:56.562" v="2713" actId="20577"/>
          <ac:spMkLst>
            <pc:docMk/>
            <pc:sldMk cId="612472988" sldId="307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7:22:26.659" v="3379" actId="20577"/>
          <ac:spMkLst>
            <pc:docMk/>
            <pc:sldMk cId="612472988" sldId="307"/>
            <ac:spMk id="3" creationId="{28AB893F-BFF4-4BBB-9DB0-7230D503FC77}"/>
          </ac:spMkLst>
        </pc:spChg>
      </pc:sldChg>
      <pc:sldChg chg="addSp delSp modSp add delAnim">
        <pc:chgData name="Arjan Wijdeveld" userId="390c2d85-5701-47df-84da-efe8561f2720" providerId="ADAL" clId="{642F4BDD-0DCA-44F2-92E1-347D129AE796}" dt="2019-03-06T06:14:50.518" v="805" actId="1037"/>
        <pc:sldMkLst>
          <pc:docMk/>
          <pc:sldMk cId="3764295985" sldId="308"/>
        </pc:sldMkLst>
        <pc:spChg chg="del">
          <ac:chgData name="Arjan Wijdeveld" userId="390c2d85-5701-47df-84da-efe8561f2720" providerId="ADAL" clId="{642F4BDD-0DCA-44F2-92E1-347D129AE796}" dt="2019-03-06T06:13:53.907" v="749" actId="478"/>
          <ac:spMkLst>
            <pc:docMk/>
            <pc:sldMk cId="3764295985" sldId="308"/>
            <ac:spMk id="10" creationId="{F96F0D4C-FD02-43B4-8D73-1835DD47E8CE}"/>
          </ac:spMkLst>
        </pc:spChg>
        <pc:picChg chg="add mod">
          <ac:chgData name="Arjan Wijdeveld" userId="390c2d85-5701-47df-84da-efe8561f2720" providerId="ADAL" clId="{642F4BDD-0DCA-44F2-92E1-347D129AE796}" dt="2019-03-06T06:14:50.518" v="805" actId="1037"/>
          <ac:picMkLst>
            <pc:docMk/>
            <pc:sldMk cId="3764295985" sldId="308"/>
            <ac:picMk id="3" creationId="{2BCD68A3-5F59-4CC8-A483-8AAAA253FAEA}"/>
          </ac:picMkLst>
        </pc:picChg>
        <pc:picChg chg="del">
          <ac:chgData name="Arjan Wijdeveld" userId="390c2d85-5701-47df-84da-efe8561f2720" providerId="ADAL" clId="{642F4BDD-0DCA-44F2-92E1-347D129AE796}" dt="2019-03-06T06:13:57.749" v="750" actId="478"/>
          <ac:picMkLst>
            <pc:docMk/>
            <pc:sldMk cId="3764295985" sldId="308"/>
            <ac:picMk id="8" creationId="{07C45B35-0411-47E3-8F78-650831F813A8}"/>
          </ac:picMkLst>
        </pc:picChg>
      </pc:sldChg>
      <pc:sldChg chg="addSp modSp add">
        <pc:chgData name="Arjan Wijdeveld" userId="390c2d85-5701-47df-84da-efe8561f2720" providerId="ADAL" clId="{642F4BDD-0DCA-44F2-92E1-347D129AE796}" dt="2019-03-06T06:21:27.825" v="1086" actId="1076"/>
        <pc:sldMkLst>
          <pc:docMk/>
          <pc:sldMk cId="2493892202" sldId="309"/>
        </pc:sldMkLst>
        <pc:spChg chg="mod">
          <ac:chgData name="Arjan Wijdeveld" userId="390c2d85-5701-47df-84da-efe8561f2720" providerId="ADAL" clId="{642F4BDD-0DCA-44F2-92E1-347D129AE796}" dt="2019-03-06T06:18:54.175" v="997" actId="20577"/>
          <ac:spMkLst>
            <pc:docMk/>
            <pc:sldMk cId="2493892202" sldId="309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6:18:59.242" v="1000" actId="5793"/>
          <ac:spMkLst>
            <pc:docMk/>
            <pc:sldMk cId="2493892202" sldId="309"/>
            <ac:spMk id="3" creationId="{28AB893F-BFF4-4BBB-9DB0-7230D503FC77}"/>
          </ac:spMkLst>
        </pc:spChg>
        <pc:picChg chg="add mod">
          <ac:chgData name="Arjan Wijdeveld" userId="390c2d85-5701-47df-84da-efe8561f2720" providerId="ADAL" clId="{642F4BDD-0DCA-44F2-92E1-347D129AE796}" dt="2019-03-06T06:21:27.825" v="1086" actId="1076"/>
          <ac:picMkLst>
            <pc:docMk/>
            <pc:sldMk cId="2493892202" sldId="309"/>
            <ac:picMk id="7" creationId="{AE8DEAA3-CB1D-4A65-AF05-257ED4FC3B38}"/>
          </ac:picMkLst>
        </pc:picChg>
        <pc:picChg chg="add mod">
          <ac:chgData name="Arjan Wijdeveld" userId="390c2d85-5701-47df-84da-efe8561f2720" providerId="ADAL" clId="{642F4BDD-0DCA-44F2-92E1-347D129AE796}" dt="2019-03-06T06:21:22.024" v="1085" actId="1038"/>
          <ac:picMkLst>
            <pc:docMk/>
            <pc:sldMk cId="2493892202" sldId="309"/>
            <ac:picMk id="8" creationId="{5DAA88A3-E627-4BB5-A78D-B55B05E7A457}"/>
          </ac:picMkLst>
        </pc:picChg>
      </pc:sldChg>
      <pc:sldChg chg="addSp delSp modSp add">
        <pc:chgData name="Arjan Wijdeveld" userId="390c2d85-5701-47df-84da-efe8561f2720" providerId="ADAL" clId="{642F4BDD-0DCA-44F2-92E1-347D129AE796}" dt="2019-03-06T06:36:48.586" v="1230" actId="113"/>
        <pc:sldMkLst>
          <pc:docMk/>
          <pc:sldMk cId="3543455947" sldId="310"/>
        </pc:sldMkLst>
        <pc:spChg chg="mod">
          <ac:chgData name="Arjan Wijdeveld" userId="390c2d85-5701-47df-84da-efe8561f2720" providerId="ADAL" clId="{642F4BDD-0DCA-44F2-92E1-347D129AE796}" dt="2019-03-06T06:36:48.586" v="1230" actId="113"/>
          <ac:spMkLst>
            <pc:docMk/>
            <pc:sldMk cId="3543455947" sldId="310"/>
            <ac:spMk id="3" creationId="{28AB893F-BFF4-4BBB-9DB0-7230D503FC77}"/>
          </ac:spMkLst>
        </pc:spChg>
        <pc:spChg chg="add del">
          <ac:chgData name="Arjan Wijdeveld" userId="390c2d85-5701-47df-84da-efe8561f2720" providerId="ADAL" clId="{642F4BDD-0DCA-44F2-92E1-347D129AE796}" dt="2019-03-06T06:34:31.070" v="1193"/>
          <ac:spMkLst>
            <pc:docMk/>
            <pc:sldMk cId="3543455947" sldId="310"/>
            <ac:spMk id="10" creationId="{5D3230CA-55EA-4663-B662-1534DE247245}"/>
          </ac:spMkLst>
        </pc:spChg>
        <pc:spChg chg="add mod">
          <ac:chgData name="Arjan Wijdeveld" userId="390c2d85-5701-47df-84da-efe8561f2720" providerId="ADAL" clId="{642F4BDD-0DCA-44F2-92E1-347D129AE796}" dt="2019-03-06T06:36:00.303" v="1229" actId="113"/>
          <ac:spMkLst>
            <pc:docMk/>
            <pc:sldMk cId="3543455947" sldId="310"/>
            <ac:spMk id="11" creationId="{B45F492B-68A0-4179-AB63-0DB9631DDF31}"/>
          </ac:spMkLst>
        </pc:spChg>
        <pc:picChg chg="del">
          <ac:chgData name="Arjan Wijdeveld" userId="390c2d85-5701-47df-84da-efe8561f2720" providerId="ADAL" clId="{642F4BDD-0DCA-44F2-92E1-347D129AE796}" dt="2019-03-06T06:22:18.908" v="1088" actId="478"/>
          <ac:picMkLst>
            <pc:docMk/>
            <pc:sldMk cId="3543455947" sldId="310"/>
            <ac:picMk id="7" creationId="{AE8DEAA3-CB1D-4A65-AF05-257ED4FC3B38}"/>
          </ac:picMkLst>
        </pc:picChg>
        <pc:picChg chg="del">
          <ac:chgData name="Arjan Wijdeveld" userId="390c2d85-5701-47df-84da-efe8561f2720" providerId="ADAL" clId="{642F4BDD-0DCA-44F2-92E1-347D129AE796}" dt="2019-03-06T06:22:21.757" v="1089" actId="478"/>
          <ac:picMkLst>
            <pc:docMk/>
            <pc:sldMk cId="3543455947" sldId="310"/>
            <ac:picMk id="8" creationId="{5DAA88A3-E627-4BB5-A78D-B55B05E7A457}"/>
          </ac:picMkLst>
        </pc:picChg>
        <pc:picChg chg="add mod">
          <ac:chgData name="Arjan Wijdeveld" userId="390c2d85-5701-47df-84da-efe8561f2720" providerId="ADAL" clId="{642F4BDD-0DCA-44F2-92E1-347D129AE796}" dt="2019-03-06T06:35:16.703" v="1222" actId="1037"/>
          <ac:picMkLst>
            <pc:docMk/>
            <pc:sldMk cId="3543455947" sldId="310"/>
            <ac:picMk id="9" creationId="{AE5435E6-D8AA-4B39-9348-50E44AC5CD90}"/>
          </ac:picMkLst>
        </pc:picChg>
      </pc:sldChg>
      <pc:sldChg chg="delSp modSp add del">
        <pc:chgData name="Arjan Wijdeveld" userId="390c2d85-5701-47df-84da-efe8561f2720" providerId="ADAL" clId="{642F4BDD-0DCA-44F2-92E1-347D129AE796}" dt="2019-03-06T06:37:07.336" v="1244" actId="2696"/>
        <pc:sldMkLst>
          <pc:docMk/>
          <pc:sldMk cId="79124164" sldId="311"/>
        </pc:sldMkLst>
        <pc:spChg chg="mod">
          <ac:chgData name="Arjan Wijdeveld" userId="390c2d85-5701-47df-84da-efe8561f2720" providerId="ADAL" clId="{642F4BDD-0DCA-44F2-92E1-347D129AE796}" dt="2019-03-06T06:37:04.369" v="1243" actId="20577"/>
          <ac:spMkLst>
            <pc:docMk/>
            <pc:sldMk cId="79124164" sldId="311"/>
            <ac:spMk id="3" creationId="{28AB893F-BFF4-4BBB-9DB0-7230D503FC77}"/>
          </ac:spMkLst>
        </pc:spChg>
        <pc:spChg chg="del mod">
          <ac:chgData name="Arjan Wijdeveld" userId="390c2d85-5701-47df-84da-efe8561f2720" providerId="ADAL" clId="{642F4BDD-0DCA-44F2-92E1-347D129AE796}" dt="2019-03-06T06:36:57.169" v="1234" actId="478"/>
          <ac:spMkLst>
            <pc:docMk/>
            <pc:sldMk cId="79124164" sldId="311"/>
            <ac:spMk id="11" creationId="{B45F492B-68A0-4179-AB63-0DB9631DDF31}"/>
          </ac:spMkLst>
        </pc:spChg>
        <pc:picChg chg="del">
          <ac:chgData name="Arjan Wijdeveld" userId="390c2d85-5701-47df-84da-efe8561f2720" providerId="ADAL" clId="{642F4BDD-0DCA-44F2-92E1-347D129AE796}" dt="2019-03-06T06:36:54.553" v="1232" actId="478"/>
          <ac:picMkLst>
            <pc:docMk/>
            <pc:sldMk cId="79124164" sldId="311"/>
            <ac:picMk id="9" creationId="{AE5435E6-D8AA-4B39-9348-50E44AC5CD90}"/>
          </ac:picMkLst>
        </pc:picChg>
      </pc:sldChg>
      <pc:sldChg chg="addSp delSp modSp add">
        <pc:chgData name="Arjan Wijdeveld" userId="390c2d85-5701-47df-84da-efe8561f2720" providerId="ADAL" clId="{642F4BDD-0DCA-44F2-92E1-347D129AE796}" dt="2019-03-06T06:55:41.315" v="2100" actId="1038"/>
        <pc:sldMkLst>
          <pc:docMk/>
          <pc:sldMk cId="4099156131" sldId="311"/>
        </pc:sldMkLst>
        <pc:spChg chg="mod">
          <ac:chgData name="Arjan Wijdeveld" userId="390c2d85-5701-47df-84da-efe8561f2720" providerId="ADAL" clId="{642F4BDD-0DCA-44F2-92E1-347D129AE796}" dt="2019-03-06T06:46:28.067" v="1639" actId="255"/>
          <ac:spMkLst>
            <pc:docMk/>
            <pc:sldMk cId="4099156131" sldId="311"/>
            <ac:spMk id="3" creationId="{28AB893F-BFF4-4BBB-9DB0-7230D503FC77}"/>
          </ac:spMkLst>
        </pc:spChg>
        <pc:spChg chg="del">
          <ac:chgData name="Arjan Wijdeveld" userId="390c2d85-5701-47df-84da-efe8561f2720" providerId="ADAL" clId="{642F4BDD-0DCA-44F2-92E1-347D129AE796}" dt="2019-03-06T06:37:33.253" v="1273" actId="478"/>
          <ac:spMkLst>
            <pc:docMk/>
            <pc:sldMk cId="4099156131" sldId="311"/>
            <ac:spMk id="11" creationId="{B45F492B-68A0-4179-AB63-0DB9631DDF31}"/>
          </ac:spMkLst>
        </pc:spChg>
        <pc:picChg chg="add mod">
          <ac:chgData name="Arjan Wijdeveld" userId="390c2d85-5701-47df-84da-efe8561f2720" providerId="ADAL" clId="{642F4BDD-0DCA-44F2-92E1-347D129AE796}" dt="2019-03-06T06:41:21.968" v="1301" actId="14100"/>
          <ac:picMkLst>
            <pc:docMk/>
            <pc:sldMk cId="4099156131" sldId="311"/>
            <ac:picMk id="8" creationId="{74B7F1CA-A500-429C-ABF4-C6BA12C90619}"/>
          </ac:picMkLst>
        </pc:picChg>
        <pc:picChg chg="del">
          <ac:chgData name="Arjan Wijdeveld" userId="390c2d85-5701-47df-84da-efe8561f2720" providerId="ADAL" clId="{642F4BDD-0DCA-44F2-92E1-347D129AE796}" dt="2019-03-06T06:37:12.386" v="1246" actId="478"/>
          <ac:picMkLst>
            <pc:docMk/>
            <pc:sldMk cId="4099156131" sldId="311"/>
            <ac:picMk id="9" creationId="{AE5435E6-D8AA-4B39-9348-50E44AC5CD90}"/>
          </ac:picMkLst>
        </pc:picChg>
        <pc:picChg chg="add mod">
          <ac:chgData name="Arjan Wijdeveld" userId="390c2d85-5701-47df-84da-efe8561f2720" providerId="ADAL" clId="{642F4BDD-0DCA-44F2-92E1-347D129AE796}" dt="2019-03-06T06:55:35.298" v="2096" actId="1076"/>
          <ac:picMkLst>
            <pc:docMk/>
            <pc:sldMk cId="4099156131" sldId="311"/>
            <ac:picMk id="10" creationId="{3939CF06-2093-4D64-A7B6-1FB09681AD38}"/>
          </ac:picMkLst>
        </pc:picChg>
        <pc:picChg chg="add mod">
          <ac:chgData name="Arjan Wijdeveld" userId="390c2d85-5701-47df-84da-efe8561f2720" providerId="ADAL" clId="{642F4BDD-0DCA-44F2-92E1-347D129AE796}" dt="2019-03-06T06:55:37.648" v="2097" actId="1076"/>
          <ac:picMkLst>
            <pc:docMk/>
            <pc:sldMk cId="4099156131" sldId="311"/>
            <ac:picMk id="12" creationId="{0B0AACD2-0477-41B6-8EA3-1E5BBE870D8F}"/>
          </ac:picMkLst>
        </pc:picChg>
        <pc:picChg chg="add mod">
          <ac:chgData name="Arjan Wijdeveld" userId="390c2d85-5701-47df-84da-efe8561f2720" providerId="ADAL" clId="{642F4BDD-0DCA-44F2-92E1-347D129AE796}" dt="2019-03-06T06:55:41.315" v="2100" actId="1038"/>
          <ac:picMkLst>
            <pc:docMk/>
            <pc:sldMk cId="4099156131" sldId="311"/>
            <ac:picMk id="13" creationId="{FCD640D6-37D3-48DC-988A-F2A207FF2FC9}"/>
          </ac:picMkLst>
        </pc:picChg>
      </pc:sldChg>
      <pc:sldChg chg="addSp delSp modSp add">
        <pc:chgData name="Arjan Wijdeveld" userId="390c2d85-5701-47df-84da-efe8561f2720" providerId="ADAL" clId="{642F4BDD-0DCA-44F2-92E1-347D129AE796}" dt="2019-03-06T07:40:44.255" v="4299" actId="14100"/>
        <pc:sldMkLst>
          <pc:docMk/>
          <pc:sldMk cId="56203680" sldId="312"/>
        </pc:sldMkLst>
        <pc:spChg chg="mod">
          <ac:chgData name="Arjan Wijdeveld" userId="390c2d85-5701-47df-84da-efe8561f2720" providerId="ADAL" clId="{642F4BDD-0DCA-44F2-92E1-347D129AE796}" dt="2019-03-06T07:40:44.255" v="4299" actId="14100"/>
          <ac:spMkLst>
            <pc:docMk/>
            <pc:sldMk cId="56203680" sldId="312"/>
            <ac:spMk id="3" creationId="{28AB893F-BFF4-4BBB-9DB0-7230D503FC77}"/>
          </ac:spMkLst>
        </pc:spChg>
        <pc:picChg chg="del">
          <ac:chgData name="Arjan Wijdeveld" userId="390c2d85-5701-47df-84da-efe8561f2720" providerId="ADAL" clId="{642F4BDD-0DCA-44F2-92E1-347D129AE796}" dt="2019-03-06T06:41:50.368" v="1376" actId="478"/>
          <ac:picMkLst>
            <pc:docMk/>
            <pc:sldMk cId="56203680" sldId="312"/>
            <ac:picMk id="8" creationId="{74B7F1CA-A500-429C-ABF4-C6BA12C90619}"/>
          </ac:picMkLst>
        </pc:picChg>
        <pc:picChg chg="add mod">
          <ac:chgData name="Arjan Wijdeveld" userId="390c2d85-5701-47df-84da-efe8561f2720" providerId="ADAL" clId="{642F4BDD-0DCA-44F2-92E1-347D129AE796}" dt="2019-03-06T06:45:48.950" v="1595" actId="1037"/>
          <ac:picMkLst>
            <pc:docMk/>
            <pc:sldMk cId="56203680" sldId="312"/>
            <ac:picMk id="9" creationId="{B367C517-D7D3-4889-B3C5-6C357C157E32}"/>
          </ac:picMkLst>
        </pc:picChg>
        <pc:picChg chg="add del mod">
          <ac:chgData name="Arjan Wijdeveld" userId="390c2d85-5701-47df-84da-efe8561f2720" providerId="ADAL" clId="{642F4BDD-0DCA-44F2-92E1-347D129AE796}" dt="2019-03-06T06:44:42.618" v="1584" actId="478"/>
          <ac:picMkLst>
            <pc:docMk/>
            <pc:sldMk cId="56203680" sldId="312"/>
            <ac:picMk id="11" creationId="{D691CB98-28A5-46D3-9522-09FC98985C94}"/>
          </ac:picMkLst>
        </pc:picChg>
        <pc:picChg chg="add del mod">
          <ac:chgData name="Arjan Wijdeveld" userId="390c2d85-5701-47df-84da-efe8561f2720" providerId="ADAL" clId="{642F4BDD-0DCA-44F2-92E1-347D129AE796}" dt="2019-03-06T06:44:55.934" v="1586" actId="478"/>
          <ac:picMkLst>
            <pc:docMk/>
            <pc:sldMk cId="56203680" sldId="312"/>
            <ac:picMk id="13" creationId="{7666EC97-F115-4833-9F33-BB7DCD56BF33}"/>
          </ac:picMkLst>
        </pc:picChg>
        <pc:picChg chg="add del mod">
          <ac:chgData name="Arjan Wijdeveld" userId="390c2d85-5701-47df-84da-efe8561f2720" providerId="ADAL" clId="{642F4BDD-0DCA-44F2-92E1-347D129AE796}" dt="2019-03-06T06:45:19.017" v="1588" actId="478"/>
          <ac:picMkLst>
            <pc:docMk/>
            <pc:sldMk cId="56203680" sldId="312"/>
            <ac:picMk id="15" creationId="{D3A3C134-A1D3-4ECD-B3C2-4C850EED88F4}"/>
          </ac:picMkLst>
        </pc:picChg>
        <pc:picChg chg="add mod">
          <ac:chgData name="Arjan Wijdeveld" userId="390c2d85-5701-47df-84da-efe8561f2720" providerId="ADAL" clId="{642F4BDD-0DCA-44F2-92E1-347D129AE796}" dt="2019-03-06T06:45:48.167" v="1594" actId="1076"/>
          <ac:picMkLst>
            <pc:docMk/>
            <pc:sldMk cId="56203680" sldId="312"/>
            <ac:picMk id="17" creationId="{DB37E83A-228A-4EDA-A77B-33C95FDEC3D3}"/>
          </ac:picMkLst>
        </pc:picChg>
        <pc:picChg chg="add mod">
          <ac:chgData name="Arjan Wijdeveld" userId="390c2d85-5701-47df-84da-efe8561f2720" providerId="ADAL" clId="{642F4BDD-0DCA-44F2-92E1-347D129AE796}" dt="2019-03-06T07:40:12.622" v="4289" actId="1036"/>
          <ac:picMkLst>
            <pc:docMk/>
            <pc:sldMk cId="56203680" sldId="312"/>
            <ac:picMk id="3074" creationId="{F55545D0-B2AF-4BEF-846C-D96221E4C964}"/>
          </ac:picMkLst>
        </pc:picChg>
      </pc:sldChg>
      <pc:sldChg chg="addSp delSp modSp add">
        <pc:chgData name="Arjan Wijdeveld" userId="390c2d85-5701-47df-84da-efe8561f2720" providerId="ADAL" clId="{642F4BDD-0DCA-44F2-92E1-347D129AE796}" dt="2019-03-06T07:42:33.738" v="4357" actId="1037"/>
        <pc:sldMkLst>
          <pc:docMk/>
          <pc:sldMk cId="136211850" sldId="313"/>
        </pc:sldMkLst>
        <pc:spChg chg="mod">
          <ac:chgData name="Arjan Wijdeveld" userId="390c2d85-5701-47df-84da-efe8561f2720" providerId="ADAL" clId="{642F4BDD-0DCA-44F2-92E1-347D129AE796}" dt="2019-03-06T06:48:52.883" v="1659" actId="20577"/>
          <ac:spMkLst>
            <pc:docMk/>
            <pc:sldMk cId="136211850" sldId="313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6:54:04.631" v="2091" actId="6549"/>
          <ac:spMkLst>
            <pc:docMk/>
            <pc:sldMk cId="136211850" sldId="313"/>
            <ac:spMk id="3" creationId="{28AB893F-BFF4-4BBB-9DB0-7230D503FC77}"/>
          </ac:spMkLst>
        </pc:spChg>
        <pc:spChg chg="add mod">
          <ac:chgData name="Arjan Wijdeveld" userId="390c2d85-5701-47df-84da-efe8561f2720" providerId="ADAL" clId="{642F4BDD-0DCA-44F2-92E1-347D129AE796}" dt="2019-03-06T07:42:33.738" v="4357" actId="1037"/>
          <ac:spMkLst>
            <pc:docMk/>
            <pc:sldMk cId="136211850" sldId="313"/>
            <ac:spMk id="7" creationId="{30BAD7F9-CAFE-4E1C-86FD-4F7BC304B713}"/>
          </ac:spMkLst>
        </pc:spChg>
        <pc:picChg chg="del">
          <ac:chgData name="Arjan Wijdeveld" userId="390c2d85-5701-47df-84da-efe8561f2720" providerId="ADAL" clId="{642F4BDD-0DCA-44F2-92E1-347D129AE796}" dt="2019-03-06T06:48:47.933" v="1646" actId="478"/>
          <ac:picMkLst>
            <pc:docMk/>
            <pc:sldMk cId="136211850" sldId="313"/>
            <ac:picMk id="9" creationId="{B367C517-D7D3-4889-B3C5-6C357C157E32}"/>
          </ac:picMkLst>
        </pc:picChg>
        <pc:picChg chg="add mod">
          <ac:chgData name="Arjan Wijdeveld" userId="390c2d85-5701-47df-84da-efe8561f2720" providerId="ADAL" clId="{642F4BDD-0DCA-44F2-92E1-347D129AE796}" dt="2019-03-06T07:42:33.738" v="4357" actId="1037"/>
          <ac:picMkLst>
            <pc:docMk/>
            <pc:sldMk cId="136211850" sldId="313"/>
            <ac:picMk id="10" creationId="{61D0A7FA-E8CA-4EB9-9C56-05E0F946B184}"/>
          </ac:picMkLst>
        </pc:picChg>
        <pc:picChg chg="add mod">
          <ac:chgData name="Arjan Wijdeveld" userId="390c2d85-5701-47df-84da-efe8561f2720" providerId="ADAL" clId="{642F4BDD-0DCA-44F2-92E1-347D129AE796}" dt="2019-03-06T07:42:33.738" v="4357" actId="1037"/>
          <ac:picMkLst>
            <pc:docMk/>
            <pc:sldMk cId="136211850" sldId="313"/>
            <ac:picMk id="11" creationId="{FC41D568-4D85-4581-B775-39841C1B1EF3}"/>
          </ac:picMkLst>
        </pc:picChg>
        <pc:picChg chg="del">
          <ac:chgData name="Arjan Wijdeveld" userId="390c2d85-5701-47df-84da-efe8561f2720" providerId="ADAL" clId="{642F4BDD-0DCA-44F2-92E1-347D129AE796}" dt="2019-03-06T06:48:47.366" v="1645" actId="478"/>
          <ac:picMkLst>
            <pc:docMk/>
            <pc:sldMk cId="136211850" sldId="313"/>
            <ac:picMk id="17" creationId="{DB37E83A-228A-4EDA-A77B-33C95FDEC3D3}"/>
          </ac:picMkLst>
        </pc:picChg>
      </pc:sldChg>
      <pc:sldChg chg="add del">
        <pc:chgData name="Arjan Wijdeveld" userId="390c2d85-5701-47df-84da-efe8561f2720" providerId="ADAL" clId="{642F4BDD-0DCA-44F2-92E1-347D129AE796}" dt="2019-03-06T06:57:01.648" v="2106" actId="2696"/>
        <pc:sldMkLst>
          <pc:docMk/>
          <pc:sldMk cId="1162314662" sldId="314"/>
        </pc:sldMkLst>
      </pc:sldChg>
      <pc:sldChg chg="addSp delSp modSp add ord">
        <pc:chgData name="Arjan Wijdeveld" userId="390c2d85-5701-47df-84da-efe8561f2720" providerId="ADAL" clId="{642F4BDD-0DCA-44F2-92E1-347D129AE796}" dt="2019-03-06T07:09:17.628" v="2704" actId="20577"/>
        <pc:sldMkLst>
          <pc:docMk/>
          <pc:sldMk cId="2305583035" sldId="314"/>
        </pc:sldMkLst>
        <pc:spChg chg="mod">
          <ac:chgData name="Arjan Wijdeveld" userId="390c2d85-5701-47df-84da-efe8561f2720" providerId="ADAL" clId="{642F4BDD-0DCA-44F2-92E1-347D129AE796}" dt="2019-03-06T07:09:17.628" v="2704" actId="20577"/>
          <ac:spMkLst>
            <pc:docMk/>
            <pc:sldMk cId="2305583035" sldId="314"/>
            <ac:spMk id="3" creationId="{28AB893F-BFF4-4BBB-9DB0-7230D503FC77}"/>
          </ac:spMkLst>
        </pc:spChg>
        <pc:spChg chg="add del mod">
          <ac:chgData name="Arjan Wijdeveld" userId="390c2d85-5701-47df-84da-efe8561f2720" providerId="ADAL" clId="{642F4BDD-0DCA-44F2-92E1-347D129AE796}" dt="2019-03-06T07:00:34.047" v="2180" actId="478"/>
          <ac:spMkLst>
            <pc:docMk/>
            <pc:sldMk cId="2305583035" sldId="314"/>
            <ac:spMk id="7" creationId="{0BE14391-0B34-476F-9C55-376A4FB2256D}"/>
          </ac:spMkLst>
        </pc:spChg>
        <pc:picChg chg="add mod">
          <ac:chgData name="Arjan Wijdeveld" userId="390c2d85-5701-47df-84da-efe8561f2720" providerId="ADAL" clId="{642F4BDD-0DCA-44F2-92E1-347D129AE796}" dt="2019-03-06T06:59:14.681" v="2150" actId="1038"/>
          <ac:picMkLst>
            <pc:docMk/>
            <pc:sldMk cId="2305583035" sldId="314"/>
            <ac:picMk id="8" creationId="{53F0AFB8-D6A4-4D5B-B0D0-667AAD001180}"/>
          </ac:picMkLst>
        </pc:picChg>
        <pc:picChg chg="del">
          <ac:chgData name="Arjan Wijdeveld" userId="390c2d85-5701-47df-84da-efe8561f2720" providerId="ADAL" clId="{642F4BDD-0DCA-44F2-92E1-347D129AE796}" dt="2019-03-06T06:57:10.981" v="2109" actId="478"/>
          <ac:picMkLst>
            <pc:docMk/>
            <pc:sldMk cId="2305583035" sldId="314"/>
            <ac:picMk id="10" creationId="{61D0A7FA-E8CA-4EB9-9C56-05E0F946B184}"/>
          </ac:picMkLst>
        </pc:picChg>
        <pc:picChg chg="add mod">
          <ac:chgData name="Arjan Wijdeveld" userId="390c2d85-5701-47df-84da-efe8561f2720" providerId="ADAL" clId="{642F4BDD-0DCA-44F2-92E1-347D129AE796}" dt="2019-03-06T06:59:11.714" v="2148" actId="1076"/>
          <ac:picMkLst>
            <pc:docMk/>
            <pc:sldMk cId="2305583035" sldId="314"/>
            <ac:picMk id="11" creationId="{5841D1AA-3324-4E24-A7B2-540109AE428F}"/>
          </ac:picMkLst>
        </pc:picChg>
        <pc:picChg chg="add mod">
          <ac:chgData name="Arjan Wijdeveld" userId="390c2d85-5701-47df-84da-efe8561f2720" providerId="ADAL" clId="{642F4BDD-0DCA-44F2-92E1-347D129AE796}" dt="2019-03-06T07:01:13.247" v="2216" actId="1038"/>
          <ac:picMkLst>
            <pc:docMk/>
            <pc:sldMk cId="2305583035" sldId="314"/>
            <ac:picMk id="13" creationId="{9D9D2DCC-EE34-47FE-8ED6-AF4E0AEB251C}"/>
          </ac:picMkLst>
        </pc:picChg>
        <pc:picChg chg="add mod ord">
          <ac:chgData name="Arjan Wijdeveld" userId="390c2d85-5701-47df-84da-efe8561f2720" providerId="ADAL" clId="{642F4BDD-0DCA-44F2-92E1-347D129AE796}" dt="2019-03-06T07:01:23.830" v="2223" actId="1038"/>
          <ac:picMkLst>
            <pc:docMk/>
            <pc:sldMk cId="2305583035" sldId="314"/>
            <ac:picMk id="2050" creationId="{B3381FE6-561A-4C2E-8C98-BB16F31CE9FB}"/>
          </ac:picMkLst>
        </pc:picChg>
        <pc:picChg chg="add mod ord">
          <ac:chgData name="Arjan Wijdeveld" userId="390c2d85-5701-47df-84da-efe8561f2720" providerId="ADAL" clId="{642F4BDD-0DCA-44F2-92E1-347D129AE796}" dt="2019-03-06T07:01:33.470" v="2225" actId="166"/>
          <ac:picMkLst>
            <pc:docMk/>
            <pc:sldMk cId="2305583035" sldId="314"/>
            <ac:picMk id="2052" creationId="{F1B9EE99-1C34-4C65-B3B2-2276348909E6}"/>
          </ac:picMkLst>
        </pc:picChg>
      </pc:sldChg>
      <pc:sldChg chg="addSp delSp modSp add ord">
        <pc:chgData name="Arjan Wijdeveld" userId="390c2d85-5701-47df-84da-efe8561f2720" providerId="ADAL" clId="{642F4BDD-0DCA-44F2-92E1-347D129AE796}" dt="2019-03-06T07:25:58.692" v="3388" actId="20577"/>
        <pc:sldMkLst>
          <pc:docMk/>
          <pc:sldMk cId="500448377" sldId="315"/>
        </pc:sldMkLst>
        <pc:spChg chg="mod">
          <ac:chgData name="Arjan Wijdeveld" userId="390c2d85-5701-47df-84da-efe8561f2720" providerId="ADAL" clId="{642F4BDD-0DCA-44F2-92E1-347D129AE796}" dt="2019-03-06T07:10:20.712" v="2721" actId="20577"/>
          <ac:spMkLst>
            <pc:docMk/>
            <pc:sldMk cId="500448377" sldId="315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7:25:58.692" v="3388" actId="20577"/>
          <ac:spMkLst>
            <pc:docMk/>
            <pc:sldMk cId="500448377" sldId="315"/>
            <ac:spMk id="3" creationId="{28AB893F-BFF4-4BBB-9DB0-7230D503FC77}"/>
          </ac:spMkLst>
        </pc:spChg>
        <pc:spChg chg="add del">
          <ac:chgData name="Arjan Wijdeveld" userId="390c2d85-5701-47df-84da-efe8561f2720" providerId="ADAL" clId="{642F4BDD-0DCA-44F2-92E1-347D129AE796}" dt="2019-03-06T07:11:46.028" v="2727"/>
          <ac:spMkLst>
            <pc:docMk/>
            <pc:sldMk cId="500448377" sldId="315"/>
            <ac:spMk id="7" creationId="{D718F431-53EA-41A9-84DA-0D6D09664418}"/>
          </ac:spMkLst>
        </pc:spChg>
      </pc:sldChg>
      <pc:sldChg chg="addSp modSp add">
        <pc:chgData name="Arjan Wijdeveld" userId="390c2d85-5701-47df-84da-efe8561f2720" providerId="ADAL" clId="{642F4BDD-0DCA-44F2-92E1-347D129AE796}" dt="2019-03-06T07:25:31.326" v="3383" actId="20577"/>
        <pc:sldMkLst>
          <pc:docMk/>
          <pc:sldMk cId="1629369055" sldId="316"/>
        </pc:sldMkLst>
        <pc:spChg chg="mod">
          <ac:chgData name="Arjan Wijdeveld" userId="390c2d85-5701-47df-84da-efe8561f2720" providerId="ADAL" clId="{642F4BDD-0DCA-44F2-92E1-347D129AE796}" dt="2019-03-06T07:20:31.126" v="3257" actId="20577"/>
          <ac:spMkLst>
            <pc:docMk/>
            <pc:sldMk cId="1629369055" sldId="316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7:25:31.326" v="3383" actId="20577"/>
          <ac:spMkLst>
            <pc:docMk/>
            <pc:sldMk cId="1629369055" sldId="316"/>
            <ac:spMk id="3" creationId="{28AB893F-BFF4-4BBB-9DB0-7230D503FC77}"/>
          </ac:spMkLst>
        </pc:spChg>
        <pc:picChg chg="add mod">
          <ac:chgData name="Arjan Wijdeveld" userId="390c2d85-5701-47df-84da-efe8561f2720" providerId="ADAL" clId="{642F4BDD-0DCA-44F2-92E1-347D129AE796}" dt="2019-03-06T07:25:15.447" v="3382" actId="1076"/>
          <ac:picMkLst>
            <pc:docMk/>
            <pc:sldMk cId="1629369055" sldId="316"/>
            <ac:picMk id="8" creationId="{6E97FE1B-A2E0-443A-9996-77A4EC54B9C1}"/>
          </ac:picMkLst>
        </pc:picChg>
      </pc:sldChg>
      <pc:sldChg chg="addSp modSp add">
        <pc:chgData name="Arjan Wijdeveld" userId="390c2d85-5701-47df-84da-efe8561f2720" providerId="ADAL" clId="{642F4BDD-0DCA-44F2-92E1-347D129AE796}" dt="2019-03-06T07:36:01.391" v="4194" actId="20577"/>
        <pc:sldMkLst>
          <pc:docMk/>
          <pc:sldMk cId="112503375" sldId="317"/>
        </pc:sldMkLst>
        <pc:spChg chg="mod">
          <ac:chgData name="Arjan Wijdeveld" userId="390c2d85-5701-47df-84da-efe8561f2720" providerId="ADAL" clId="{642F4BDD-0DCA-44F2-92E1-347D129AE796}" dt="2019-03-06T07:26:19.109" v="3405" actId="20577"/>
          <ac:spMkLst>
            <pc:docMk/>
            <pc:sldMk cId="112503375" sldId="317"/>
            <ac:spMk id="2" creationId="{CDABC945-D973-497A-A1C9-7A14556DD4B6}"/>
          </ac:spMkLst>
        </pc:spChg>
        <pc:spChg chg="mod">
          <ac:chgData name="Arjan Wijdeveld" userId="390c2d85-5701-47df-84da-efe8561f2720" providerId="ADAL" clId="{642F4BDD-0DCA-44F2-92E1-347D129AE796}" dt="2019-03-06T07:36:01.391" v="4194" actId="20577"/>
          <ac:spMkLst>
            <pc:docMk/>
            <pc:sldMk cId="112503375" sldId="317"/>
            <ac:spMk id="3" creationId="{28AB893F-BFF4-4BBB-9DB0-7230D503FC77}"/>
          </ac:spMkLst>
        </pc:spChg>
        <pc:spChg chg="add mod">
          <ac:chgData name="Arjan Wijdeveld" userId="390c2d85-5701-47df-84da-efe8561f2720" providerId="ADAL" clId="{642F4BDD-0DCA-44F2-92E1-347D129AE796}" dt="2019-03-06T07:32:02.291" v="3944" actId="20577"/>
          <ac:spMkLst>
            <pc:docMk/>
            <pc:sldMk cId="112503375" sldId="317"/>
            <ac:spMk id="7" creationId="{D8EBB574-600F-4987-AE57-89091292BA83}"/>
          </ac:spMkLst>
        </pc:spChg>
        <pc:picChg chg="add mod">
          <ac:chgData name="Arjan Wijdeveld" userId="390c2d85-5701-47df-84da-efe8561f2720" providerId="ADAL" clId="{642F4BDD-0DCA-44F2-92E1-347D129AE796}" dt="2019-03-06T07:33:05.808" v="3974" actId="1037"/>
          <ac:picMkLst>
            <pc:docMk/>
            <pc:sldMk cId="112503375" sldId="317"/>
            <ac:picMk id="9" creationId="{C024E039-C23A-4C43-9066-F9F2D3F73F7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5BBF3-5FC5-4CFD-8F4C-8BC7DAA8E1CD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5A1BC-5CAA-4FD4-AA5B-7E415D00093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044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A9AAA-27FB-4E69-B390-166BE6B4799F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DDDC5-6FC9-440B-A884-CB7AD2CAE3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746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(variab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RIJS"/>
          <p:cNvSpPr/>
          <p:nvPr userDrawn="1"/>
        </p:nvSpPr>
        <p:spPr>
          <a:xfrm>
            <a:off x="0" y="0"/>
            <a:ext cx="12195175" cy="5108400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2" name="Tijdelijke aanduiding voor afbeelding 2"/>
          <p:cNvSpPr>
            <a:spLocks noGrp="1"/>
          </p:cNvSpPr>
          <p:nvPr>
            <p:ph type="pic" idx="20"/>
          </p:nvPr>
        </p:nvSpPr>
        <p:spPr>
          <a:xfrm>
            <a:off x="0" y="0"/>
            <a:ext cx="12195175" cy="5108400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4" name="Tijdelijke aanduiding voor tekst 15"/>
          <p:cNvSpPr>
            <a:spLocks noGrp="1"/>
          </p:cNvSpPr>
          <p:nvPr>
            <p:ph type="body" sz="quarter" idx="19" hasCustomPrompt="1"/>
          </p:nvPr>
        </p:nvSpPr>
        <p:spPr>
          <a:xfrm>
            <a:off x="469509" y="6401198"/>
            <a:ext cx="8691694" cy="268237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 sz="1600" b="0" cap="none" baseline="0">
                <a:solidFill>
                  <a:schemeClr val="tx2"/>
                </a:solidFill>
                <a:latin typeface="+mn-lt"/>
              </a:defRPr>
            </a:lvl1pPr>
            <a:lvl2pPr marL="241294" indent="0">
              <a:buNone/>
              <a:defRPr/>
            </a:lvl2pPr>
            <a:lvl3pPr marL="482588" indent="0">
              <a:buNone/>
              <a:defRPr/>
            </a:lvl3pPr>
            <a:lvl4pPr marL="723882" indent="0">
              <a:buNone/>
              <a:defRPr/>
            </a:lvl4pPr>
            <a:lvl5pPr marL="952476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Ondertitel Optioneel  |  Sub</a:t>
            </a:r>
          </a:p>
        </p:txBody>
      </p:sp>
      <p:sp>
        <p:nvSpPr>
          <p:cNvPr id="15" name="Tijdelijke aanduiding voor tekst 17"/>
          <p:cNvSpPr>
            <a:spLocks noGrp="1"/>
          </p:cNvSpPr>
          <p:nvPr>
            <p:ph type="body" sz="quarter" idx="16" hasCustomPrompt="1"/>
          </p:nvPr>
        </p:nvSpPr>
        <p:spPr>
          <a:xfrm>
            <a:off x="469512" y="6143236"/>
            <a:ext cx="8691691" cy="243852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 marL="0" indent="0">
              <a:buNone/>
              <a:defRPr sz="1867" b="1" cap="none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nl-NL" dirty="0"/>
              <a:t>Name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55862" y="577382"/>
            <a:ext cx="11304339" cy="1531016"/>
          </a:xfrm>
          <a:effectLst/>
        </p:spPr>
        <p:txBody>
          <a:bodyPr tIns="0" bIns="0" anchor="b" anchorCtr="0">
            <a:noAutofit/>
          </a:bodyPr>
          <a:lstStyle>
            <a:lvl1pPr>
              <a:lnSpc>
                <a:spcPct val="80000"/>
              </a:lnSpc>
              <a:defRPr lang="nl-NL" sz="5400" b="0" cap="all" spc="0" baseline="0"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marL="0" lvl="0"/>
            <a:r>
              <a:rPr lang="nl-NL" dirty="0"/>
              <a:t>Titel regel 1.</a:t>
            </a:r>
            <a:br>
              <a:rPr lang="nl-NL" dirty="0"/>
            </a:br>
            <a:r>
              <a:rPr lang="nl-NL" dirty="0"/>
              <a:t>titel regel 2.</a:t>
            </a:r>
          </a:p>
        </p:txBody>
      </p:sp>
      <p:sp>
        <p:nvSpPr>
          <p:cNvPr id="6" name="Tekstvak 5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 err="1">
                <a:solidFill>
                  <a:schemeClr val="accent6"/>
                </a:solidFill>
              </a:rPr>
              <a:t>Titeldia</a:t>
            </a:r>
            <a:r>
              <a:rPr lang="nl-NL" sz="1333" b="1" dirty="0">
                <a:solidFill>
                  <a:schemeClr val="accent6"/>
                </a:solidFill>
              </a:rPr>
              <a:t> (variabel)</a:t>
            </a:r>
          </a:p>
        </p:txBody>
      </p:sp>
      <p:sp>
        <p:nvSpPr>
          <p:cNvPr id="8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542260" y="2509170"/>
            <a:ext cx="11700000" cy="72000"/>
          </a:xfrm>
          <a:solidFill>
            <a:schemeClr val="bg2"/>
          </a:solidFill>
        </p:spPr>
        <p:txBody>
          <a:bodyPr anchor="ctr"/>
          <a:lstStyle>
            <a:lvl1pPr algn="ctr">
              <a:defRPr sz="700"/>
            </a:lvl1pPr>
          </a:lstStyle>
          <a:p>
            <a:pPr lvl="0"/>
            <a:r>
              <a:rPr lang="nl-NL" noProof="0" dirty="0"/>
              <a:t>Vormgeving (niet verwijderen!)</a:t>
            </a:r>
          </a:p>
        </p:txBody>
      </p:sp>
      <p:grpSp>
        <p:nvGrpSpPr>
          <p:cNvPr id="20" name="Groep 19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1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2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3" name="Ovaal 22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4" name="Ovaal 23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7" name="Tekstvak 26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8" name="Rechthoek 27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9" name="Groep 28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1" name="Rechte verbindingslijn 30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Rechte verbindingslijn 31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" name="Afbeelding 29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718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6124074" y="1420284"/>
            <a:ext cx="6071101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AA17E-5D08-410F-93F5-F9538592E48E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6124075" y="1420100"/>
            <a:ext cx="6071100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afbeelding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6124073" y="5426900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2" name="Groep 21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echte verbindingslijn 25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Afbeelding 22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7" name="Groep 26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8" name="Rechthoek 27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7" name="Rechte verbindingslijn 3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ep 4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3" name="Afgeronde rechthoek 8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4" name="Groep 8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Vrije vorm 9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3" name="Groep 4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0" name="Afgeronde rechthoek 6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1" name="Groep 7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Vrije vorm 8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4" name="Rechte verbindingslijn 43"/>
            <p:cNvCxnSpPr>
              <a:stCxn id="46" idx="2"/>
              <a:endCxn id="7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/>
            <p:cNvCxnSpPr>
              <a:stCxn id="47" idx="3"/>
              <a:endCxn id="8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al 4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0" name="Groep 5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174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M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hthoek 95"/>
          <p:cNvSpPr/>
          <p:nvPr userDrawn="1"/>
        </p:nvSpPr>
        <p:spPr>
          <a:xfrm>
            <a:off x="0" y="1420284"/>
            <a:ext cx="6124073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8" name="Rechthoek 7"/>
          <p:cNvSpPr/>
          <p:nvPr userDrawn="1"/>
        </p:nvSpPr>
        <p:spPr>
          <a:xfrm>
            <a:off x="6124074" y="1420284"/>
            <a:ext cx="6071101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AA17E-5D08-410F-93F5-F9538592E48E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6124075" y="1420100"/>
            <a:ext cx="6071100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afbeelding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6124073" y="5426900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2" name="Groep 21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echte verbindingslijn 25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Afbeelding 22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7" name="Groep 26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8" name="Rechthoek 27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7" name="Rechte verbindingslijn 3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ep 4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3" name="Afgeronde rechthoek 8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4" name="Groep 8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Vrije vorm 9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3" name="Groep 4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0" name="Afgeronde rechthoek 6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1" name="Groep 7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Vrije vorm 8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4" name="Rechte verbindingslijn 43"/>
            <p:cNvCxnSpPr>
              <a:stCxn id="46" idx="2"/>
              <a:endCxn id="7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/>
            <p:cNvCxnSpPr>
              <a:stCxn id="47" idx="3"/>
              <a:endCxn id="8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al 4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0" name="Groep 5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361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afbeelding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-1" y="1420284"/>
            <a:ext cx="6071101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43688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AA17E-5D08-410F-93F5-F9538592E48E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6071100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afbeelding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-2" y="5426900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96" name="Groep 95"/>
          <p:cNvGrpSpPr/>
          <p:nvPr userDrawn="1"/>
        </p:nvGrpSpPr>
        <p:grpSpPr>
          <a:xfrm>
            <a:off x="-3208225" y="-26002"/>
            <a:ext cx="3064812" cy="4530930"/>
            <a:chOff x="15419739" y="-26002"/>
            <a:chExt cx="3064812" cy="4530930"/>
          </a:xfrm>
        </p:grpSpPr>
        <p:sp>
          <p:nvSpPr>
            <p:cNvPr id="9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00" name="Ovaal 9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0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3" name="Tekstvak 10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04" name="Rechthoek 10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105" name="Groep 10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107" name="Rechte verbindingslijn 10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Rechte verbindingslijn 10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Rechte verbindingslijn 10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6" name="Afbeelding 10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110" name="Groep 109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111" name="Rechthoek 110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112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13" name="Ovaal 112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14" name="Ovaal 113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15" name="Ovaal 114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16" name="Ovaal 115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17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18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19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20" name="Rechte verbindingslijn 119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Rechte verbindingslijn 120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Rechte verbindingslijn 121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3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5" name="Groep 124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66" name="Afgeronde rechthoek 165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67" name="Groep 166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68" name="Rechthoek 167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9" name="Rechthoek 168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0" name="Rechthoek 169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1" name="Rechthoek 170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2" name="Rechthoek 171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3" name="Rechthoek 172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4" name="Rechthoek 173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5" name="Rechthoek 174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6" name="Rechthoek 175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7" name="Rechthoek 176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8" name="Vrije vorm 177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26" name="Groep 125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53" name="Afgeronde rechthoek 152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54" name="Groep 153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55" name="Rechthoek 154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6" name="Rechthoek 155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7" name="Rechthoek 156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8" name="Rechthoek 157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9" name="Rechthoek 158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0" name="Rechthoek 159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1" name="Rechthoek 160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2" name="Rechthoek 161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3" name="Rechthoek 162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4" name="Rechthoek 163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5" name="Vrije vorm 164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27" name="Rechte verbindingslijn 126"/>
            <p:cNvCxnSpPr>
              <a:stCxn id="129" idx="2"/>
              <a:endCxn id="153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Rechte verbindingslijn 127"/>
            <p:cNvCxnSpPr>
              <a:stCxn id="130" idx="3"/>
              <a:endCxn id="166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Ovaal 128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al 129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32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33" name="Ovaal 132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34" name="Ovaal 133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35" name="Ovaal 134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36" name="Ovaal 135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37" name="Ovaal 136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38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39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0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41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42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43" name="Groep 142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44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5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6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47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48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49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50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51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52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099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afbeelding (M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hthoek 93"/>
          <p:cNvSpPr/>
          <p:nvPr userDrawn="1"/>
        </p:nvSpPr>
        <p:spPr>
          <a:xfrm>
            <a:off x="6071100" y="1420284"/>
            <a:ext cx="6124075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8" name="Rechthoek 7"/>
          <p:cNvSpPr/>
          <p:nvPr userDrawn="1"/>
        </p:nvSpPr>
        <p:spPr>
          <a:xfrm>
            <a:off x="-1" y="1420284"/>
            <a:ext cx="6071101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43688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AA17E-5D08-410F-93F5-F9538592E48E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6071100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afbeelding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-2" y="5426900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96" name="Groep 95"/>
          <p:cNvGrpSpPr/>
          <p:nvPr userDrawn="1"/>
        </p:nvGrpSpPr>
        <p:grpSpPr>
          <a:xfrm>
            <a:off x="-3208225" y="-26002"/>
            <a:ext cx="3064812" cy="4530930"/>
            <a:chOff x="15419739" y="-26002"/>
            <a:chExt cx="3064812" cy="4530930"/>
          </a:xfrm>
        </p:grpSpPr>
        <p:sp>
          <p:nvSpPr>
            <p:cNvPr id="9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00" name="Ovaal 9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0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3" name="Tekstvak 10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04" name="Rechthoek 10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105" name="Groep 10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107" name="Rechte verbindingslijn 10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Rechte verbindingslijn 10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Rechte verbindingslijn 10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6" name="Afbeelding 10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110" name="Groep 109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111" name="Rechthoek 110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112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13" name="Ovaal 112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14" name="Ovaal 113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15" name="Ovaal 114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16" name="Ovaal 115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17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18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19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20" name="Rechte verbindingslijn 119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Rechte verbindingslijn 120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Rechte verbindingslijn 121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3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5" name="Groep 124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66" name="Afgeronde rechthoek 165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67" name="Groep 166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68" name="Rechthoek 167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9" name="Rechthoek 168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0" name="Rechthoek 169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1" name="Rechthoek 170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2" name="Rechthoek 171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3" name="Rechthoek 172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4" name="Rechthoek 173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5" name="Rechthoek 174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6" name="Rechthoek 175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7" name="Rechthoek 176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8" name="Vrije vorm 177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26" name="Groep 125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53" name="Afgeronde rechthoek 152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54" name="Groep 153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55" name="Rechthoek 154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6" name="Rechthoek 155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7" name="Rechthoek 156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8" name="Rechthoek 157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9" name="Rechthoek 158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0" name="Rechthoek 159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1" name="Rechthoek 160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2" name="Rechthoek 161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3" name="Rechthoek 162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4" name="Rechthoek 163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5" name="Vrije vorm 164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27" name="Rechte verbindingslijn 126"/>
            <p:cNvCxnSpPr>
              <a:stCxn id="129" idx="2"/>
              <a:endCxn id="153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Rechte verbindingslijn 127"/>
            <p:cNvCxnSpPr>
              <a:stCxn id="130" idx="3"/>
              <a:endCxn id="166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Ovaal 128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al 129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32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33" name="Ovaal 132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34" name="Ovaal 133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35" name="Ovaal 134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36" name="Ovaal 135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37" name="Ovaal 136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38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39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0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41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42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43" name="Groep 142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44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5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6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47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48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49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50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51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52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106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4632158" y="1420284"/>
            <a:ext cx="756301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135C-4E63-40E6-8111-D712C514D98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4632158" y="1420100"/>
            <a:ext cx="756301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afbeelding (L)</a:t>
            </a:r>
          </a:p>
        </p:txBody>
      </p:sp>
      <p:sp>
        <p:nvSpPr>
          <p:cNvPr id="11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4632159" y="5426900"/>
            <a:ext cx="7563016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717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L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hoek 94"/>
          <p:cNvSpPr/>
          <p:nvPr userDrawn="1"/>
        </p:nvSpPr>
        <p:spPr>
          <a:xfrm>
            <a:off x="0" y="1420284"/>
            <a:ext cx="4632157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8" name="Rechthoek 7"/>
          <p:cNvSpPr/>
          <p:nvPr userDrawn="1"/>
        </p:nvSpPr>
        <p:spPr>
          <a:xfrm>
            <a:off x="4632158" y="1420284"/>
            <a:ext cx="756301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135C-4E63-40E6-8111-D712C514D98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4632158" y="1420100"/>
            <a:ext cx="756301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afbeelding (L)</a:t>
            </a:r>
          </a:p>
        </p:txBody>
      </p:sp>
      <p:sp>
        <p:nvSpPr>
          <p:cNvPr id="11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4632159" y="5426900"/>
            <a:ext cx="7563016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318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afbeelding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756301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035604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135C-4E63-40E6-8111-D712C514D98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756301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afbeelding (L)</a:t>
            </a:r>
          </a:p>
        </p:txBody>
      </p:sp>
      <p:sp>
        <p:nvSpPr>
          <p:cNvPr id="11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1" y="5426900"/>
            <a:ext cx="7563016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95" name="Groep 94"/>
          <p:cNvGrpSpPr/>
          <p:nvPr userDrawn="1"/>
        </p:nvGrpSpPr>
        <p:grpSpPr>
          <a:xfrm>
            <a:off x="-3208225" y="-26002"/>
            <a:ext cx="3064812" cy="4530930"/>
            <a:chOff x="15419739" y="-26002"/>
            <a:chExt cx="3064812" cy="4530930"/>
          </a:xfrm>
        </p:grpSpPr>
        <p:sp>
          <p:nvSpPr>
            <p:cNvPr id="96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7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8" name="Ovaal 97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00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1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2" name="Tekstvak 101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03" name="Rechthoek 102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104" name="Groep 103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106" name="Rechte verbindingslijn 105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Rechte verbindingslijn 106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Rechte verbindingslijn 107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5" name="Afbeelding 104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109" name="Groep 108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110" name="Rechthoek 109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111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12" name="Ovaal 111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13" name="Ovaal 112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14" name="Ovaal 113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15" name="Ovaal 114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16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17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18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19" name="Rechte verbindingslijn 118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Rechte verbindingslijn 119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Rechte verbindingslijn 120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2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4" name="Groep 123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65" name="Afgeronde rechthoek 164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66" name="Groep 165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67" name="Rechthoek 166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8" name="Rechthoek 167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9" name="Rechthoek 168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0" name="Rechthoek 169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1" name="Rechthoek 170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2" name="Rechthoek 171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3" name="Rechthoek 172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4" name="Rechthoek 173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5" name="Rechthoek 174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6" name="Rechthoek 175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7" name="Vrije vorm 176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25" name="Groep 124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52" name="Afgeronde rechthoek 151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53" name="Groep 152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54" name="Rechthoek 153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5" name="Rechthoek 154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6" name="Rechthoek 155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7" name="Rechthoek 156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8" name="Rechthoek 157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9" name="Rechthoek 158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0" name="Rechthoek 159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1" name="Rechthoek 160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2" name="Rechthoek 161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3" name="Rechthoek 162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4" name="Vrije vorm 163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26" name="Rechte verbindingslijn 125"/>
            <p:cNvCxnSpPr>
              <a:stCxn id="128" idx="2"/>
              <a:endCxn id="152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Rechte verbindingslijn 126"/>
            <p:cNvCxnSpPr>
              <a:stCxn id="129" idx="3"/>
              <a:endCxn id="165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al 127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al 128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31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32" name="Ovaal 131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33" name="Ovaal 132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34" name="Ovaal 133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35" name="Ovaal 134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36" name="Ovaal 135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37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38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9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40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41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42" name="Groep 141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43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4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5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46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47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48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49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50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51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016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afbeelding (L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hthoek 93"/>
          <p:cNvSpPr/>
          <p:nvPr userDrawn="1"/>
        </p:nvSpPr>
        <p:spPr>
          <a:xfrm>
            <a:off x="7563017" y="1420284"/>
            <a:ext cx="4632158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8" name="Rechthoek 7"/>
          <p:cNvSpPr/>
          <p:nvPr userDrawn="1"/>
        </p:nvSpPr>
        <p:spPr>
          <a:xfrm>
            <a:off x="0" y="1420284"/>
            <a:ext cx="756301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035604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135C-4E63-40E6-8111-D712C514D98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756301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afbeelding (L)</a:t>
            </a:r>
          </a:p>
        </p:txBody>
      </p:sp>
      <p:sp>
        <p:nvSpPr>
          <p:cNvPr id="11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1" y="5426900"/>
            <a:ext cx="7563016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95" name="Groep 94"/>
          <p:cNvGrpSpPr/>
          <p:nvPr userDrawn="1"/>
        </p:nvGrpSpPr>
        <p:grpSpPr>
          <a:xfrm>
            <a:off x="-3208225" y="-26002"/>
            <a:ext cx="3064812" cy="4530930"/>
            <a:chOff x="15419739" y="-26002"/>
            <a:chExt cx="3064812" cy="4530930"/>
          </a:xfrm>
        </p:grpSpPr>
        <p:sp>
          <p:nvSpPr>
            <p:cNvPr id="96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7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98" name="Ovaal 97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00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1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2" name="Tekstvak 101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03" name="Rechthoek 102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104" name="Groep 103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106" name="Rechte verbindingslijn 105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Rechte verbindingslijn 106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Rechte verbindingslijn 107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5" name="Afbeelding 104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109" name="Groep 108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110" name="Rechthoek 109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111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12" name="Ovaal 111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13" name="Ovaal 112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14" name="Ovaal 113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15" name="Ovaal 114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16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17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18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19" name="Rechte verbindingslijn 118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Rechte verbindingslijn 119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Rechte verbindingslijn 120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2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4" name="Groep 123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65" name="Afgeronde rechthoek 164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66" name="Groep 165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67" name="Rechthoek 166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8" name="Rechthoek 167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9" name="Rechthoek 168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0" name="Rechthoek 169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1" name="Rechthoek 170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2" name="Rechthoek 171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3" name="Rechthoek 172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4" name="Rechthoek 173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5" name="Rechthoek 174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6" name="Rechthoek 175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7" name="Vrije vorm 176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25" name="Groep 124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52" name="Afgeronde rechthoek 151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53" name="Groep 152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54" name="Rechthoek 153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5" name="Rechthoek 154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6" name="Rechthoek 155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7" name="Rechthoek 156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8" name="Rechthoek 157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9" name="Rechthoek 158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0" name="Rechthoek 159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1" name="Rechthoek 160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2" name="Rechthoek 161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3" name="Rechthoek 162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4" name="Vrije vorm 163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26" name="Rechte verbindingslijn 125"/>
            <p:cNvCxnSpPr>
              <a:stCxn id="128" idx="2"/>
              <a:endCxn id="152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Rechte verbindingslijn 126"/>
            <p:cNvCxnSpPr>
              <a:stCxn id="129" idx="3"/>
              <a:endCxn id="165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al 127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al 128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31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32" name="Ovaal 131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33" name="Ovaal 132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34" name="Ovaal 133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35" name="Ovaal 134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36" name="Ovaal 135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37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38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9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40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41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42" name="Groep 141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43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4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45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46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47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48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49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50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51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649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CBF-77D6-4D47-80C0-BA487AEBFF98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12195175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(XL)</a:t>
            </a:r>
          </a:p>
        </p:txBody>
      </p:sp>
      <p:sp>
        <p:nvSpPr>
          <p:cNvPr id="11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1" y="5426900"/>
            <a:ext cx="12195174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54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461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Object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hthoek 167"/>
          <p:cNvSpPr/>
          <p:nvPr userDrawn="1"/>
        </p:nvSpPr>
        <p:spPr>
          <a:xfrm>
            <a:off x="7435970" y="1424764"/>
            <a:ext cx="4759205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F216-BBCE-4962-B39A-8C41B9E93B7B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3"/>
          </p:nvPr>
        </p:nvSpPr>
        <p:spPr>
          <a:xfrm>
            <a:off x="7836512" y="1641026"/>
            <a:ext cx="3956928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Object (S)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7434776" y="5437534"/>
            <a:ext cx="4760398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7" name="Groep 6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4" name="Rechte verbindingslijn 23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Rechte verbindingslijn 94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ep 27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8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8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8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85" name="Vrije vorm 8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9" name="Groep 28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48" name="Rechthoek 4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49" name="Rechthoek 4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50" name="Gelijkbenige driehoek 4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51" name="Afgeronde rechthoek 5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52" name="Groep 5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6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70" name="Groep 6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7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7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72" name="Vrije vorm 7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53" name="Groep 5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5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62" name="Rechte verbindingslijn 6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Rechte verbindingslijn 6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Rechte verbindingslijn 6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Rechte verbindingslijn 6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Rechte verbindingslijn 6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Rechte verbindingslijn 6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54" name="Groep 5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55" name="Rechthoek 5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6" name="Groep 5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57" name="Parallellogram 5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58" name="Parallellogram 5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38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41" name="Rechthoek 40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7" name="Groep 96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98" name="Rechthoek 97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9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00" name="Ovaal 9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01" name="Ovaal 10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0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0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0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07" name="Rechte verbindingslijn 10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Rechte verbindingslijn 10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Rechte verbindingslijn 10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" name="Groep 11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53" name="Afgeronde rechthoek 15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54" name="Groep 15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55" name="Rechthoek 15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6" name="Rechthoek 15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7" name="Rechthoek 15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8" name="Rechthoek 15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9" name="Rechthoek 15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0" name="Rechthoek 15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1" name="Rechthoek 16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2" name="Rechthoek 16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3" name="Rechthoek 16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4" name="Rechthoek 16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5" name="Vrije vorm 16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13" name="Groep 11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40" name="Afgeronde rechthoek 13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41" name="Groep 14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42" name="Rechthoek 14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Rechthoek 14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7" name="Rechthoek 14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8" name="Rechthoek 14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9" name="Rechthoek 14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0" name="Rechthoek 14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1" name="Rechthoek 15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2" name="Vrije vorm 15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14" name="Rechte verbindingslijn 113"/>
            <p:cNvCxnSpPr>
              <a:stCxn id="116" idx="2"/>
              <a:endCxn id="14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Rechte verbindingslijn 114"/>
            <p:cNvCxnSpPr>
              <a:stCxn id="117" idx="3"/>
              <a:endCxn id="15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al 11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al 11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1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20" name="Ovaal 11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21" name="Ovaal 12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22" name="Ovaal 12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23" name="Ovaal 12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24" name="Ovaal 12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2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2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2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2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30" name="Groep 12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3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3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3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3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3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3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3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3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3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34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(standa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2199938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jdelijke aanduiding voor tekst 15"/>
          <p:cNvSpPr>
            <a:spLocks noGrp="1"/>
          </p:cNvSpPr>
          <p:nvPr>
            <p:ph type="body" sz="quarter" idx="19" hasCustomPrompt="1"/>
          </p:nvPr>
        </p:nvSpPr>
        <p:spPr>
          <a:xfrm>
            <a:off x="469509" y="6401198"/>
            <a:ext cx="8691694" cy="268237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 sz="1600" b="0" cap="none" baseline="0">
                <a:solidFill>
                  <a:schemeClr val="tx2"/>
                </a:solidFill>
                <a:latin typeface="+mn-lt"/>
              </a:defRPr>
            </a:lvl1pPr>
            <a:lvl2pPr marL="241294" indent="0">
              <a:buNone/>
              <a:defRPr/>
            </a:lvl2pPr>
            <a:lvl3pPr marL="482588" indent="0">
              <a:buNone/>
              <a:defRPr/>
            </a:lvl3pPr>
            <a:lvl4pPr marL="723882" indent="0">
              <a:buNone/>
              <a:defRPr/>
            </a:lvl4pPr>
            <a:lvl5pPr marL="952476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Ondertitel Optioneel  |  Sub</a:t>
            </a:r>
          </a:p>
        </p:txBody>
      </p:sp>
      <p:sp>
        <p:nvSpPr>
          <p:cNvPr id="15" name="Tijdelijke aanduiding voor tekst 17"/>
          <p:cNvSpPr>
            <a:spLocks noGrp="1"/>
          </p:cNvSpPr>
          <p:nvPr>
            <p:ph type="body" sz="quarter" idx="16" hasCustomPrompt="1"/>
          </p:nvPr>
        </p:nvSpPr>
        <p:spPr>
          <a:xfrm>
            <a:off x="469512" y="6143236"/>
            <a:ext cx="8691691" cy="243852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 marL="0" indent="0">
              <a:buNone/>
              <a:defRPr sz="1867" b="1" cap="none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nl-NL" dirty="0"/>
              <a:t>Name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55862" y="577382"/>
            <a:ext cx="11304339" cy="1531016"/>
          </a:xfrm>
          <a:effectLst/>
        </p:spPr>
        <p:txBody>
          <a:bodyPr tIns="0" bIns="0" anchor="b" anchorCtr="0">
            <a:noAutofit/>
          </a:bodyPr>
          <a:lstStyle>
            <a:lvl1pPr>
              <a:lnSpc>
                <a:spcPct val="80000"/>
              </a:lnSpc>
              <a:defRPr lang="nl-NL" sz="5400" b="0" cap="all" spc="0" baseline="0"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marL="0" lvl="0"/>
            <a:r>
              <a:rPr lang="nl-NL" dirty="0"/>
              <a:t>Titel regel 1.</a:t>
            </a:r>
            <a:br>
              <a:rPr lang="nl-NL" dirty="0"/>
            </a:br>
            <a:r>
              <a:rPr lang="nl-NL" dirty="0"/>
              <a:t>titel regel 2.</a:t>
            </a:r>
          </a:p>
        </p:txBody>
      </p:sp>
      <p:sp>
        <p:nvSpPr>
          <p:cNvPr id="6" name="Tekstvak 5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 err="1">
                <a:solidFill>
                  <a:schemeClr val="accent6"/>
                </a:solidFill>
              </a:rPr>
              <a:t>Titeldia</a:t>
            </a:r>
            <a:r>
              <a:rPr lang="nl-NL" sz="1333" b="1" dirty="0">
                <a:solidFill>
                  <a:schemeClr val="accent6"/>
                </a:solidFill>
              </a:rPr>
              <a:t> (standaard)</a:t>
            </a:r>
          </a:p>
        </p:txBody>
      </p:sp>
      <p:grpSp>
        <p:nvGrpSpPr>
          <p:cNvPr id="20" name="Groep 19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1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2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3" name="Ovaal 22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4" name="Ovaal 23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7" name="Tekstvak 26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8" name="Rechthoek 27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9" name="Groep 28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1" name="Rechte verbindingslijn 30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Rechte verbindingslijn 31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" name="Afbeelding 29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652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Object (S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hthoek 165"/>
          <p:cNvSpPr/>
          <p:nvPr userDrawn="1"/>
        </p:nvSpPr>
        <p:spPr>
          <a:xfrm>
            <a:off x="0" y="1420284"/>
            <a:ext cx="7435969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168" name="Rechthoek 167"/>
          <p:cNvSpPr/>
          <p:nvPr userDrawn="1"/>
        </p:nvSpPr>
        <p:spPr>
          <a:xfrm>
            <a:off x="7435970" y="1424764"/>
            <a:ext cx="4759205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F216-BBCE-4962-B39A-8C41B9E93B7B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3"/>
          </p:nvPr>
        </p:nvSpPr>
        <p:spPr>
          <a:xfrm>
            <a:off x="7836512" y="1641026"/>
            <a:ext cx="3956928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Object (S)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7434776" y="5437534"/>
            <a:ext cx="4760398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7" name="Groep 6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4" name="Rechte verbindingslijn 23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Rechte verbindingslijn 94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ep 27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8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8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8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85" name="Vrije vorm 8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9" name="Groep 28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48" name="Rechthoek 4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49" name="Rechthoek 4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50" name="Gelijkbenige driehoek 4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51" name="Afgeronde rechthoek 5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52" name="Groep 5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6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70" name="Groep 6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7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7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72" name="Vrije vorm 7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53" name="Groep 5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5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62" name="Rechte verbindingslijn 6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Rechte verbindingslijn 6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Rechte verbindingslijn 6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Rechte verbindingslijn 6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Rechte verbindingslijn 6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Rechte verbindingslijn 6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54" name="Groep 5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55" name="Rechthoek 5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6" name="Groep 5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57" name="Parallellogram 5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58" name="Parallellogram 5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38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41" name="Rechthoek 40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7" name="Groep 96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98" name="Rechthoek 97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9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00" name="Ovaal 9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01" name="Ovaal 10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0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0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0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07" name="Rechte verbindingslijn 10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Rechte verbindingslijn 10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Rechte verbindingslijn 10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" name="Groep 11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53" name="Afgeronde rechthoek 15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54" name="Groep 15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55" name="Rechthoek 15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6" name="Rechthoek 15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7" name="Rechthoek 15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8" name="Rechthoek 15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9" name="Rechthoek 15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0" name="Rechthoek 15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1" name="Rechthoek 16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2" name="Rechthoek 16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3" name="Rechthoek 16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4" name="Rechthoek 16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5" name="Vrije vorm 16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13" name="Groep 11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40" name="Afgeronde rechthoek 13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41" name="Groep 14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42" name="Rechthoek 14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Rechthoek 14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7" name="Rechthoek 14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8" name="Rechthoek 14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9" name="Rechthoek 14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0" name="Rechthoek 14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1" name="Rechthoek 15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2" name="Vrije vorm 15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14" name="Rechte verbindingslijn 113"/>
            <p:cNvCxnSpPr>
              <a:stCxn id="116" idx="2"/>
              <a:endCxn id="14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Rechte verbindingslijn 114"/>
            <p:cNvCxnSpPr>
              <a:stCxn id="117" idx="3"/>
              <a:endCxn id="15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al 11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al 11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1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20" name="Ovaal 11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21" name="Ovaal 12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22" name="Ovaal 12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23" name="Ovaal 12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24" name="Ovaal 12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2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2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2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2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30" name="Groep 12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3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3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3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3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3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3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3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3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3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30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Object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hthoek 167"/>
          <p:cNvSpPr/>
          <p:nvPr userDrawn="1"/>
        </p:nvSpPr>
        <p:spPr>
          <a:xfrm>
            <a:off x="0" y="1424764"/>
            <a:ext cx="4759205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232986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F216-BBCE-4962-B39A-8C41B9E93B7B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3"/>
          </p:nvPr>
        </p:nvSpPr>
        <p:spPr>
          <a:xfrm>
            <a:off x="400542" y="1641026"/>
            <a:ext cx="3956928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Object (S)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-1194" y="5437534"/>
            <a:ext cx="4760398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7" name="Groep 6"/>
          <p:cNvGrpSpPr/>
          <p:nvPr userDrawn="1"/>
        </p:nvGrpSpPr>
        <p:grpSpPr>
          <a:xfrm>
            <a:off x="-3216858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4" name="Rechte verbindingslijn 23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Rechte verbindingslijn 94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ep 27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8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8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8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85" name="Vrije vorm 8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9" name="Groep 28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48" name="Rechthoek 4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49" name="Rechthoek 4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50" name="Gelijkbenige driehoek 4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51" name="Afgeronde rechthoek 5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52" name="Groep 5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6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70" name="Groep 6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7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7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72" name="Vrije vorm 7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53" name="Groep 5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5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62" name="Rechte verbindingslijn 6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Rechte verbindingslijn 6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Rechte verbindingslijn 6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Rechte verbindingslijn 6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Rechte verbindingslijn 6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Rechte verbindingslijn 6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54" name="Groep 5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55" name="Rechthoek 5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6" name="Groep 5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57" name="Parallellogram 5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58" name="Parallellogram 5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38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41" name="Rechthoek 40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6" name="Groep 165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167" name="Rechthoek 16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16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70" name="Ovaal 16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71" name="Ovaal 17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72" name="Ovaal 17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73" name="Ovaal 17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7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7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7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77" name="Rechte verbindingslijn 17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Rechte verbindingslijn 17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Rechte verbindingslijn 17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2" name="Groep 18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223" name="Afgeronde rechthoek 22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224" name="Groep 22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25" name="Rechthoek 22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6" name="Rechthoek 22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7" name="Rechthoek 22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8" name="Rechthoek 22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9" name="Rechthoek 22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0" name="Rechthoek 22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1" name="Rechthoek 23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2" name="Rechthoek 23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3" name="Rechthoek 23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4" name="Rechthoek 23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5" name="Vrije vorm 23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83" name="Groep 18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210" name="Afgeronde rechthoek 20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211" name="Groep 21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12" name="Rechthoek 21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3" name="Rechthoek 21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4" name="Rechthoek 21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5" name="Rechthoek 21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6" name="Rechthoek 21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7" name="Rechthoek 21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8" name="Rechthoek 21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9" name="Rechthoek 21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0" name="Rechthoek 21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1" name="Rechthoek 22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2" name="Vrije vorm 22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84" name="Rechte verbindingslijn 183"/>
            <p:cNvCxnSpPr>
              <a:stCxn id="186" idx="2"/>
              <a:endCxn id="21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Rechte verbindingslijn 184"/>
            <p:cNvCxnSpPr>
              <a:stCxn id="187" idx="3"/>
              <a:endCxn id="22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Ovaal 18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al 18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8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90" name="Ovaal 18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91" name="Ovaal 19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92" name="Ovaal 19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93" name="Ovaal 19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94" name="Ovaal 19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9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9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9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9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200" name="Groep 19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20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0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0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0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20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20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0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0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20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96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Object (S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hthoek 145"/>
          <p:cNvSpPr/>
          <p:nvPr userDrawn="1"/>
        </p:nvSpPr>
        <p:spPr>
          <a:xfrm>
            <a:off x="4759205" y="1420284"/>
            <a:ext cx="7435970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168" name="Rechthoek 167"/>
          <p:cNvSpPr/>
          <p:nvPr userDrawn="1"/>
        </p:nvSpPr>
        <p:spPr>
          <a:xfrm>
            <a:off x="0" y="1424764"/>
            <a:ext cx="4759205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232986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F216-BBCE-4962-B39A-8C41B9E93B7B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3"/>
          </p:nvPr>
        </p:nvSpPr>
        <p:spPr>
          <a:xfrm>
            <a:off x="400542" y="1641026"/>
            <a:ext cx="3956928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Object (S)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-1194" y="5437534"/>
            <a:ext cx="4760398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7" name="Groep 6"/>
          <p:cNvGrpSpPr/>
          <p:nvPr userDrawn="1"/>
        </p:nvGrpSpPr>
        <p:grpSpPr>
          <a:xfrm>
            <a:off x="-3216858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4" name="Rechte verbindingslijn 23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Rechte verbindingslijn 94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ep 27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8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8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8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8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9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85" name="Vrije vorm 8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9" name="Groep 28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48" name="Rechthoek 4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49" name="Rechthoek 4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50" name="Gelijkbenige driehoek 4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51" name="Afgeronde rechthoek 5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52" name="Groep 5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6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70" name="Groep 6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7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7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7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8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72" name="Vrije vorm 7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53" name="Groep 5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5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6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62" name="Rechte verbindingslijn 6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Rechte verbindingslijn 6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Rechte verbindingslijn 6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Rechte verbindingslijn 6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Rechte verbindingslijn 6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Rechte verbindingslijn 6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54" name="Groep 5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55" name="Rechthoek 5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6" name="Groep 5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57" name="Parallellogram 5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58" name="Parallellogram 5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38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41" name="Rechthoek 40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6" name="Groep 165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167" name="Rechthoek 16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16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170" name="Ovaal 16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71" name="Ovaal 17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72" name="Ovaal 17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73" name="Ovaal 17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7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17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7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177" name="Rechte verbindingslijn 17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Rechte verbindingslijn 17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Rechte verbindingslijn 17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2" name="Groep 18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223" name="Afgeronde rechthoek 22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224" name="Groep 22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25" name="Rechthoek 22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6" name="Rechthoek 22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7" name="Rechthoek 22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8" name="Rechthoek 22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9" name="Rechthoek 22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0" name="Rechthoek 22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1" name="Rechthoek 23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2" name="Rechthoek 23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3" name="Rechthoek 23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4" name="Rechthoek 23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35" name="Vrije vorm 23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183" name="Groep 18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210" name="Afgeronde rechthoek 20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211" name="Groep 21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12" name="Rechthoek 21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3" name="Rechthoek 21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4" name="Rechthoek 21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5" name="Rechthoek 21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6" name="Rechthoek 21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7" name="Rechthoek 21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8" name="Rechthoek 21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9" name="Rechthoek 21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0" name="Rechthoek 21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1" name="Rechthoek 22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22" name="Vrije vorm 22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184" name="Rechte verbindingslijn 183"/>
            <p:cNvCxnSpPr>
              <a:stCxn id="186" idx="2"/>
              <a:endCxn id="21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Rechte verbindingslijn 184"/>
            <p:cNvCxnSpPr>
              <a:stCxn id="187" idx="3"/>
              <a:endCxn id="22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Ovaal 18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al 18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8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90" name="Ovaal 18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91" name="Ovaal 19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92" name="Ovaal 19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93" name="Ovaal 19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94" name="Ovaal 19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9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9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9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9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200" name="Groep 19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20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0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0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0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20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20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0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0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20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94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Objec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hthoek 147"/>
          <p:cNvSpPr/>
          <p:nvPr userDrawn="1"/>
        </p:nvSpPr>
        <p:spPr>
          <a:xfrm>
            <a:off x="6116128" y="1424764"/>
            <a:ext cx="607904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084F-28B6-4A4B-9480-3170CE37F206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6491598" y="1641026"/>
            <a:ext cx="5332035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Object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6124073" y="5437534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24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2" name="Rechte verbindingslijn 21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ep 26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66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67" name="Groep 66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68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70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1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2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3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4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5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6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7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8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69" name="Vrije vorm 68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8" name="Groep 27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32" name="Rechthoek 31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3" name="Rechthoek 32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34" name="Gelijkbenige driehoek 33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Afgeronde rechthoek 34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36" name="Groep 35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53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4" name="Groep 53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55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57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8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9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0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1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2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3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4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5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56" name="Vrije vorm 55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37" name="Groep 36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4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4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5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46" name="Rechte verbindingslijn 45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Rechte verbindingslijn 46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Rechte verbindingslijn 47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Rechte verbindingslijn 48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Rechte verbindingslijn 49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Rechte verbindingslijn 50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38" name="Groep 37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39" name="Rechthoek 38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40" name="Groep 39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41" name="Parallellogram 40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42" name="Parallellogram 41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29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9" name="Groep 78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80" name="Rechthoek 79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1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5" name="Ovaal 84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8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4" name="Groep 93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5" name="Afgeronde rechthoek 134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6" name="Groep 135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Rechthoek 145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7" name="Vrije vorm 146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5" name="Groep 94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2" name="Afgeronde rechthoek 121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3" name="Groep 122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Rechthoek 132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4" name="Vrije vorm 133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6" name="Rechte verbindingslijn 95"/>
            <p:cNvCxnSpPr>
              <a:stCxn id="98" idx="2"/>
              <a:endCxn id="122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Rechte verbindingslijn 96"/>
            <p:cNvCxnSpPr>
              <a:stCxn id="99" idx="3"/>
              <a:endCxn id="135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al 97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1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6" name="Ovaal 105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1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2" name="Groep 111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1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162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Object (M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hthoek 148"/>
          <p:cNvSpPr/>
          <p:nvPr userDrawn="1"/>
        </p:nvSpPr>
        <p:spPr>
          <a:xfrm>
            <a:off x="0" y="1420284"/>
            <a:ext cx="6116127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148" name="Rechthoek 147"/>
          <p:cNvSpPr/>
          <p:nvPr userDrawn="1"/>
        </p:nvSpPr>
        <p:spPr>
          <a:xfrm>
            <a:off x="6116128" y="1424764"/>
            <a:ext cx="607904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084F-28B6-4A4B-9480-3170CE37F206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6491598" y="1641026"/>
            <a:ext cx="5332035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Object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6124073" y="5437534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24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2" name="Rechte verbindingslijn 21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ep 26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66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67" name="Groep 66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68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70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1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2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3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4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5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6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7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8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69" name="Vrije vorm 68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8" name="Groep 27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32" name="Rechthoek 31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3" name="Rechthoek 32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34" name="Gelijkbenige driehoek 33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Afgeronde rechthoek 34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36" name="Groep 35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53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4" name="Groep 53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55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57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8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9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0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1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2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3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4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5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56" name="Vrije vorm 55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37" name="Groep 36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4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4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5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46" name="Rechte verbindingslijn 45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Rechte verbindingslijn 46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Rechte verbindingslijn 47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Rechte verbindingslijn 48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Rechte verbindingslijn 49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Rechte verbindingslijn 50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38" name="Groep 37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39" name="Rechthoek 38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40" name="Groep 39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41" name="Parallellogram 40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42" name="Parallellogram 41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29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9" name="Groep 78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80" name="Rechthoek 79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1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5" name="Ovaal 84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8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4" name="Groep 93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5" name="Afgeronde rechthoek 134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6" name="Groep 135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Rechthoek 145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7" name="Vrije vorm 146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5" name="Groep 94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2" name="Afgeronde rechthoek 121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3" name="Groep 122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Rechthoek 132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4" name="Vrije vorm 133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6" name="Rechte verbindingslijn 95"/>
            <p:cNvCxnSpPr>
              <a:stCxn id="98" idx="2"/>
              <a:endCxn id="122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Rechte verbindingslijn 96"/>
            <p:cNvCxnSpPr>
              <a:stCxn id="99" idx="3"/>
              <a:endCxn id="135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al 97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1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6" name="Ovaal 105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1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2" name="Groep 111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1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245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Objec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hthoek 147"/>
          <p:cNvSpPr/>
          <p:nvPr userDrawn="1"/>
        </p:nvSpPr>
        <p:spPr>
          <a:xfrm>
            <a:off x="0" y="1424764"/>
            <a:ext cx="607904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43688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084F-28B6-4A4B-9480-3170CE37F206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375470" y="1641026"/>
            <a:ext cx="5332035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Object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7945" y="5437534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24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49" name="Groep 148"/>
          <p:cNvGrpSpPr/>
          <p:nvPr userDrawn="1"/>
        </p:nvGrpSpPr>
        <p:grpSpPr>
          <a:xfrm>
            <a:off x="-3216858" y="-26002"/>
            <a:ext cx="3064812" cy="6864697"/>
            <a:chOff x="12363871" y="-26002"/>
            <a:chExt cx="3064812" cy="6864697"/>
          </a:xfrm>
        </p:grpSpPr>
        <p:sp>
          <p:nvSpPr>
            <p:cNvPr id="150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1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52" name="Ovaal 151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53" name="Ovaal 152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54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56" name="Tekstvak 155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57" name="Rechthoek 156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158" name="Rechte verbindingslijn 157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Rechte verbindingslijn 158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Rechte verbindingslijn 159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Rechte verbindingslijn 160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Rechte verbindingslijn 161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Groep 162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20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203" name="Groep 20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20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20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205" name="Vrije vorm 20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164" name="Groep 163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168" name="Rechthoek 16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69" name="Rechthoek 16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170" name="Gelijkbenige driehoek 16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71" name="Afgeronde rechthoek 17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172" name="Groep 17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18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90" name="Groep 18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19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19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92" name="Vrije vorm 19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173" name="Groep 17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17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182" name="Rechte verbindingslijn 18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Rechte verbindingslijn 18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Rechte verbindingslijn 18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Rechte verbindingslijn 18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Rechte verbindingslijn 18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Rechte verbindingslijn 18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174" name="Groep 17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175" name="Rechthoek 17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76" name="Groep 17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177" name="Parallellogram 17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178" name="Parallellogram 17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165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166" name="Rechthoek 165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167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5" name="Groep 214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216" name="Rechthoek 215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17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18" name="Ovaal 217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19" name="Ovaal 218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0" name="Ovaal 219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1" name="Ovaal 220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22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223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24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225" name="Rechte verbindingslijn 224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Rechte verbindingslijn 225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Rechte verbindingslijn 226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8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0" name="Groep 229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271" name="Afgeronde rechthoek 270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272" name="Groep 271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73" name="Rechthoek 272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4" name="Rechthoek 273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5" name="Rechthoek 274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6" name="Rechthoek 275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7" name="Rechthoek 276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8" name="Rechthoek 277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9" name="Rechthoek 278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0" name="Rechthoek 279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1" name="Rechthoek 280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2" name="Rechthoek 281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3" name="Vrije vorm 282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231" name="Groep 230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258" name="Afgeronde rechthoek 257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259" name="Groep 258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60" name="Rechthoek 259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1" name="Rechthoek 260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2" name="Rechthoek 261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3" name="Rechthoek 262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4" name="Rechthoek 263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5" name="Rechthoek 264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6" name="Rechthoek 265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7" name="Rechthoek 266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8" name="Rechthoek 267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9" name="Rechthoek 268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0" name="Vrije vorm 269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232" name="Rechte verbindingslijn 231"/>
            <p:cNvCxnSpPr>
              <a:stCxn id="234" idx="2"/>
              <a:endCxn id="258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Rechte verbindingslijn 232"/>
            <p:cNvCxnSpPr>
              <a:stCxn id="235" idx="3"/>
              <a:endCxn id="271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al 233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al 234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237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238" name="Ovaal 237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9" name="Ovaal 238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40" name="Ovaal 239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241" name="Ovaal 240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42" name="Ovaal 241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243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244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246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247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248" name="Groep 247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249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0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1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2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253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254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5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6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257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74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Object (M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hthoek 145"/>
          <p:cNvSpPr/>
          <p:nvPr userDrawn="1"/>
        </p:nvSpPr>
        <p:spPr>
          <a:xfrm>
            <a:off x="6079048" y="1420284"/>
            <a:ext cx="6116128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148" name="Rechthoek 147"/>
          <p:cNvSpPr/>
          <p:nvPr userDrawn="1"/>
        </p:nvSpPr>
        <p:spPr>
          <a:xfrm>
            <a:off x="0" y="1424764"/>
            <a:ext cx="607904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543688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084F-28B6-4A4B-9480-3170CE37F206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375470" y="1641026"/>
            <a:ext cx="5332035" cy="3586068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Object (M)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7945" y="5437534"/>
            <a:ext cx="6071101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24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49" name="Groep 148"/>
          <p:cNvGrpSpPr/>
          <p:nvPr userDrawn="1"/>
        </p:nvGrpSpPr>
        <p:grpSpPr>
          <a:xfrm>
            <a:off x="-3216858" y="-26002"/>
            <a:ext cx="3064812" cy="6864697"/>
            <a:chOff x="12363871" y="-26002"/>
            <a:chExt cx="3064812" cy="6864697"/>
          </a:xfrm>
        </p:grpSpPr>
        <p:sp>
          <p:nvSpPr>
            <p:cNvPr id="150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1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52" name="Ovaal 151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53" name="Ovaal 152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54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56" name="Tekstvak 155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57" name="Rechthoek 156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158" name="Rechte verbindingslijn 157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Rechte verbindingslijn 158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Rechte verbindingslijn 159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Rechte verbindingslijn 160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Rechte verbindingslijn 161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Groep 162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20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203" name="Groep 20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20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20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205" name="Vrije vorm 20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164" name="Groep 163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168" name="Rechthoek 16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69" name="Rechthoek 16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170" name="Gelijkbenige driehoek 16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71" name="Afgeronde rechthoek 17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172" name="Groep 17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18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90" name="Groep 18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19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19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92" name="Vrije vorm 19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173" name="Groep 17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17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182" name="Rechte verbindingslijn 18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Rechte verbindingslijn 18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Rechte verbindingslijn 18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Rechte verbindingslijn 18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Rechte verbindingslijn 18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Rechte verbindingslijn 18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174" name="Groep 17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175" name="Rechthoek 17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76" name="Groep 17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177" name="Parallellogram 17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178" name="Parallellogram 17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165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166" name="Rechthoek 165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167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5" name="Groep 214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216" name="Rechthoek 215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17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18" name="Ovaal 217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19" name="Ovaal 218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0" name="Ovaal 219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1" name="Ovaal 220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22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223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24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225" name="Rechte verbindingslijn 224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Rechte verbindingslijn 225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Rechte verbindingslijn 226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8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0" name="Groep 229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271" name="Afgeronde rechthoek 270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272" name="Groep 271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73" name="Rechthoek 272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4" name="Rechthoek 273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5" name="Rechthoek 274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6" name="Rechthoek 275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7" name="Rechthoek 276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8" name="Rechthoek 277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9" name="Rechthoek 278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0" name="Rechthoek 279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1" name="Rechthoek 280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2" name="Rechthoek 281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3" name="Vrije vorm 282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231" name="Groep 230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258" name="Afgeronde rechthoek 257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259" name="Groep 258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60" name="Rechthoek 259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1" name="Rechthoek 260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2" name="Rechthoek 261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3" name="Rechthoek 262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4" name="Rechthoek 263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5" name="Rechthoek 264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6" name="Rechthoek 265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7" name="Rechthoek 266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8" name="Rechthoek 267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9" name="Rechthoek 268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0" name="Vrije vorm 269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232" name="Rechte verbindingslijn 231"/>
            <p:cNvCxnSpPr>
              <a:stCxn id="234" idx="2"/>
              <a:endCxn id="258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Rechte verbindingslijn 232"/>
            <p:cNvCxnSpPr>
              <a:stCxn id="235" idx="3"/>
              <a:endCxn id="271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al 233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al 234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237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238" name="Ovaal 237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9" name="Ovaal 238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40" name="Ovaal 239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241" name="Ovaal 240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42" name="Ovaal 241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243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244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246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247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248" name="Groep 247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249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0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1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2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253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254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5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6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257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92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Objec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hthoek 147"/>
          <p:cNvSpPr/>
          <p:nvPr userDrawn="1"/>
        </p:nvSpPr>
        <p:spPr>
          <a:xfrm>
            <a:off x="4649638" y="1424764"/>
            <a:ext cx="754553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B0E-1A55-43A4-9C59-ADE4314CD8F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5033838" y="1641026"/>
            <a:ext cx="6767671" cy="3599714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Object (L)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4649638" y="5437534"/>
            <a:ext cx="7545537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2" name="Rechte verbindingslijn 21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ep 26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66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67" name="Groep 66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68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70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1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2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3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4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5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6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7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8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69" name="Vrije vorm 68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8" name="Groep 27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32" name="Rechthoek 31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3" name="Rechthoek 32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34" name="Gelijkbenige driehoek 33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Afgeronde rechthoek 34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36" name="Groep 35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53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4" name="Groep 53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55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57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8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9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0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1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2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3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4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5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56" name="Vrije vorm 55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37" name="Groep 36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4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4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5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46" name="Rechte verbindingslijn 45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Rechte verbindingslijn 46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Rechte verbindingslijn 47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Rechte verbindingslijn 48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Rechte verbindingslijn 49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Rechte verbindingslijn 50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38" name="Groep 37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39" name="Rechthoek 38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40" name="Groep 39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41" name="Parallellogram 40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42" name="Parallellogram 41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29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9" name="Groep 78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80" name="Rechthoek 79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1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5" name="Ovaal 84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8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4" name="Groep 93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5" name="Afgeronde rechthoek 134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6" name="Groep 135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Rechthoek 145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7" name="Vrije vorm 146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5" name="Groep 94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2" name="Afgeronde rechthoek 121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3" name="Groep 122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Rechthoek 132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4" name="Vrije vorm 133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6" name="Rechte verbindingslijn 95"/>
            <p:cNvCxnSpPr>
              <a:stCxn id="98" idx="2"/>
              <a:endCxn id="122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Rechte verbindingslijn 96"/>
            <p:cNvCxnSpPr>
              <a:stCxn id="99" idx="3"/>
              <a:endCxn id="135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al 97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1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6" name="Ovaal 105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1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2" name="Groep 111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1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933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Object (L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hthoek 148"/>
          <p:cNvSpPr/>
          <p:nvPr userDrawn="1"/>
        </p:nvSpPr>
        <p:spPr>
          <a:xfrm>
            <a:off x="0" y="1420284"/>
            <a:ext cx="4649637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148" name="Rechthoek 147"/>
          <p:cNvSpPr/>
          <p:nvPr userDrawn="1"/>
        </p:nvSpPr>
        <p:spPr>
          <a:xfrm>
            <a:off x="4649638" y="1424764"/>
            <a:ext cx="754553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B0E-1A55-43A4-9C59-ADE4314CD8F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5033838" y="1641026"/>
            <a:ext cx="6767671" cy="3599714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Object (L)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4649638" y="5437534"/>
            <a:ext cx="7545537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2" name="Rechte verbindingslijn 21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ep 26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66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67" name="Groep 66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68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70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1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2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3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4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5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6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7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8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69" name="Vrije vorm 68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8" name="Groep 27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32" name="Rechthoek 31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3" name="Rechthoek 32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34" name="Gelijkbenige driehoek 33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Afgeronde rechthoek 34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36" name="Groep 35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53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4" name="Groep 53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55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57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8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9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0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1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2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3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4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5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56" name="Vrije vorm 55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37" name="Groep 36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4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4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5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46" name="Rechte verbindingslijn 45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Rechte verbindingslijn 46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Rechte verbindingslijn 47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Rechte verbindingslijn 48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Rechte verbindingslijn 49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Rechte verbindingslijn 50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38" name="Groep 37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39" name="Rechthoek 38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40" name="Groep 39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41" name="Parallellogram 40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42" name="Parallellogram 41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29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9" name="Groep 78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80" name="Rechthoek 79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1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5" name="Ovaal 84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8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4" name="Groep 93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5" name="Afgeronde rechthoek 134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6" name="Groep 135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Rechthoek 145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7" name="Vrije vorm 146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5" name="Groep 94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2" name="Afgeronde rechthoek 121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3" name="Groep 122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Rechthoek 132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4" name="Vrije vorm 133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6" name="Rechte verbindingslijn 95"/>
            <p:cNvCxnSpPr>
              <a:stCxn id="98" idx="2"/>
              <a:endCxn id="122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Rechte verbindingslijn 96"/>
            <p:cNvCxnSpPr>
              <a:stCxn id="99" idx="3"/>
              <a:endCxn id="135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al 97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al 98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1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6" name="Ovaal 105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1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2" name="Groep 111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1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578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Objec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hthoek 147"/>
          <p:cNvSpPr/>
          <p:nvPr userDrawn="1"/>
        </p:nvSpPr>
        <p:spPr>
          <a:xfrm>
            <a:off x="0" y="1424764"/>
            <a:ext cx="754553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035604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B0E-1A55-43A4-9C59-ADE4314CD8F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384200" y="1641026"/>
            <a:ext cx="6767671" cy="3599714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Object (L)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0" y="5437534"/>
            <a:ext cx="7545537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49" name="Groep 148"/>
          <p:cNvGrpSpPr/>
          <p:nvPr userDrawn="1"/>
        </p:nvGrpSpPr>
        <p:grpSpPr>
          <a:xfrm>
            <a:off x="-3216858" y="-26002"/>
            <a:ext cx="3064812" cy="6864697"/>
            <a:chOff x="12363871" y="-26002"/>
            <a:chExt cx="3064812" cy="6864697"/>
          </a:xfrm>
        </p:grpSpPr>
        <p:sp>
          <p:nvSpPr>
            <p:cNvPr id="150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1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52" name="Ovaal 151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53" name="Ovaal 152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54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56" name="Tekstvak 155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57" name="Rechthoek 156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158" name="Rechte verbindingslijn 157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Rechte verbindingslijn 158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Rechte verbindingslijn 159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Rechte verbindingslijn 160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Rechte verbindingslijn 161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Groep 162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20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203" name="Groep 20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20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20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205" name="Vrije vorm 20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164" name="Groep 163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168" name="Rechthoek 16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69" name="Rechthoek 16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170" name="Gelijkbenige driehoek 16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71" name="Afgeronde rechthoek 17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172" name="Groep 17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18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90" name="Groep 18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19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19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92" name="Vrije vorm 19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173" name="Groep 17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17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182" name="Rechte verbindingslijn 18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Rechte verbindingslijn 18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Rechte verbindingslijn 18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Rechte verbindingslijn 18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Rechte verbindingslijn 18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Rechte verbindingslijn 18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174" name="Groep 17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175" name="Rechthoek 17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76" name="Groep 17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177" name="Parallellogram 17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178" name="Parallellogram 17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165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166" name="Rechthoek 165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167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5" name="Groep 214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216" name="Rechthoek 215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17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18" name="Ovaal 217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19" name="Ovaal 218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0" name="Ovaal 219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1" name="Ovaal 220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22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223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24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225" name="Rechte verbindingslijn 224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Rechte verbindingslijn 225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Rechte verbindingslijn 226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8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0" name="Groep 229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271" name="Afgeronde rechthoek 270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272" name="Groep 271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73" name="Rechthoek 272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4" name="Rechthoek 273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5" name="Rechthoek 274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6" name="Rechthoek 275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7" name="Rechthoek 276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8" name="Rechthoek 277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9" name="Rechthoek 278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0" name="Rechthoek 279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1" name="Rechthoek 280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2" name="Rechthoek 281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3" name="Vrije vorm 282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231" name="Groep 230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258" name="Afgeronde rechthoek 257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259" name="Groep 258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60" name="Rechthoek 259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1" name="Rechthoek 260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2" name="Rechthoek 261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3" name="Rechthoek 262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4" name="Rechthoek 263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5" name="Rechthoek 264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6" name="Rechthoek 265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7" name="Rechthoek 266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8" name="Rechthoek 267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9" name="Rechthoek 268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0" name="Vrije vorm 269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232" name="Rechte verbindingslijn 231"/>
            <p:cNvCxnSpPr>
              <a:stCxn id="234" idx="2"/>
              <a:endCxn id="258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Rechte verbindingslijn 232"/>
            <p:cNvCxnSpPr>
              <a:stCxn id="235" idx="3"/>
              <a:endCxn id="271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al 233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al 234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237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238" name="Ovaal 237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9" name="Ovaal 238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40" name="Ovaal 239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241" name="Ovaal 240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42" name="Ovaal 241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243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244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246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247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248" name="Groep 247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249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0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1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2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253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254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5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6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257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737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(ge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kstvak 7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 Alleen tekst</a:t>
            </a:r>
          </a:p>
        </p:txBody>
      </p:sp>
      <p:grpSp>
        <p:nvGrpSpPr>
          <p:cNvPr id="78" name="Groep 7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79" name="Rechthoek 7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1" name="Ovaal 80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5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8" name="Rechte verbindingslijn 87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Rechte verbindingslijn 88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3" name="Groep 92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4" name="Afgeronde rechthoek 133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5" name="Groep 134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6" name="Rechthoek 135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Vrije vorm 145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4" name="Groep 93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1" name="Afgeronde rechthoek 120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2" name="Groep 121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3" name="Rechthoek 122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Vrije vorm 132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5" name="Rechte verbindingslijn 94"/>
            <p:cNvCxnSpPr>
              <a:stCxn id="97" idx="2"/>
              <a:endCxn id="121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>
              <a:stCxn id="98" idx="3"/>
              <a:endCxn id="134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al 96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al 97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1" name="Ovaal 100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6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1" name="Groep 110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2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009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Object (L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hthoek 145"/>
          <p:cNvSpPr/>
          <p:nvPr userDrawn="1"/>
        </p:nvSpPr>
        <p:spPr>
          <a:xfrm>
            <a:off x="7545538" y="1420284"/>
            <a:ext cx="4649638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148" name="Rechthoek 147"/>
          <p:cNvSpPr/>
          <p:nvPr userDrawn="1"/>
        </p:nvSpPr>
        <p:spPr>
          <a:xfrm>
            <a:off x="0" y="1424764"/>
            <a:ext cx="7545537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035604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B0E-1A55-43A4-9C59-ADE4314CD8F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384200" y="1641026"/>
            <a:ext cx="6767671" cy="3599714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Object (L)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0" y="5437534"/>
            <a:ext cx="7545537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360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49" name="Groep 148"/>
          <p:cNvGrpSpPr/>
          <p:nvPr userDrawn="1"/>
        </p:nvGrpSpPr>
        <p:grpSpPr>
          <a:xfrm>
            <a:off x="-3216858" y="-26002"/>
            <a:ext cx="3064812" cy="6864697"/>
            <a:chOff x="12363871" y="-26002"/>
            <a:chExt cx="3064812" cy="6864697"/>
          </a:xfrm>
        </p:grpSpPr>
        <p:sp>
          <p:nvSpPr>
            <p:cNvPr id="150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1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52" name="Ovaal 151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53" name="Ovaal 152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54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56" name="Tekstvak 155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157" name="Rechthoek 156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158" name="Rechte verbindingslijn 157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Rechte verbindingslijn 158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Rechte verbindingslijn 159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Rechte verbindingslijn 160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Rechte verbindingslijn 161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Groep 162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202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203" name="Groep 202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204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206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7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8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09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0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1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2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3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214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205" name="Vrije vorm 204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164" name="Groep 163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168" name="Rechthoek 167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69" name="Rechthoek 168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170" name="Gelijkbenige driehoek 169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171" name="Afgeronde rechthoek 170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172" name="Groep 171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189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90" name="Groep 189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191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193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4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5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6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7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8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199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0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201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92" name="Vrije vorm 191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173" name="Groep 172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179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0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181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182" name="Rechte verbindingslijn 181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Rechte verbindingslijn 182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Rechte verbindingslijn 183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Rechte verbindingslijn 184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Rechte verbindingslijn 185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Rechte verbindingslijn 186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174" name="Groep 173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175" name="Rechthoek 174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176" name="Groep 175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177" name="Parallellogram 176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178" name="Parallellogram 177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165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166" name="Rechthoek 165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167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5" name="Groep 214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216" name="Rechthoek 215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17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18" name="Ovaal 217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19" name="Ovaal 218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0" name="Ovaal 219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1" name="Ovaal 220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22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223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24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225" name="Rechte verbindingslijn 224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Rechte verbindingslijn 225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Rechte verbindingslijn 226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8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0" name="Groep 229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271" name="Afgeronde rechthoek 270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272" name="Groep 271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73" name="Rechthoek 272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4" name="Rechthoek 273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5" name="Rechthoek 274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6" name="Rechthoek 275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7" name="Rechthoek 276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8" name="Rechthoek 277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9" name="Rechthoek 278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0" name="Rechthoek 279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1" name="Rechthoek 280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2" name="Rechthoek 281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83" name="Vrije vorm 282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231" name="Groep 230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258" name="Afgeronde rechthoek 257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259" name="Groep 258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260" name="Rechthoek 259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1" name="Rechthoek 260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2" name="Rechthoek 261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3" name="Rechthoek 262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4" name="Rechthoek 263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5" name="Rechthoek 264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6" name="Rechthoek 265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7" name="Rechthoek 266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8" name="Rechthoek 267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69" name="Rechthoek 268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70" name="Vrije vorm 269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232" name="Rechte verbindingslijn 231"/>
            <p:cNvCxnSpPr>
              <a:stCxn id="234" idx="2"/>
              <a:endCxn id="258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Rechte verbindingslijn 232"/>
            <p:cNvCxnSpPr>
              <a:stCxn id="235" idx="3"/>
              <a:endCxn id="271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al 233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al 234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237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238" name="Ovaal 237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9" name="Ovaal 238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40" name="Ovaal 239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241" name="Ovaal 240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42" name="Ovaal 241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243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244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246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247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248" name="Groep 247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249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0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251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2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253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254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5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256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257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239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met 2 kolommen (ge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85" y="192001"/>
            <a:ext cx="11250000" cy="64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in 2 kolommen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471685" y="1420813"/>
            <a:ext cx="5364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3"/>
          </p:nvPr>
        </p:nvSpPr>
        <p:spPr>
          <a:xfrm>
            <a:off x="6343998" y="1420813"/>
            <a:ext cx="5364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grpSp>
        <p:nvGrpSpPr>
          <p:cNvPr id="38" name="Groep 3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9" name="Rechthoek 3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4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44" name="Ovaal 43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5" name="Ovaal 44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50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51" name="Rechte verbindingslijn 50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ep 55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97" name="Afgeronde rechthoek 96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98" name="Groep 97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99" name="Rechthoek 98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0" name="Rechthoek 99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1" name="Rechthoek 100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2" name="Rechthoek 101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Rechthoek 102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Rechthoek 103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Rechthoek 104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6" name="Rechthoek 105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Rechthoek 106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Rechthoek 107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9" name="Vrije vorm 108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57" name="Groep 56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84" name="Afgeronde rechthoek 83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85" name="Groep 84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6" name="Rechthoek 85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Vrije vorm 95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58" name="Rechte verbindingslijn 57"/>
            <p:cNvCxnSpPr>
              <a:stCxn id="60" idx="2"/>
              <a:endCxn id="84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>
              <a:stCxn id="61" idx="3"/>
              <a:endCxn id="97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al 59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63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64" name="Ovaal 63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65" name="Ovaal 64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66" name="Ovaal 65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7" name="Ovaal 66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68" name="Ovaal 67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69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70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72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73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74" name="Groep 73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75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6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7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8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79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80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1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2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83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421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met 2 kolommen (licht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hthoek 109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85" y="192001"/>
            <a:ext cx="11250000" cy="64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in 2 kolommen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471685" y="1420813"/>
            <a:ext cx="5364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3"/>
          </p:nvPr>
        </p:nvSpPr>
        <p:spPr>
          <a:xfrm>
            <a:off x="6343998" y="1420813"/>
            <a:ext cx="5364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grpSp>
        <p:nvGrpSpPr>
          <p:cNvPr id="38" name="Groep 3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9" name="Rechthoek 3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4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44" name="Ovaal 43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5" name="Ovaal 44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50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51" name="Rechte verbindingslijn 50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ep 55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97" name="Afgeronde rechthoek 96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98" name="Groep 97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99" name="Rechthoek 98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0" name="Rechthoek 99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1" name="Rechthoek 100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2" name="Rechthoek 101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Rechthoek 102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Rechthoek 103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Rechthoek 104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6" name="Rechthoek 105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Rechthoek 106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Rechthoek 107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9" name="Vrije vorm 108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57" name="Groep 56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84" name="Afgeronde rechthoek 83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85" name="Groep 84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6" name="Rechthoek 85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Vrije vorm 95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58" name="Rechte verbindingslijn 57"/>
            <p:cNvCxnSpPr>
              <a:stCxn id="60" idx="2"/>
              <a:endCxn id="84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>
              <a:stCxn id="61" idx="3"/>
              <a:endCxn id="97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al 59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63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64" name="Ovaal 63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65" name="Ovaal 64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66" name="Ovaal 65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7" name="Ovaal 66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68" name="Ovaal 67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69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70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72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73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74" name="Groep 73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75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6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7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8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79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80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1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2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83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987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met 2 kolommen (grij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hthoek 109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85" y="192001"/>
            <a:ext cx="11250000" cy="64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in 2 kolommen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471685" y="1420813"/>
            <a:ext cx="5364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3"/>
          </p:nvPr>
        </p:nvSpPr>
        <p:spPr>
          <a:xfrm>
            <a:off x="6343998" y="1420813"/>
            <a:ext cx="5364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grpSp>
        <p:nvGrpSpPr>
          <p:cNvPr id="38" name="Groep 3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9" name="Rechthoek 3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4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44" name="Ovaal 43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5" name="Ovaal 44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50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51" name="Rechte verbindingslijn 50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ep 55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97" name="Afgeronde rechthoek 96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98" name="Groep 97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99" name="Rechthoek 98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0" name="Rechthoek 99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1" name="Rechthoek 100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2" name="Rechthoek 101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Rechthoek 102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Rechthoek 103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Rechthoek 104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6" name="Rechthoek 105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Rechthoek 106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Rechthoek 107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9" name="Vrije vorm 108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57" name="Groep 56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84" name="Afgeronde rechthoek 83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85" name="Groep 84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6" name="Rechthoek 85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Vrije vorm 95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58" name="Rechte verbindingslijn 57"/>
            <p:cNvCxnSpPr>
              <a:stCxn id="60" idx="2"/>
              <a:endCxn id="84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>
              <a:stCxn id="61" idx="3"/>
              <a:endCxn id="97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al 59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63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64" name="Ovaal 63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65" name="Ovaal 64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66" name="Ovaal 65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7" name="Ovaal 66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68" name="Ovaal 67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69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70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72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73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74" name="Groep 73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75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6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7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8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79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80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1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2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83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9656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met 3 kolommen (ge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85" y="192001"/>
            <a:ext cx="11250000" cy="64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in 3 kolommen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471685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22"/>
          </p:nvPr>
        </p:nvSpPr>
        <p:spPr>
          <a:xfrm>
            <a:off x="4387294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3"/>
          </p:nvPr>
        </p:nvSpPr>
        <p:spPr>
          <a:xfrm>
            <a:off x="8302902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grpSp>
        <p:nvGrpSpPr>
          <p:cNvPr id="38" name="Groep 3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9" name="Rechthoek 3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4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44" name="Ovaal 43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5" name="Ovaal 44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50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51" name="Rechte verbindingslijn 50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ep 55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97" name="Afgeronde rechthoek 96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98" name="Groep 97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99" name="Rechthoek 98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0" name="Rechthoek 99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1" name="Rechthoek 100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2" name="Rechthoek 101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Rechthoek 102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Rechthoek 103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Rechthoek 104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6" name="Rechthoek 105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Rechthoek 106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Rechthoek 107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9" name="Vrije vorm 108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57" name="Groep 56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84" name="Afgeronde rechthoek 83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85" name="Groep 84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6" name="Rechthoek 85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Vrije vorm 95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58" name="Rechte verbindingslijn 57"/>
            <p:cNvCxnSpPr>
              <a:stCxn id="60" idx="2"/>
              <a:endCxn id="84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>
              <a:stCxn id="61" idx="3"/>
              <a:endCxn id="97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al 59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63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64" name="Ovaal 63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65" name="Ovaal 64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66" name="Ovaal 65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7" name="Ovaal 66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68" name="Ovaal 67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69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70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72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73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74" name="Groep 73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75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6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7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8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79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80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1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2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83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258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met 3 kolommen (licht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hthoek 109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85" y="192001"/>
            <a:ext cx="11250000" cy="64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in 3 kolommen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471685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22"/>
          </p:nvPr>
        </p:nvSpPr>
        <p:spPr>
          <a:xfrm>
            <a:off x="4387294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3"/>
          </p:nvPr>
        </p:nvSpPr>
        <p:spPr>
          <a:xfrm>
            <a:off x="8302902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grpSp>
        <p:nvGrpSpPr>
          <p:cNvPr id="38" name="Groep 3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9" name="Rechthoek 3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4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44" name="Ovaal 43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5" name="Ovaal 44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50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51" name="Rechte verbindingslijn 50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ep 55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97" name="Afgeronde rechthoek 96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98" name="Groep 97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99" name="Rechthoek 98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0" name="Rechthoek 99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1" name="Rechthoek 100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2" name="Rechthoek 101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Rechthoek 102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Rechthoek 103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Rechthoek 104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6" name="Rechthoek 105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Rechthoek 106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Rechthoek 107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9" name="Vrije vorm 108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57" name="Groep 56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84" name="Afgeronde rechthoek 83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85" name="Groep 84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6" name="Rechthoek 85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Vrije vorm 95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58" name="Rechte verbindingslijn 57"/>
            <p:cNvCxnSpPr>
              <a:stCxn id="60" idx="2"/>
              <a:endCxn id="84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>
              <a:stCxn id="61" idx="3"/>
              <a:endCxn id="97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al 59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63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64" name="Ovaal 63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65" name="Ovaal 64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66" name="Ovaal 65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7" name="Ovaal 66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68" name="Ovaal 67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69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70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72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73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74" name="Groep 73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75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6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7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8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79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80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1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2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83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244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met 3 kolommen (grij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hthoek 109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85" y="192001"/>
            <a:ext cx="11250000" cy="64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in 3 kolommen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471685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22"/>
          </p:nvPr>
        </p:nvSpPr>
        <p:spPr>
          <a:xfrm>
            <a:off x="4387294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3"/>
          </p:nvPr>
        </p:nvSpPr>
        <p:spPr>
          <a:xfrm>
            <a:off x="8302902" y="1420813"/>
            <a:ext cx="3420000" cy="452596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grpSp>
        <p:nvGrpSpPr>
          <p:cNvPr id="38" name="Groep 3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9" name="Rechthoek 3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4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44" name="Ovaal 43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5" name="Ovaal 44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50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51" name="Rechte verbindingslijn 50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6" name="Groep 55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97" name="Afgeronde rechthoek 96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98" name="Groep 97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99" name="Rechthoek 98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0" name="Rechthoek 99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1" name="Rechthoek 100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2" name="Rechthoek 101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Rechthoek 102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Rechthoek 103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Rechthoek 104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6" name="Rechthoek 105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Rechthoek 106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Rechthoek 107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9" name="Vrije vorm 108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57" name="Groep 56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84" name="Afgeronde rechthoek 83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85" name="Groep 84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6" name="Rechthoek 85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Vrije vorm 95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58" name="Rechte verbindingslijn 57"/>
            <p:cNvCxnSpPr>
              <a:stCxn id="60" idx="2"/>
              <a:endCxn id="84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>
              <a:stCxn id="61" idx="3"/>
              <a:endCxn id="97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al 59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63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64" name="Ovaal 63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65" name="Ovaal 64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66" name="Ovaal 65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7" name="Ovaal 66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68" name="Ovaal 67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69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70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72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73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74" name="Groep 73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75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6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77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8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79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80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1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82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83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965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 78"/>
          <p:cNvSpPr/>
          <p:nvPr userDrawn="1"/>
        </p:nvSpPr>
        <p:spPr>
          <a:xfrm>
            <a:off x="0" y="1424764"/>
            <a:ext cx="12195175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7D7E-539A-4997-8601-AA692D519096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4"/>
          </p:nvPr>
        </p:nvSpPr>
        <p:spPr>
          <a:xfrm>
            <a:off x="385011" y="1641026"/>
            <a:ext cx="11397072" cy="3586067"/>
          </a:xfrm>
          <a:noFill/>
        </p:spPr>
        <p:txBody>
          <a:bodyPr anchor="ctr"/>
          <a:lstStyle>
            <a:lvl1pPr algn="ctr">
              <a:defRPr sz="12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Object (XL)</a:t>
            </a:r>
          </a:p>
        </p:txBody>
      </p:sp>
      <p:sp>
        <p:nvSpPr>
          <p:cNvPr id="12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1" y="5437534"/>
            <a:ext cx="12195174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54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6864697"/>
            <a:chOff x="12363871" y="-26002"/>
            <a:chExt cx="3064812" cy="6864697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2537681" y="1001584"/>
              <a:ext cx="2285302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 om een grafiek in te voegen</a:t>
              </a: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2537681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Selecteer de grafiek die u wilt </a:t>
              </a:r>
              <a:b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invoegen en klik op </a:t>
              </a: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‘Invoegen’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2494665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2494665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2535130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04588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2617212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2363871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GRAFIEK INVOEGEN</a:t>
              </a:r>
            </a:p>
          </p:txBody>
        </p:sp>
        <p:cxnSp>
          <p:nvCxnSpPr>
            <p:cNvPr id="22" name="Rechte verbindingslijn 21"/>
            <p:cNvCxnSpPr/>
            <p:nvPr userDrawn="1"/>
          </p:nvCxnSpPr>
          <p:spPr>
            <a:xfrm>
              <a:off x="12507575" y="33168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 userDrawn="1"/>
          </p:nvCxnSpPr>
          <p:spPr>
            <a:xfrm>
              <a:off x="12507211" y="2537608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 userDrawn="1"/>
          </p:nvCxnSpPr>
          <p:spPr>
            <a:xfrm>
              <a:off x="12507575" y="4423040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 userDrawn="1"/>
          </p:nvCxnSpPr>
          <p:spPr>
            <a:xfrm>
              <a:off x="12507575" y="6838695"/>
              <a:ext cx="248906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 userDrawn="1"/>
          </p:nvCxnSpPr>
          <p:spPr>
            <a:xfrm>
              <a:off x="12507211" y="4898666"/>
              <a:ext cx="24890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ep 26"/>
            <p:cNvGrpSpPr/>
            <p:nvPr userDrawn="1"/>
          </p:nvGrpSpPr>
          <p:grpSpPr>
            <a:xfrm>
              <a:off x="12436353" y="1728359"/>
              <a:ext cx="689983" cy="573048"/>
              <a:chOff x="15171969" y="1587338"/>
              <a:chExt cx="755407" cy="627385"/>
            </a:xfrm>
          </p:grpSpPr>
          <p:sp>
            <p:nvSpPr>
              <p:cNvPr id="66" name="Rechthoek 962"/>
              <p:cNvSpPr/>
              <p:nvPr userDrawn="1"/>
            </p:nvSpPr>
            <p:spPr>
              <a:xfrm>
                <a:off x="15171969" y="2008934"/>
                <a:ext cx="755407" cy="205789"/>
              </a:xfrm>
              <a:custGeom>
                <a:avLst/>
                <a:gdLst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664132 w 664132"/>
                  <a:gd name="connsiteY2" fmla="*/ 27778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664132"/>
                  <a:gd name="connsiteY0" fmla="*/ 0 h 290487"/>
                  <a:gd name="connsiteX1" fmla="*/ 664132 w 664132"/>
                  <a:gd name="connsiteY1" fmla="*/ 0 h 290487"/>
                  <a:gd name="connsiteX2" fmla="*/ 333932 w 664132"/>
                  <a:gd name="connsiteY2" fmla="*/ 290487 h 290487"/>
                  <a:gd name="connsiteX3" fmla="*/ 0 w 664132"/>
                  <a:gd name="connsiteY3" fmla="*/ 277787 h 290487"/>
                  <a:gd name="connsiteX4" fmla="*/ 0 w 664132"/>
                  <a:gd name="connsiteY4" fmla="*/ 0 h 290487"/>
                  <a:gd name="connsiteX0" fmla="*/ 0 w 664132"/>
                  <a:gd name="connsiteY0" fmla="*/ 0 h 277787"/>
                  <a:gd name="connsiteX1" fmla="*/ 664132 w 664132"/>
                  <a:gd name="connsiteY1" fmla="*/ 0 h 277787"/>
                  <a:gd name="connsiteX2" fmla="*/ 575232 w 664132"/>
                  <a:gd name="connsiteY2" fmla="*/ 271437 h 277787"/>
                  <a:gd name="connsiteX3" fmla="*/ 0 w 664132"/>
                  <a:gd name="connsiteY3" fmla="*/ 277787 h 277787"/>
                  <a:gd name="connsiteX4" fmla="*/ 0 w 664132"/>
                  <a:gd name="connsiteY4" fmla="*/ 0 h 277787"/>
                  <a:gd name="connsiteX0" fmla="*/ 0 w 708582"/>
                  <a:gd name="connsiteY0" fmla="*/ 0 h 277787"/>
                  <a:gd name="connsiteX1" fmla="*/ 708582 w 708582"/>
                  <a:gd name="connsiteY1" fmla="*/ 31750 h 277787"/>
                  <a:gd name="connsiteX2" fmla="*/ 575232 w 708582"/>
                  <a:gd name="connsiteY2" fmla="*/ 271437 h 277787"/>
                  <a:gd name="connsiteX3" fmla="*/ 0 w 708582"/>
                  <a:gd name="connsiteY3" fmla="*/ 277787 h 277787"/>
                  <a:gd name="connsiteX4" fmla="*/ 0 w 708582"/>
                  <a:gd name="connsiteY4" fmla="*/ 0 h 277787"/>
                  <a:gd name="connsiteX0" fmla="*/ 228600 w 708582"/>
                  <a:gd name="connsiteY0" fmla="*/ 6350 h 246037"/>
                  <a:gd name="connsiteX1" fmla="*/ 708582 w 708582"/>
                  <a:gd name="connsiteY1" fmla="*/ 0 h 246037"/>
                  <a:gd name="connsiteX2" fmla="*/ 575232 w 708582"/>
                  <a:gd name="connsiteY2" fmla="*/ 239687 h 246037"/>
                  <a:gd name="connsiteX3" fmla="*/ 0 w 708582"/>
                  <a:gd name="connsiteY3" fmla="*/ 246037 h 246037"/>
                  <a:gd name="connsiteX4" fmla="*/ 228600 w 708582"/>
                  <a:gd name="connsiteY4" fmla="*/ 6350 h 246037"/>
                  <a:gd name="connsiteX0" fmla="*/ 228600 w 778432"/>
                  <a:gd name="connsiteY0" fmla="*/ 0 h 239687"/>
                  <a:gd name="connsiteX1" fmla="*/ 778432 w 778432"/>
                  <a:gd name="connsiteY1" fmla="*/ 25400 h 239687"/>
                  <a:gd name="connsiteX2" fmla="*/ 575232 w 778432"/>
                  <a:gd name="connsiteY2" fmla="*/ 233337 h 239687"/>
                  <a:gd name="connsiteX3" fmla="*/ 0 w 778432"/>
                  <a:gd name="connsiteY3" fmla="*/ 239687 h 239687"/>
                  <a:gd name="connsiteX4" fmla="*/ 228600 w 778432"/>
                  <a:gd name="connsiteY4" fmla="*/ 0 h 239687"/>
                  <a:gd name="connsiteX0" fmla="*/ 228600 w 778432"/>
                  <a:gd name="connsiteY0" fmla="*/ 0 h 214287"/>
                  <a:gd name="connsiteX1" fmla="*/ 778432 w 778432"/>
                  <a:gd name="connsiteY1" fmla="*/ 0 h 214287"/>
                  <a:gd name="connsiteX2" fmla="*/ 575232 w 778432"/>
                  <a:gd name="connsiteY2" fmla="*/ 207937 h 214287"/>
                  <a:gd name="connsiteX3" fmla="*/ 0 w 778432"/>
                  <a:gd name="connsiteY3" fmla="*/ 214287 h 214287"/>
                  <a:gd name="connsiteX4" fmla="*/ 228600 w 778432"/>
                  <a:gd name="connsiteY4" fmla="*/ 0 h 214287"/>
                  <a:gd name="connsiteX0" fmla="*/ 228600 w 730724"/>
                  <a:gd name="connsiteY0" fmla="*/ 3975 h 218262"/>
                  <a:gd name="connsiteX1" fmla="*/ 730724 w 730724"/>
                  <a:gd name="connsiteY1" fmla="*/ 0 h 218262"/>
                  <a:gd name="connsiteX2" fmla="*/ 575232 w 730724"/>
                  <a:gd name="connsiteY2" fmla="*/ 211912 h 218262"/>
                  <a:gd name="connsiteX3" fmla="*/ 0 w 730724"/>
                  <a:gd name="connsiteY3" fmla="*/ 218262 h 218262"/>
                  <a:gd name="connsiteX4" fmla="*/ 228600 w 730724"/>
                  <a:gd name="connsiteY4" fmla="*/ 3975 h 218262"/>
                  <a:gd name="connsiteX0" fmla="*/ 252454 w 754578"/>
                  <a:gd name="connsiteY0" fmla="*/ 3975 h 211912"/>
                  <a:gd name="connsiteX1" fmla="*/ 754578 w 754578"/>
                  <a:gd name="connsiteY1" fmla="*/ 0 h 211912"/>
                  <a:gd name="connsiteX2" fmla="*/ 599086 w 754578"/>
                  <a:gd name="connsiteY2" fmla="*/ 211912 h 211912"/>
                  <a:gd name="connsiteX3" fmla="*/ 0 w 754578"/>
                  <a:gd name="connsiteY3" fmla="*/ 210311 h 211912"/>
                  <a:gd name="connsiteX4" fmla="*/ 252454 w 754578"/>
                  <a:gd name="connsiteY4" fmla="*/ 3975 h 211912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599086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754578"/>
                  <a:gd name="connsiteY0" fmla="*/ 0 h 223840"/>
                  <a:gd name="connsiteX1" fmla="*/ 754578 w 754578"/>
                  <a:gd name="connsiteY1" fmla="*/ 7952 h 223840"/>
                  <a:gd name="connsiteX2" fmla="*/ 654745 w 754578"/>
                  <a:gd name="connsiteY2" fmla="*/ 223840 h 223840"/>
                  <a:gd name="connsiteX3" fmla="*/ 0 w 754578"/>
                  <a:gd name="connsiteY3" fmla="*/ 218263 h 223840"/>
                  <a:gd name="connsiteX4" fmla="*/ 172941 w 754578"/>
                  <a:gd name="connsiteY4" fmla="*/ 0 h 223840"/>
                  <a:gd name="connsiteX0" fmla="*/ 172941 w 754578"/>
                  <a:gd name="connsiteY0" fmla="*/ 0 h 219864"/>
                  <a:gd name="connsiteX1" fmla="*/ 754578 w 754578"/>
                  <a:gd name="connsiteY1" fmla="*/ 7952 h 219864"/>
                  <a:gd name="connsiteX2" fmla="*/ 646793 w 754578"/>
                  <a:gd name="connsiteY2" fmla="*/ 219864 h 219864"/>
                  <a:gd name="connsiteX3" fmla="*/ 0 w 754578"/>
                  <a:gd name="connsiteY3" fmla="*/ 218263 h 219864"/>
                  <a:gd name="connsiteX4" fmla="*/ 172941 w 754578"/>
                  <a:gd name="connsiteY4" fmla="*/ 0 h 219864"/>
                  <a:gd name="connsiteX0" fmla="*/ 172941 w 818189"/>
                  <a:gd name="connsiteY0" fmla="*/ 0 h 219864"/>
                  <a:gd name="connsiteX1" fmla="*/ 818189 w 818189"/>
                  <a:gd name="connsiteY1" fmla="*/ 31806 h 219864"/>
                  <a:gd name="connsiteX2" fmla="*/ 646793 w 818189"/>
                  <a:gd name="connsiteY2" fmla="*/ 219864 h 219864"/>
                  <a:gd name="connsiteX3" fmla="*/ 0 w 818189"/>
                  <a:gd name="connsiteY3" fmla="*/ 218263 h 219864"/>
                  <a:gd name="connsiteX4" fmla="*/ 172941 w 818189"/>
                  <a:gd name="connsiteY4" fmla="*/ 0 h 219864"/>
                  <a:gd name="connsiteX0" fmla="*/ 172941 w 806262"/>
                  <a:gd name="connsiteY0" fmla="*/ 0 h 219864"/>
                  <a:gd name="connsiteX1" fmla="*/ 806262 w 806262"/>
                  <a:gd name="connsiteY1" fmla="*/ 11928 h 219864"/>
                  <a:gd name="connsiteX2" fmla="*/ 646793 w 806262"/>
                  <a:gd name="connsiteY2" fmla="*/ 219864 h 219864"/>
                  <a:gd name="connsiteX3" fmla="*/ 0 w 806262"/>
                  <a:gd name="connsiteY3" fmla="*/ 218263 h 219864"/>
                  <a:gd name="connsiteX4" fmla="*/ 172941 w 806262"/>
                  <a:gd name="connsiteY4" fmla="*/ 0 h 219864"/>
                  <a:gd name="connsiteX0" fmla="*/ 172941 w 798310"/>
                  <a:gd name="connsiteY0" fmla="*/ 0 h 219864"/>
                  <a:gd name="connsiteX1" fmla="*/ 798310 w 798310"/>
                  <a:gd name="connsiteY1" fmla="*/ 15903 h 219864"/>
                  <a:gd name="connsiteX2" fmla="*/ 646793 w 798310"/>
                  <a:gd name="connsiteY2" fmla="*/ 219864 h 219864"/>
                  <a:gd name="connsiteX3" fmla="*/ 0 w 798310"/>
                  <a:gd name="connsiteY3" fmla="*/ 218263 h 219864"/>
                  <a:gd name="connsiteX4" fmla="*/ 172941 w 798310"/>
                  <a:gd name="connsiteY4" fmla="*/ 0 h 219864"/>
                  <a:gd name="connsiteX0" fmla="*/ 172941 w 798310"/>
                  <a:gd name="connsiteY0" fmla="*/ 0 h 259620"/>
                  <a:gd name="connsiteX1" fmla="*/ 798310 w 798310"/>
                  <a:gd name="connsiteY1" fmla="*/ 15903 h 259620"/>
                  <a:gd name="connsiteX2" fmla="*/ 614988 w 798310"/>
                  <a:gd name="connsiteY2" fmla="*/ 259620 h 259620"/>
                  <a:gd name="connsiteX3" fmla="*/ 0 w 798310"/>
                  <a:gd name="connsiteY3" fmla="*/ 218263 h 259620"/>
                  <a:gd name="connsiteX4" fmla="*/ 172941 w 798310"/>
                  <a:gd name="connsiteY4" fmla="*/ 0 h 259620"/>
                  <a:gd name="connsiteX0" fmla="*/ 188843 w 814212"/>
                  <a:gd name="connsiteY0" fmla="*/ 0 h 259620"/>
                  <a:gd name="connsiteX1" fmla="*/ 814212 w 814212"/>
                  <a:gd name="connsiteY1" fmla="*/ 15903 h 259620"/>
                  <a:gd name="connsiteX2" fmla="*/ 630890 w 814212"/>
                  <a:gd name="connsiteY2" fmla="*/ 259620 h 259620"/>
                  <a:gd name="connsiteX3" fmla="*/ 0 w 814212"/>
                  <a:gd name="connsiteY3" fmla="*/ 254043 h 259620"/>
                  <a:gd name="connsiteX4" fmla="*/ 188843 w 814212"/>
                  <a:gd name="connsiteY4" fmla="*/ 0 h 259620"/>
                  <a:gd name="connsiteX0" fmla="*/ 208721 w 834090"/>
                  <a:gd name="connsiteY0" fmla="*/ 0 h 259620"/>
                  <a:gd name="connsiteX1" fmla="*/ 834090 w 834090"/>
                  <a:gd name="connsiteY1" fmla="*/ 15903 h 259620"/>
                  <a:gd name="connsiteX2" fmla="*/ 650768 w 834090"/>
                  <a:gd name="connsiteY2" fmla="*/ 259620 h 259620"/>
                  <a:gd name="connsiteX3" fmla="*/ 0 w 834090"/>
                  <a:gd name="connsiteY3" fmla="*/ 254043 h 259620"/>
                  <a:gd name="connsiteX4" fmla="*/ 208721 w 834090"/>
                  <a:gd name="connsiteY4" fmla="*/ 0 h 259620"/>
                  <a:gd name="connsiteX0" fmla="*/ 268356 w 893725"/>
                  <a:gd name="connsiteY0" fmla="*/ 0 h 259620"/>
                  <a:gd name="connsiteX1" fmla="*/ 893725 w 893725"/>
                  <a:gd name="connsiteY1" fmla="*/ 15903 h 259620"/>
                  <a:gd name="connsiteX2" fmla="*/ 710403 w 893725"/>
                  <a:gd name="connsiteY2" fmla="*/ 259620 h 259620"/>
                  <a:gd name="connsiteX3" fmla="*/ 0 w 893725"/>
                  <a:gd name="connsiteY3" fmla="*/ 254043 h 259620"/>
                  <a:gd name="connsiteX4" fmla="*/ 268356 w 893725"/>
                  <a:gd name="connsiteY4" fmla="*/ 0 h 259620"/>
                  <a:gd name="connsiteX0" fmla="*/ 260405 w 885774"/>
                  <a:gd name="connsiteY0" fmla="*/ 0 h 259620"/>
                  <a:gd name="connsiteX1" fmla="*/ 885774 w 885774"/>
                  <a:gd name="connsiteY1" fmla="*/ 15903 h 259620"/>
                  <a:gd name="connsiteX2" fmla="*/ 702452 w 885774"/>
                  <a:gd name="connsiteY2" fmla="*/ 259620 h 259620"/>
                  <a:gd name="connsiteX3" fmla="*/ 0 w 885774"/>
                  <a:gd name="connsiteY3" fmla="*/ 254043 h 259620"/>
                  <a:gd name="connsiteX4" fmla="*/ 260405 w 885774"/>
                  <a:gd name="connsiteY4" fmla="*/ 0 h 259620"/>
                  <a:gd name="connsiteX0" fmla="*/ 220648 w 885774"/>
                  <a:gd name="connsiteY0" fmla="*/ 0 h 243717"/>
                  <a:gd name="connsiteX1" fmla="*/ 885774 w 885774"/>
                  <a:gd name="connsiteY1" fmla="*/ 0 h 243717"/>
                  <a:gd name="connsiteX2" fmla="*/ 702452 w 885774"/>
                  <a:gd name="connsiteY2" fmla="*/ 243717 h 243717"/>
                  <a:gd name="connsiteX3" fmla="*/ 0 w 885774"/>
                  <a:gd name="connsiteY3" fmla="*/ 238140 h 243717"/>
                  <a:gd name="connsiteX4" fmla="*/ 220648 w 885774"/>
                  <a:gd name="connsiteY4" fmla="*/ 0 h 24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774" h="243717">
                    <a:moveTo>
                      <a:pt x="220648" y="0"/>
                    </a:moveTo>
                    <a:lnTo>
                      <a:pt x="885774" y="0"/>
                    </a:lnTo>
                    <a:lnTo>
                      <a:pt x="702452" y="243717"/>
                    </a:lnTo>
                    <a:lnTo>
                      <a:pt x="0" y="238140"/>
                    </a:lnTo>
                    <a:lnTo>
                      <a:pt x="220648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nl-NL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67" name="Groep 66"/>
              <p:cNvGrpSpPr/>
              <p:nvPr userDrawn="1"/>
            </p:nvGrpSpPr>
            <p:grpSpPr>
              <a:xfrm>
                <a:off x="15281106" y="1587338"/>
                <a:ext cx="511775" cy="560304"/>
                <a:chOff x="10604642" y="969717"/>
                <a:chExt cx="1290643" cy="1427163"/>
              </a:xfrm>
            </p:grpSpPr>
            <p:grpSp>
              <p:nvGrpSpPr>
                <p:cNvPr id="68" name="Group 879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10604642" y="969717"/>
                  <a:ext cx="1290643" cy="1427163"/>
                  <a:chOff x="4798" y="1515"/>
                  <a:chExt cx="813" cy="899"/>
                </a:xfrm>
              </p:grpSpPr>
              <p:sp>
                <p:nvSpPr>
                  <p:cNvPr id="70" name="Freeform 886"/>
                  <p:cNvSpPr>
                    <a:spLocks/>
                  </p:cNvSpPr>
                  <p:nvPr userDrawn="1"/>
                </p:nvSpPr>
                <p:spPr bwMode="auto">
                  <a:xfrm>
                    <a:off x="5269" y="1515"/>
                    <a:ext cx="71" cy="898"/>
                  </a:xfrm>
                  <a:custGeom>
                    <a:avLst/>
                    <a:gdLst>
                      <a:gd name="T0" fmla="*/ 282 w 282"/>
                      <a:gd name="T1" fmla="*/ 0 h 3595"/>
                      <a:gd name="T2" fmla="*/ 282 w 282"/>
                      <a:gd name="T3" fmla="*/ 3138 h 3595"/>
                      <a:gd name="T4" fmla="*/ 0 w 282"/>
                      <a:gd name="T5" fmla="*/ 3595 h 3595"/>
                      <a:gd name="T6" fmla="*/ 0 w 282"/>
                      <a:gd name="T7" fmla="*/ 285 h 3595"/>
                      <a:gd name="T8" fmla="*/ 282 w 282"/>
                      <a:gd name="T9" fmla="*/ 0 h 3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2" h="3595">
                        <a:moveTo>
                          <a:pt x="282" y="0"/>
                        </a:moveTo>
                        <a:lnTo>
                          <a:pt x="282" y="3138"/>
                        </a:lnTo>
                        <a:lnTo>
                          <a:pt x="0" y="3595"/>
                        </a:lnTo>
                        <a:lnTo>
                          <a:pt x="0" y="285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1" name="Rectangle 88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515"/>
                    <a:ext cx="813" cy="899"/>
                  </a:xfrm>
                  <a:prstGeom prst="rect">
                    <a:avLst/>
                  </a:prstGeom>
                  <a:noFill/>
                  <a:ln w="0">
                    <a:noFill/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2" name="Rectangle 88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798" y="1857"/>
                    <a:ext cx="228" cy="55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2060"/>
                      </a:gs>
                      <a:gs pos="100000">
                        <a:srgbClr val="1929FF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3" name="Freeform 882"/>
                  <p:cNvSpPr>
                    <a:spLocks/>
                  </p:cNvSpPr>
                  <p:nvPr userDrawn="1"/>
                </p:nvSpPr>
                <p:spPr bwMode="auto">
                  <a:xfrm>
                    <a:off x="4798" y="1771"/>
                    <a:ext cx="314" cy="86"/>
                  </a:xfrm>
                  <a:custGeom>
                    <a:avLst/>
                    <a:gdLst>
                      <a:gd name="T0" fmla="*/ 411 w 1255"/>
                      <a:gd name="T1" fmla="*/ 0 h 342"/>
                      <a:gd name="T2" fmla="*/ 1255 w 1255"/>
                      <a:gd name="T3" fmla="*/ 0 h 342"/>
                      <a:gd name="T4" fmla="*/ 913 w 1255"/>
                      <a:gd name="T5" fmla="*/ 342 h 342"/>
                      <a:gd name="T6" fmla="*/ 0 w 1255"/>
                      <a:gd name="T7" fmla="*/ 342 h 342"/>
                      <a:gd name="T8" fmla="*/ 411 w 1255"/>
                      <a:gd name="T9" fmla="*/ 0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55" h="342">
                        <a:moveTo>
                          <a:pt x="411" y="0"/>
                        </a:moveTo>
                        <a:lnTo>
                          <a:pt x="1255" y="0"/>
                        </a:lnTo>
                        <a:lnTo>
                          <a:pt x="913" y="342"/>
                        </a:lnTo>
                        <a:lnTo>
                          <a:pt x="0" y="342"/>
                        </a:lnTo>
                        <a:lnTo>
                          <a:pt x="411" y="0"/>
                        </a:lnTo>
                        <a:close/>
                      </a:path>
                    </a:pathLst>
                  </a:custGeom>
                  <a:solidFill>
                    <a:srgbClr val="0039AC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4" name="Freeform 883"/>
                  <p:cNvSpPr>
                    <a:spLocks/>
                  </p:cNvSpPr>
                  <p:nvPr userDrawn="1"/>
                </p:nvSpPr>
                <p:spPr bwMode="auto">
                  <a:xfrm>
                    <a:off x="5026" y="1771"/>
                    <a:ext cx="85" cy="642"/>
                  </a:xfrm>
                  <a:custGeom>
                    <a:avLst/>
                    <a:gdLst>
                      <a:gd name="T0" fmla="*/ 342 w 342"/>
                      <a:gd name="T1" fmla="*/ 0 h 2568"/>
                      <a:gd name="T2" fmla="*/ 342 w 342"/>
                      <a:gd name="T3" fmla="*/ 2111 h 2568"/>
                      <a:gd name="T4" fmla="*/ 0 w 342"/>
                      <a:gd name="T5" fmla="*/ 2568 h 2568"/>
                      <a:gd name="T6" fmla="*/ 0 w 342"/>
                      <a:gd name="T7" fmla="*/ 342 h 2568"/>
                      <a:gd name="T8" fmla="*/ 342 w 342"/>
                      <a:gd name="T9" fmla="*/ 0 h 2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568">
                        <a:moveTo>
                          <a:pt x="342" y="0"/>
                        </a:moveTo>
                        <a:lnTo>
                          <a:pt x="342" y="2111"/>
                        </a:lnTo>
                        <a:lnTo>
                          <a:pt x="0" y="2568"/>
                        </a:lnTo>
                        <a:lnTo>
                          <a:pt x="0" y="342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00007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5" name="Freeform 884"/>
                  <p:cNvSpPr>
                    <a:spLocks/>
                  </p:cNvSpPr>
                  <p:nvPr userDrawn="1"/>
                </p:nvSpPr>
                <p:spPr bwMode="auto">
                  <a:xfrm>
                    <a:off x="5054" y="1515"/>
                    <a:ext cx="286" cy="72"/>
                  </a:xfrm>
                  <a:custGeom>
                    <a:avLst/>
                    <a:gdLst>
                      <a:gd name="T0" fmla="*/ 318 w 1140"/>
                      <a:gd name="T1" fmla="*/ 0 h 289"/>
                      <a:gd name="T2" fmla="*/ 1140 w 1140"/>
                      <a:gd name="T3" fmla="*/ 0 h 289"/>
                      <a:gd name="T4" fmla="*/ 855 w 1140"/>
                      <a:gd name="T5" fmla="*/ 289 h 289"/>
                      <a:gd name="T6" fmla="*/ 0 w 1140"/>
                      <a:gd name="T7" fmla="*/ 289 h 289"/>
                      <a:gd name="T8" fmla="*/ 318 w 1140"/>
                      <a:gd name="T9" fmla="*/ 0 h 2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0" h="289">
                        <a:moveTo>
                          <a:pt x="318" y="0"/>
                        </a:moveTo>
                        <a:lnTo>
                          <a:pt x="1140" y="0"/>
                        </a:lnTo>
                        <a:lnTo>
                          <a:pt x="855" y="289"/>
                        </a:lnTo>
                        <a:lnTo>
                          <a:pt x="0" y="289"/>
                        </a:lnTo>
                        <a:lnTo>
                          <a:pt x="318" y="0"/>
                        </a:lnTo>
                        <a:close/>
                      </a:path>
                    </a:pathLst>
                  </a:custGeom>
                  <a:solidFill>
                    <a:srgbClr val="EEFF2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6" name="Rectangle 88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054" y="1587"/>
                    <a:ext cx="215" cy="82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7" name="Rectangle 88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98" y="1771"/>
                    <a:ext cx="228" cy="643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B80004"/>
                      </a:gs>
                      <a:gs pos="100000">
                        <a:srgbClr val="FF0000"/>
                      </a:gs>
                    </a:gsLst>
                    <a:lin ang="16200000" scaled="1"/>
                    <a:tileRect/>
                  </a:gra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78" name="Freeform 888"/>
                  <p:cNvSpPr>
                    <a:spLocks/>
                  </p:cNvSpPr>
                  <p:nvPr userDrawn="1"/>
                </p:nvSpPr>
                <p:spPr bwMode="auto">
                  <a:xfrm>
                    <a:off x="5526" y="1686"/>
                    <a:ext cx="85" cy="727"/>
                  </a:xfrm>
                  <a:custGeom>
                    <a:avLst/>
                    <a:gdLst>
                      <a:gd name="T0" fmla="*/ 342 w 342"/>
                      <a:gd name="T1" fmla="*/ 0 h 2911"/>
                      <a:gd name="T2" fmla="*/ 342 w 342"/>
                      <a:gd name="T3" fmla="*/ 2477 h 2911"/>
                      <a:gd name="T4" fmla="*/ 0 w 342"/>
                      <a:gd name="T5" fmla="*/ 2911 h 2911"/>
                      <a:gd name="T6" fmla="*/ 0 w 342"/>
                      <a:gd name="T7" fmla="*/ 334 h 2911"/>
                      <a:gd name="T8" fmla="*/ 342 w 342"/>
                      <a:gd name="T9" fmla="*/ 0 h 29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2" h="2911">
                        <a:moveTo>
                          <a:pt x="342" y="0"/>
                        </a:moveTo>
                        <a:lnTo>
                          <a:pt x="342" y="2477"/>
                        </a:lnTo>
                        <a:lnTo>
                          <a:pt x="0" y="2911"/>
                        </a:lnTo>
                        <a:lnTo>
                          <a:pt x="0" y="334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solidFill>
                    <a:srgbClr val="C2001B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  <p:sp>
              <p:nvSpPr>
                <p:cNvPr id="69" name="Vrije vorm 68"/>
                <p:cNvSpPr/>
                <p:nvPr userDrawn="1"/>
              </p:nvSpPr>
              <p:spPr>
                <a:xfrm>
                  <a:off x="11389225" y="1241176"/>
                  <a:ext cx="506025" cy="137883"/>
                </a:xfrm>
                <a:custGeom>
                  <a:avLst/>
                  <a:gdLst>
                    <a:gd name="connsiteX0" fmla="*/ 0 w 508407"/>
                    <a:gd name="connsiteY0" fmla="*/ 142646 h 146304"/>
                    <a:gd name="connsiteX1" fmla="*/ 369418 w 508407"/>
                    <a:gd name="connsiteY1" fmla="*/ 146304 h 146304"/>
                    <a:gd name="connsiteX2" fmla="*/ 508407 w 508407"/>
                    <a:gd name="connsiteY2" fmla="*/ 0 h 146304"/>
                    <a:gd name="connsiteX3" fmla="*/ 168250 w 508407"/>
                    <a:gd name="connsiteY3" fmla="*/ 0 h 146304"/>
                    <a:gd name="connsiteX4" fmla="*/ 0 w 508407"/>
                    <a:gd name="connsiteY4" fmla="*/ 142646 h 146304"/>
                    <a:gd name="connsiteX0" fmla="*/ 0 w 508407"/>
                    <a:gd name="connsiteY0" fmla="*/ 142646 h 142646"/>
                    <a:gd name="connsiteX1" fmla="*/ 376562 w 508407"/>
                    <a:gd name="connsiteY1" fmla="*/ 136779 h 142646"/>
                    <a:gd name="connsiteX2" fmla="*/ 508407 w 508407"/>
                    <a:gd name="connsiteY2" fmla="*/ 0 h 142646"/>
                    <a:gd name="connsiteX3" fmla="*/ 168250 w 508407"/>
                    <a:gd name="connsiteY3" fmla="*/ 0 h 142646"/>
                    <a:gd name="connsiteX4" fmla="*/ 0 w 508407"/>
                    <a:gd name="connsiteY4" fmla="*/ 142646 h 142646"/>
                    <a:gd name="connsiteX0" fmla="*/ 0 w 506025"/>
                    <a:gd name="connsiteY0" fmla="*/ 137883 h 137883"/>
                    <a:gd name="connsiteX1" fmla="*/ 374180 w 506025"/>
                    <a:gd name="connsiteY1" fmla="*/ 136779 h 137883"/>
                    <a:gd name="connsiteX2" fmla="*/ 506025 w 506025"/>
                    <a:gd name="connsiteY2" fmla="*/ 0 h 137883"/>
                    <a:gd name="connsiteX3" fmla="*/ 165868 w 506025"/>
                    <a:gd name="connsiteY3" fmla="*/ 0 h 137883"/>
                    <a:gd name="connsiteX4" fmla="*/ 0 w 506025"/>
                    <a:gd name="connsiteY4" fmla="*/ 137883 h 137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025" h="137883">
                      <a:moveTo>
                        <a:pt x="0" y="137883"/>
                      </a:moveTo>
                      <a:lnTo>
                        <a:pt x="374180" y="136779"/>
                      </a:lnTo>
                      <a:lnTo>
                        <a:pt x="506025" y="0"/>
                      </a:lnTo>
                      <a:lnTo>
                        <a:pt x="165868" y="0"/>
                      </a:lnTo>
                      <a:lnTo>
                        <a:pt x="0" y="1378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8" name="Groep 27"/>
            <p:cNvGrpSpPr/>
            <p:nvPr userDrawn="1"/>
          </p:nvGrpSpPr>
          <p:grpSpPr>
            <a:xfrm>
              <a:off x="12548778" y="6003628"/>
              <a:ext cx="1980859" cy="542924"/>
              <a:chOff x="12390702" y="6054428"/>
              <a:chExt cx="1980859" cy="542924"/>
            </a:xfrm>
          </p:grpSpPr>
          <p:sp>
            <p:nvSpPr>
              <p:cNvPr id="32" name="Rechthoek 31"/>
              <p:cNvSpPr/>
              <p:nvPr/>
            </p:nvSpPr>
            <p:spPr>
              <a:xfrm>
                <a:off x="12402284" y="6054428"/>
                <a:ext cx="1969277" cy="54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3" name="Rechthoek 32"/>
              <p:cNvSpPr/>
              <p:nvPr/>
            </p:nvSpPr>
            <p:spPr>
              <a:xfrm>
                <a:off x="12662053" y="6062530"/>
                <a:ext cx="13276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Ander </a:t>
                </a:r>
                <a:r>
                  <a:rPr lang="en-US" sz="1100" dirty="0" err="1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grafiektype</a:t>
                </a:r>
                <a:r>
                  <a:rPr lang="en-US" sz="11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sp>
            <p:nvSpPr>
              <p:cNvPr id="34" name="Gelijkbenige driehoek 33"/>
              <p:cNvSpPr/>
              <p:nvPr/>
            </p:nvSpPr>
            <p:spPr>
              <a:xfrm rot="5400000">
                <a:off x="14210471" y="6150144"/>
                <a:ext cx="105309" cy="5715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latin typeface="Segoe UI Light" panose="020B0502040204020203" pitchFamily="34" charset="0"/>
                  <a:ea typeface="Adobe Heiti Std R" panose="020B0400000000000000" pitchFamily="34" charset="-128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Afgeronde rechthoek 34"/>
              <p:cNvSpPr/>
              <p:nvPr/>
            </p:nvSpPr>
            <p:spPr>
              <a:xfrm>
                <a:off x="12390702" y="6322741"/>
                <a:ext cx="1973675" cy="268314"/>
              </a:xfrm>
              <a:prstGeom prst="roundRect">
                <a:avLst/>
              </a:prstGeom>
              <a:gradFill>
                <a:gsLst>
                  <a:gs pos="0">
                    <a:srgbClr val="FFF2BD"/>
                  </a:gs>
                  <a:gs pos="34000">
                    <a:srgbClr val="FFE98B"/>
                  </a:gs>
                  <a:gs pos="78000">
                    <a:srgbClr val="FFF5C9"/>
                  </a:gs>
                  <a:gs pos="59000">
                    <a:srgbClr val="FFE98B"/>
                  </a:gs>
                </a:gsLst>
                <a:lin ang="5400000" scaled="0"/>
              </a:gra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4000" rtlCol="0" anchor="ctr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Gegevens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bewerken</a:t>
                </a:r>
                <a:r>
                  <a:rPr lang="en-US" sz="1200" dirty="0">
                    <a:solidFill>
                      <a:schemeClr val="tx1"/>
                    </a:solidFill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rPr>
                  <a:t>…</a:t>
                </a:r>
              </a:p>
            </p:txBody>
          </p:sp>
          <p:grpSp>
            <p:nvGrpSpPr>
              <p:cNvPr id="36" name="Groep 35"/>
              <p:cNvGrpSpPr/>
              <p:nvPr/>
            </p:nvGrpSpPr>
            <p:grpSpPr>
              <a:xfrm>
                <a:off x="12461788" y="6100223"/>
                <a:ext cx="204691" cy="170000"/>
                <a:chOff x="15171969" y="1587338"/>
                <a:chExt cx="755407" cy="627385"/>
              </a:xfrm>
            </p:grpSpPr>
            <p:sp>
              <p:nvSpPr>
                <p:cNvPr id="53" name="Rechthoek 962"/>
                <p:cNvSpPr/>
                <p:nvPr userDrawn="1"/>
              </p:nvSpPr>
              <p:spPr>
                <a:xfrm>
                  <a:off x="15171969" y="2008934"/>
                  <a:ext cx="755407" cy="205789"/>
                </a:xfrm>
                <a:custGeom>
                  <a:avLst/>
                  <a:gdLst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664132 w 664132"/>
                    <a:gd name="connsiteY2" fmla="*/ 27778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664132"/>
                    <a:gd name="connsiteY0" fmla="*/ 0 h 290487"/>
                    <a:gd name="connsiteX1" fmla="*/ 664132 w 664132"/>
                    <a:gd name="connsiteY1" fmla="*/ 0 h 290487"/>
                    <a:gd name="connsiteX2" fmla="*/ 333932 w 664132"/>
                    <a:gd name="connsiteY2" fmla="*/ 290487 h 290487"/>
                    <a:gd name="connsiteX3" fmla="*/ 0 w 664132"/>
                    <a:gd name="connsiteY3" fmla="*/ 277787 h 290487"/>
                    <a:gd name="connsiteX4" fmla="*/ 0 w 664132"/>
                    <a:gd name="connsiteY4" fmla="*/ 0 h 290487"/>
                    <a:gd name="connsiteX0" fmla="*/ 0 w 664132"/>
                    <a:gd name="connsiteY0" fmla="*/ 0 h 277787"/>
                    <a:gd name="connsiteX1" fmla="*/ 664132 w 664132"/>
                    <a:gd name="connsiteY1" fmla="*/ 0 h 277787"/>
                    <a:gd name="connsiteX2" fmla="*/ 575232 w 664132"/>
                    <a:gd name="connsiteY2" fmla="*/ 271437 h 277787"/>
                    <a:gd name="connsiteX3" fmla="*/ 0 w 664132"/>
                    <a:gd name="connsiteY3" fmla="*/ 277787 h 277787"/>
                    <a:gd name="connsiteX4" fmla="*/ 0 w 664132"/>
                    <a:gd name="connsiteY4" fmla="*/ 0 h 277787"/>
                    <a:gd name="connsiteX0" fmla="*/ 0 w 708582"/>
                    <a:gd name="connsiteY0" fmla="*/ 0 h 277787"/>
                    <a:gd name="connsiteX1" fmla="*/ 708582 w 708582"/>
                    <a:gd name="connsiteY1" fmla="*/ 31750 h 277787"/>
                    <a:gd name="connsiteX2" fmla="*/ 575232 w 708582"/>
                    <a:gd name="connsiteY2" fmla="*/ 271437 h 277787"/>
                    <a:gd name="connsiteX3" fmla="*/ 0 w 708582"/>
                    <a:gd name="connsiteY3" fmla="*/ 277787 h 277787"/>
                    <a:gd name="connsiteX4" fmla="*/ 0 w 708582"/>
                    <a:gd name="connsiteY4" fmla="*/ 0 h 277787"/>
                    <a:gd name="connsiteX0" fmla="*/ 228600 w 708582"/>
                    <a:gd name="connsiteY0" fmla="*/ 6350 h 246037"/>
                    <a:gd name="connsiteX1" fmla="*/ 708582 w 708582"/>
                    <a:gd name="connsiteY1" fmla="*/ 0 h 246037"/>
                    <a:gd name="connsiteX2" fmla="*/ 575232 w 708582"/>
                    <a:gd name="connsiteY2" fmla="*/ 239687 h 246037"/>
                    <a:gd name="connsiteX3" fmla="*/ 0 w 708582"/>
                    <a:gd name="connsiteY3" fmla="*/ 246037 h 246037"/>
                    <a:gd name="connsiteX4" fmla="*/ 228600 w 708582"/>
                    <a:gd name="connsiteY4" fmla="*/ 6350 h 246037"/>
                    <a:gd name="connsiteX0" fmla="*/ 228600 w 778432"/>
                    <a:gd name="connsiteY0" fmla="*/ 0 h 239687"/>
                    <a:gd name="connsiteX1" fmla="*/ 778432 w 778432"/>
                    <a:gd name="connsiteY1" fmla="*/ 25400 h 239687"/>
                    <a:gd name="connsiteX2" fmla="*/ 575232 w 778432"/>
                    <a:gd name="connsiteY2" fmla="*/ 233337 h 239687"/>
                    <a:gd name="connsiteX3" fmla="*/ 0 w 778432"/>
                    <a:gd name="connsiteY3" fmla="*/ 239687 h 239687"/>
                    <a:gd name="connsiteX4" fmla="*/ 228600 w 778432"/>
                    <a:gd name="connsiteY4" fmla="*/ 0 h 239687"/>
                    <a:gd name="connsiteX0" fmla="*/ 228600 w 778432"/>
                    <a:gd name="connsiteY0" fmla="*/ 0 h 214287"/>
                    <a:gd name="connsiteX1" fmla="*/ 778432 w 778432"/>
                    <a:gd name="connsiteY1" fmla="*/ 0 h 214287"/>
                    <a:gd name="connsiteX2" fmla="*/ 575232 w 778432"/>
                    <a:gd name="connsiteY2" fmla="*/ 207937 h 214287"/>
                    <a:gd name="connsiteX3" fmla="*/ 0 w 778432"/>
                    <a:gd name="connsiteY3" fmla="*/ 214287 h 214287"/>
                    <a:gd name="connsiteX4" fmla="*/ 228600 w 778432"/>
                    <a:gd name="connsiteY4" fmla="*/ 0 h 214287"/>
                    <a:gd name="connsiteX0" fmla="*/ 228600 w 730724"/>
                    <a:gd name="connsiteY0" fmla="*/ 3975 h 218262"/>
                    <a:gd name="connsiteX1" fmla="*/ 730724 w 730724"/>
                    <a:gd name="connsiteY1" fmla="*/ 0 h 218262"/>
                    <a:gd name="connsiteX2" fmla="*/ 575232 w 730724"/>
                    <a:gd name="connsiteY2" fmla="*/ 211912 h 218262"/>
                    <a:gd name="connsiteX3" fmla="*/ 0 w 730724"/>
                    <a:gd name="connsiteY3" fmla="*/ 218262 h 218262"/>
                    <a:gd name="connsiteX4" fmla="*/ 228600 w 730724"/>
                    <a:gd name="connsiteY4" fmla="*/ 3975 h 218262"/>
                    <a:gd name="connsiteX0" fmla="*/ 252454 w 754578"/>
                    <a:gd name="connsiteY0" fmla="*/ 3975 h 211912"/>
                    <a:gd name="connsiteX1" fmla="*/ 754578 w 754578"/>
                    <a:gd name="connsiteY1" fmla="*/ 0 h 211912"/>
                    <a:gd name="connsiteX2" fmla="*/ 599086 w 754578"/>
                    <a:gd name="connsiteY2" fmla="*/ 211912 h 211912"/>
                    <a:gd name="connsiteX3" fmla="*/ 0 w 754578"/>
                    <a:gd name="connsiteY3" fmla="*/ 210311 h 211912"/>
                    <a:gd name="connsiteX4" fmla="*/ 252454 w 754578"/>
                    <a:gd name="connsiteY4" fmla="*/ 3975 h 211912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599086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754578"/>
                    <a:gd name="connsiteY0" fmla="*/ 0 h 223840"/>
                    <a:gd name="connsiteX1" fmla="*/ 754578 w 754578"/>
                    <a:gd name="connsiteY1" fmla="*/ 7952 h 223840"/>
                    <a:gd name="connsiteX2" fmla="*/ 654745 w 754578"/>
                    <a:gd name="connsiteY2" fmla="*/ 223840 h 223840"/>
                    <a:gd name="connsiteX3" fmla="*/ 0 w 754578"/>
                    <a:gd name="connsiteY3" fmla="*/ 218263 h 223840"/>
                    <a:gd name="connsiteX4" fmla="*/ 172941 w 754578"/>
                    <a:gd name="connsiteY4" fmla="*/ 0 h 223840"/>
                    <a:gd name="connsiteX0" fmla="*/ 172941 w 754578"/>
                    <a:gd name="connsiteY0" fmla="*/ 0 h 219864"/>
                    <a:gd name="connsiteX1" fmla="*/ 754578 w 754578"/>
                    <a:gd name="connsiteY1" fmla="*/ 7952 h 219864"/>
                    <a:gd name="connsiteX2" fmla="*/ 646793 w 754578"/>
                    <a:gd name="connsiteY2" fmla="*/ 219864 h 219864"/>
                    <a:gd name="connsiteX3" fmla="*/ 0 w 754578"/>
                    <a:gd name="connsiteY3" fmla="*/ 218263 h 219864"/>
                    <a:gd name="connsiteX4" fmla="*/ 172941 w 754578"/>
                    <a:gd name="connsiteY4" fmla="*/ 0 h 219864"/>
                    <a:gd name="connsiteX0" fmla="*/ 172941 w 818189"/>
                    <a:gd name="connsiteY0" fmla="*/ 0 h 219864"/>
                    <a:gd name="connsiteX1" fmla="*/ 818189 w 818189"/>
                    <a:gd name="connsiteY1" fmla="*/ 31806 h 219864"/>
                    <a:gd name="connsiteX2" fmla="*/ 646793 w 818189"/>
                    <a:gd name="connsiteY2" fmla="*/ 219864 h 219864"/>
                    <a:gd name="connsiteX3" fmla="*/ 0 w 818189"/>
                    <a:gd name="connsiteY3" fmla="*/ 218263 h 219864"/>
                    <a:gd name="connsiteX4" fmla="*/ 172941 w 818189"/>
                    <a:gd name="connsiteY4" fmla="*/ 0 h 219864"/>
                    <a:gd name="connsiteX0" fmla="*/ 172941 w 806262"/>
                    <a:gd name="connsiteY0" fmla="*/ 0 h 219864"/>
                    <a:gd name="connsiteX1" fmla="*/ 806262 w 806262"/>
                    <a:gd name="connsiteY1" fmla="*/ 11928 h 219864"/>
                    <a:gd name="connsiteX2" fmla="*/ 646793 w 806262"/>
                    <a:gd name="connsiteY2" fmla="*/ 219864 h 219864"/>
                    <a:gd name="connsiteX3" fmla="*/ 0 w 806262"/>
                    <a:gd name="connsiteY3" fmla="*/ 218263 h 219864"/>
                    <a:gd name="connsiteX4" fmla="*/ 172941 w 806262"/>
                    <a:gd name="connsiteY4" fmla="*/ 0 h 219864"/>
                    <a:gd name="connsiteX0" fmla="*/ 172941 w 798310"/>
                    <a:gd name="connsiteY0" fmla="*/ 0 h 219864"/>
                    <a:gd name="connsiteX1" fmla="*/ 798310 w 798310"/>
                    <a:gd name="connsiteY1" fmla="*/ 15903 h 219864"/>
                    <a:gd name="connsiteX2" fmla="*/ 646793 w 798310"/>
                    <a:gd name="connsiteY2" fmla="*/ 219864 h 219864"/>
                    <a:gd name="connsiteX3" fmla="*/ 0 w 798310"/>
                    <a:gd name="connsiteY3" fmla="*/ 218263 h 219864"/>
                    <a:gd name="connsiteX4" fmla="*/ 172941 w 798310"/>
                    <a:gd name="connsiteY4" fmla="*/ 0 h 219864"/>
                    <a:gd name="connsiteX0" fmla="*/ 172941 w 798310"/>
                    <a:gd name="connsiteY0" fmla="*/ 0 h 259620"/>
                    <a:gd name="connsiteX1" fmla="*/ 798310 w 798310"/>
                    <a:gd name="connsiteY1" fmla="*/ 15903 h 259620"/>
                    <a:gd name="connsiteX2" fmla="*/ 614988 w 798310"/>
                    <a:gd name="connsiteY2" fmla="*/ 259620 h 259620"/>
                    <a:gd name="connsiteX3" fmla="*/ 0 w 798310"/>
                    <a:gd name="connsiteY3" fmla="*/ 218263 h 259620"/>
                    <a:gd name="connsiteX4" fmla="*/ 172941 w 798310"/>
                    <a:gd name="connsiteY4" fmla="*/ 0 h 259620"/>
                    <a:gd name="connsiteX0" fmla="*/ 188843 w 814212"/>
                    <a:gd name="connsiteY0" fmla="*/ 0 h 259620"/>
                    <a:gd name="connsiteX1" fmla="*/ 814212 w 814212"/>
                    <a:gd name="connsiteY1" fmla="*/ 15903 h 259620"/>
                    <a:gd name="connsiteX2" fmla="*/ 630890 w 814212"/>
                    <a:gd name="connsiteY2" fmla="*/ 259620 h 259620"/>
                    <a:gd name="connsiteX3" fmla="*/ 0 w 814212"/>
                    <a:gd name="connsiteY3" fmla="*/ 254043 h 259620"/>
                    <a:gd name="connsiteX4" fmla="*/ 188843 w 814212"/>
                    <a:gd name="connsiteY4" fmla="*/ 0 h 259620"/>
                    <a:gd name="connsiteX0" fmla="*/ 208721 w 834090"/>
                    <a:gd name="connsiteY0" fmla="*/ 0 h 259620"/>
                    <a:gd name="connsiteX1" fmla="*/ 834090 w 834090"/>
                    <a:gd name="connsiteY1" fmla="*/ 15903 h 259620"/>
                    <a:gd name="connsiteX2" fmla="*/ 650768 w 834090"/>
                    <a:gd name="connsiteY2" fmla="*/ 259620 h 259620"/>
                    <a:gd name="connsiteX3" fmla="*/ 0 w 834090"/>
                    <a:gd name="connsiteY3" fmla="*/ 254043 h 259620"/>
                    <a:gd name="connsiteX4" fmla="*/ 208721 w 834090"/>
                    <a:gd name="connsiteY4" fmla="*/ 0 h 259620"/>
                    <a:gd name="connsiteX0" fmla="*/ 268356 w 893725"/>
                    <a:gd name="connsiteY0" fmla="*/ 0 h 259620"/>
                    <a:gd name="connsiteX1" fmla="*/ 893725 w 893725"/>
                    <a:gd name="connsiteY1" fmla="*/ 15903 h 259620"/>
                    <a:gd name="connsiteX2" fmla="*/ 710403 w 893725"/>
                    <a:gd name="connsiteY2" fmla="*/ 259620 h 259620"/>
                    <a:gd name="connsiteX3" fmla="*/ 0 w 893725"/>
                    <a:gd name="connsiteY3" fmla="*/ 254043 h 259620"/>
                    <a:gd name="connsiteX4" fmla="*/ 268356 w 893725"/>
                    <a:gd name="connsiteY4" fmla="*/ 0 h 259620"/>
                    <a:gd name="connsiteX0" fmla="*/ 260405 w 885774"/>
                    <a:gd name="connsiteY0" fmla="*/ 0 h 259620"/>
                    <a:gd name="connsiteX1" fmla="*/ 885774 w 885774"/>
                    <a:gd name="connsiteY1" fmla="*/ 15903 h 259620"/>
                    <a:gd name="connsiteX2" fmla="*/ 702452 w 885774"/>
                    <a:gd name="connsiteY2" fmla="*/ 259620 h 259620"/>
                    <a:gd name="connsiteX3" fmla="*/ 0 w 885774"/>
                    <a:gd name="connsiteY3" fmla="*/ 254043 h 259620"/>
                    <a:gd name="connsiteX4" fmla="*/ 260405 w 885774"/>
                    <a:gd name="connsiteY4" fmla="*/ 0 h 259620"/>
                    <a:gd name="connsiteX0" fmla="*/ 220648 w 885774"/>
                    <a:gd name="connsiteY0" fmla="*/ 0 h 243717"/>
                    <a:gd name="connsiteX1" fmla="*/ 885774 w 885774"/>
                    <a:gd name="connsiteY1" fmla="*/ 0 h 243717"/>
                    <a:gd name="connsiteX2" fmla="*/ 702452 w 885774"/>
                    <a:gd name="connsiteY2" fmla="*/ 243717 h 243717"/>
                    <a:gd name="connsiteX3" fmla="*/ 0 w 885774"/>
                    <a:gd name="connsiteY3" fmla="*/ 238140 h 243717"/>
                    <a:gd name="connsiteX4" fmla="*/ 220648 w 885774"/>
                    <a:gd name="connsiteY4" fmla="*/ 0 h 24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5774" h="243717">
                      <a:moveTo>
                        <a:pt x="220648" y="0"/>
                      </a:moveTo>
                      <a:lnTo>
                        <a:pt x="885774" y="0"/>
                      </a:lnTo>
                      <a:lnTo>
                        <a:pt x="702452" y="243717"/>
                      </a:lnTo>
                      <a:lnTo>
                        <a:pt x="0" y="238140"/>
                      </a:lnTo>
                      <a:lnTo>
                        <a:pt x="220648" y="0"/>
                      </a:ln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31750"/>
                </a:effectLst>
              </p:spPr>
              <p:txBody>
                <a:bodyPr rtlCol="0" anchor="ctr"/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54" name="Groep 53"/>
                <p:cNvGrpSpPr/>
                <p:nvPr userDrawn="1"/>
              </p:nvGrpSpPr>
              <p:grpSpPr>
                <a:xfrm>
                  <a:off x="15281106" y="1587338"/>
                  <a:ext cx="511775" cy="560304"/>
                  <a:chOff x="10604642" y="969717"/>
                  <a:chExt cx="1290643" cy="1427163"/>
                </a:xfrm>
              </p:grpSpPr>
              <p:grpSp>
                <p:nvGrpSpPr>
                  <p:cNvPr id="55" name="Group 879"/>
                  <p:cNvGrpSpPr>
                    <a:grpSpLocks noChangeAspect="1"/>
                  </p:cNvGrpSpPr>
                  <p:nvPr userDrawn="1"/>
                </p:nvGrpSpPr>
                <p:grpSpPr bwMode="auto">
                  <a:xfrm>
                    <a:off x="10604642" y="969717"/>
                    <a:ext cx="1290643" cy="1427163"/>
                    <a:chOff x="4798" y="1515"/>
                    <a:chExt cx="813" cy="899"/>
                  </a:xfrm>
                </p:grpSpPr>
                <p:sp>
                  <p:nvSpPr>
                    <p:cNvPr id="57" name="Freeform 886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269" y="1515"/>
                      <a:ext cx="71" cy="898"/>
                    </a:xfrm>
                    <a:custGeom>
                      <a:avLst/>
                      <a:gdLst>
                        <a:gd name="T0" fmla="*/ 282 w 282"/>
                        <a:gd name="T1" fmla="*/ 0 h 3595"/>
                        <a:gd name="T2" fmla="*/ 282 w 282"/>
                        <a:gd name="T3" fmla="*/ 3138 h 3595"/>
                        <a:gd name="T4" fmla="*/ 0 w 282"/>
                        <a:gd name="T5" fmla="*/ 3595 h 3595"/>
                        <a:gd name="T6" fmla="*/ 0 w 282"/>
                        <a:gd name="T7" fmla="*/ 285 h 3595"/>
                        <a:gd name="T8" fmla="*/ 282 w 282"/>
                        <a:gd name="T9" fmla="*/ 0 h 35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82" h="3595">
                          <a:moveTo>
                            <a:pt x="282" y="0"/>
                          </a:moveTo>
                          <a:lnTo>
                            <a:pt x="282" y="3138"/>
                          </a:lnTo>
                          <a:lnTo>
                            <a:pt x="0" y="3595"/>
                          </a:lnTo>
                          <a:lnTo>
                            <a:pt x="0" y="285"/>
                          </a:lnTo>
                          <a:lnTo>
                            <a:pt x="282" y="0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8" name="Rectangle 88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515"/>
                      <a:ext cx="813" cy="899"/>
                    </a:xfrm>
                    <a:prstGeom prst="rect">
                      <a:avLst/>
                    </a:prstGeom>
                    <a:noFill/>
                    <a:ln w="0">
                      <a:noFill/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59" name="Rectangle 8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798" y="1857"/>
                      <a:ext cx="228" cy="55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2060"/>
                        </a:gs>
                        <a:gs pos="100000">
                          <a:srgbClr val="1929FF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0" name="Freeform 882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4798" y="1771"/>
                      <a:ext cx="314" cy="86"/>
                    </a:xfrm>
                    <a:custGeom>
                      <a:avLst/>
                      <a:gdLst>
                        <a:gd name="T0" fmla="*/ 411 w 1255"/>
                        <a:gd name="T1" fmla="*/ 0 h 342"/>
                        <a:gd name="T2" fmla="*/ 1255 w 1255"/>
                        <a:gd name="T3" fmla="*/ 0 h 342"/>
                        <a:gd name="T4" fmla="*/ 913 w 1255"/>
                        <a:gd name="T5" fmla="*/ 342 h 342"/>
                        <a:gd name="T6" fmla="*/ 0 w 1255"/>
                        <a:gd name="T7" fmla="*/ 342 h 342"/>
                        <a:gd name="T8" fmla="*/ 411 w 1255"/>
                        <a:gd name="T9" fmla="*/ 0 h 3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55" h="342">
                          <a:moveTo>
                            <a:pt x="411" y="0"/>
                          </a:moveTo>
                          <a:lnTo>
                            <a:pt x="1255" y="0"/>
                          </a:lnTo>
                          <a:lnTo>
                            <a:pt x="913" y="342"/>
                          </a:lnTo>
                          <a:lnTo>
                            <a:pt x="0" y="342"/>
                          </a:lnTo>
                          <a:lnTo>
                            <a:pt x="411" y="0"/>
                          </a:lnTo>
                          <a:close/>
                        </a:path>
                      </a:pathLst>
                    </a:custGeom>
                    <a:solidFill>
                      <a:srgbClr val="0039AC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1" name="Freeform 883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26" y="1771"/>
                      <a:ext cx="85" cy="642"/>
                    </a:xfrm>
                    <a:custGeom>
                      <a:avLst/>
                      <a:gdLst>
                        <a:gd name="T0" fmla="*/ 342 w 342"/>
                        <a:gd name="T1" fmla="*/ 0 h 2568"/>
                        <a:gd name="T2" fmla="*/ 342 w 342"/>
                        <a:gd name="T3" fmla="*/ 2111 h 2568"/>
                        <a:gd name="T4" fmla="*/ 0 w 342"/>
                        <a:gd name="T5" fmla="*/ 2568 h 2568"/>
                        <a:gd name="T6" fmla="*/ 0 w 342"/>
                        <a:gd name="T7" fmla="*/ 342 h 2568"/>
                        <a:gd name="T8" fmla="*/ 342 w 342"/>
                        <a:gd name="T9" fmla="*/ 0 h 25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568">
                          <a:moveTo>
                            <a:pt x="342" y="0"/>
                          </a:moveTo>
                          <a:lnTo>
                            <a:pt x="342" y="2111"/>
                          </a:lnTo>
                          <a:lnTo>
                            <a:pt x="0" y="2568"/>
                          </a:lnTo>
                          <a:lnTo>
                            <a:pt x="0" y="342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000075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2" name="Freeform 884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054" y="1515"/>
                      <a:ext cx="286" cy="72"/>
                    </a:xfrm>
                    <a:custGeom>
                      <a:avLst/>
                      <a:gdLst>
                        <a:gd name="T0" fmla="*/ 318 w 1140"/>
                        <a:gd name="T1" fmla="*/ 0 h 289"/>
                        <a:gd name="T2" fmla="*/ 1140 w 1140"/>
                        <a:gd name="T3" fmla="*/ 0 h 289"/>
                        <a:gd name="T4" fmla="*/ 855 w 1140"/>
                        <a:gd name="T5" fmla="*/ 289 h 289"/>
                        <a:gd name="T6" fmla="*/ 0 w 1140"/>
                        <a:gd name="T7" fmla="*/ 289 h 289"/>
                        <a:gd name="T8" fmla="*/ 318 w 1140"/>
                        <a:gd name="T9" fmla="*/ 0 h 2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40" h="289">
                          <a:moveTo>
                            <a:pt x="318" y="0"/>
                          </a:moveTo>
                          <a:lnTo>
                            <a:pt x="1140" y="0"/>
                          </a:lnTo>
                          <a:lnTo>
                            <a:pt x="855" y="289"/>
                          </a:lnTo>
                          <a:lnTo>
                            <a:pt x="0" y="289"/>
                          </a:lnTo>
                          <a:lnTo>
                            <a:pt x="318" y="0"/>
                          </a:lnTo>
                          <a:close/>
                        </a:path>
                      </a:pathLst>
                    </a:custGeom>
                    <a:solidFill>
                      <a:srgbClr val="EEFF26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3" name="Rectangle 88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054" y="1587"/>
                      <a:ext cx="215" cy="82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100000">
                          <a:srgbClr val="FFFF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4" name="Rectangle 88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298" y="1771"/>
                      <a:ext cx="228" cy="64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B80004"/>
                        </a:gs>
                        <a:gs pos="100000">
                          <a:srgbClr val="FF0000"/>
                        </a:gs>
                      </a:gsLst>
                      <a:lin ang="16200000" scaled="1"/>
                      <a:tileRect/>
                    </a:gra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  <p:sp>
                  <p:nvSpPr>
                    <p:cNvPr id="65" name="Freeform 88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5526" y="1686"/>
                      <a:ext cx="85" cy="727"/>
                    </a:xfrm>
                    <a:custGeom>
                      <a:avLst/>
                      <a:gdLst>
                        <a:gd name="T0" fmla="*/ 342 w 342"/>
                        <a:gd name="T1" fmla="*/ 0 h 2911"/>
                        <a:gd name="T2" fmla="*/ 342 w 342"/>
                        <a:gd name="T3" fmla="*/ 2477 h 2911"/>
                        <a:gd name="T4" fmla="*/ 0 w 342"/>
                        <a:gd name="T5" fmla="*/ 2911 h 2911"/>
                        <a:gd name="T6" fmla="*/ 0 w 342"/>
                        <a:gd name="T7" fmla="*/ 334 h 2911"/>
                        <a:gd name="T8" fmla="*/ 342 w 342"/>
                        <a:gd name="T9" fmla="*/ 0 h 29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42" h="2911">
                          <a:moveTo>
                            <a:pt x="342" y="0"/>
                          </a:moveTo>
                          <a:lnTo>
                            <a:pt x="342" y="2477"/>
                          </a:lnTo>
                          <a:lnTo>
                            <a:pt x="0" y="2911"/>
                          </a:lnTo>
                          <a:lnTo>
                            <a:pt x="0" y="334"/>
                          </a:lnTo>
                          <a:lnTo>
                            <a:pt x="342" y="0"/>
                          </a:lnTo>
                          <a:close/>
                        </a:path>
                      </a:pathLst>
                    </a:custGeom>
                    <a:solidFill>
                      <a:srgbClr val="C2001B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nl-NL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defRPr>
                      </a:lvl9pPr>
                    </a:lstStyle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 Light" panose="020B0502040204020203" pitchFamily="34" charset="0"/>
                        <a:ea typeface="Adobe Heiti Std R" panose="020B0400000000000000" pitchFamily="34" charset="-128"/>
                        <a:cs typeface="Segoe UI Light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56" name="Vrije vorm 55"/>
                  <p:cNvSpPr/>
                  <p:nvPr userDrawn="1"/>
                </p:nvSpPr>
                <p:spPr>
                  <a:xfrm>
                    <a:off x="11389225" y="1241176"/>
                    <a:ext cx="506025" cy="137883"/>
                  </a:xfrm>
                  <a:custGeom>
                    <a:avLst/>
                    <a:gdLst>
                      <a:gd name="connsiteX0" fmla="*/ 0 w 508407"/>
                      <a:gd name="connsiteY0" fmla="*/ 142646 h 146304"/>
                      <a:gd name="connsiteX1" fmla="*/ 369418 w 508407"/>
                      <a:gd name="connsiteY1" fmla="*/ 146304 h 146304"/>
                      <a:gd name="connsiteX2" fmla="*/ 508407 w 508407"/>
                      <a:gd name="connsiteY2" fmla="*/ 0 h 146304"/>
                      <a:gd name="connsiteX3" fmla="*/ 168250 w 508407"/>
                      <a:gd name="connsiteY3" fmla="*/ 0 h 146304"/>
                      <a:gd name="connsiteX4" fmla="*/ 0 w 508407"/>
                      <a:gd name="connsiteY4" fmla="*/ 142646 h 146304"/>
                      <a:gd name="connsiteX0" fmla="*/ 0 w 508407"/>
                      <a:gd name="connsiteY0" fmla="*/ 142646 h 142646"/>
                      <a:gd name="connsiteX1" fmla="*/ 376562 w 508407"/>
                      <a:gd name="connsiteY1" fmla="*/ 136779 h 142646"/>
                      <a:gd name="connsiteX2" fmla="*/ 508407 w 508407"/>
                      <a:gd name="connsiteY2" fmla="*/ 0 h 142646"/>
                      <a:gd name="connsiteX3" fmla="*/ 168250 w 508407"/>
                      <a:gd name="connsiteY3" fmla="*/ 0 h 142646"/>
                      <a:gd name="connsiteX4" fmla="*/ 0 w 508407"/>
                      <a:gd name="connsiteY4" fmla="*/ 142646 h 142646"/>
                      <a:gd name="connsiteX0" fmla="*/ 0 w 506025"/>
                      <a:gd name="connsiteY0" fmla="*/ 137883 h 137883"/>
                      <a:gd name="connsiteX1" fmla="*/ 374180 w 506025"/>
                      <a:gd name="connsiteY1" fmla="*/ 136779 h 137883"/>
                      <a:gd name="connsiteX2" fmla="*/ 506025 w 506025"/>
                      <a:gd name="connsiteY2" fmla="*/ 0 h 137883"/>
                      <a:gd name="connsiteX3" fmla="*/ 165868 w 506025"/>
                      <a:gd name="connsiteY3" fmla="*/ 0 h 137883"/>
                      <a:gd name="connsiteX4" fmla="*/ 0 w 506025"/>
                      <a:gd name="connsiteY4" fmla="*/ 137883 h 137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6025" h="137883">
                        <a:moveTo>
                          <a:pt x="0" y="137883"/>
                        </a:moveTo>
                        <a:lnTo>
                          <a:pt x="374180" y="136779"/>
                        </a:lnTo>
                        <a:lnTo>
                          <a:pt x="506025" y="0"/>
                        </a:lnTo>
                        <a:lnTo>
                          <a:pt x="165868" y="0"/>
                        </a:lnTo>
                        <a:lnTo>
                          <a:pt x="0" y="1378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nl-NL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37" name="Groep 36"/>
              <p:cNvGrpSpPr/>
              <p:nvPr/>
            </p:nvGrpSpPr>
            <p:grpSpPr>
              <a:xfrm>
                <a:off x="12468521" y="6356844"/>
                <a:ext cx="133446" cy="114786"/>
                <a:chOff x="14587469" y="6356844"/>
                <a:chExt cx="133446" cy="114786"/>
              </a:xfrm>
            </p:grpSpPr>
            <p:sp>
              <p:nvSpPr>
                <p:cNvPr id="4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14588703" y="6379233"/>
                  <a:ext cx="130780" cy="91699"/>
                </a:xfrm>
                <a:prstGeom prst="rect">
                  <a:avLst/>
                </a:prstGeom>
                <a:solidFill>
                  <a:srgbClr val="F2FAFF"/>
                </a:solidFill>
                <a:ln w="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4" name="Rectangle 15"/>
                <p:cNvSpPr>
                  <a:spLocks noChangeArrowheads="1"/>
                </p:cNvSpPr>
                <p:nvPr userDrawn="1"/>
              </p:nvSpPr>
              <p:spPr bwMode="auto">
                <a:xfrm>
                  <a:off x="14587469" y="6423761"/>
                  <a:ext cx="131076" cy="1446"/>
                </a:xfrm>
                <a:prstGeom prst="rect">
                  <a:avLst/>
                </a:prstGeom>
                <a:gradFill flip="none" rotWithShape="1">
                  <a:gsLst>
                    <a:gs pos="20000">
                      <a:srgbClr val="0039AC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sp>
              <p:nvSpPr>
                <p:cNvPr id="45" name="Freeform 14"/>
                <p:cNvSpPr>
                  <a:spLocks noEditPoints="1"/>
                </p:cNvSpPr>
                <p:nvPr userDrawn="1"/>
              </p:nvSpPr>
              <p:spPr bwMode="auto">
                <a:xfrm>
                  <a:off x="14588901" y="6356844"/>
                  <a:ext cx="132014" cy="114786"/>
                </a:xfrm>
                <a:custGeom>
                  <a:avLst/>
                  <a:gdLst>
                    <a:gd name="T0" fmla="*/ 48 w 5347"/>
                    <a:gd name="T1" fmla="*/ 48 h 4605"/>
                    <a:gd name="T2" fmla="*/ 48 w 5347"/>
                    <a:gd name="T3" fmla="*/ 4557 h 4605"/>
                    <a:gd name="T4" fmla="*/ 5299 w 5347"/>
                    <a:gd name="T5" fmla="*/ 4557 h 4605"/>
                    <a:gd name="T6" fmla="*/ 5299 w 5347"/>
                    <a:gd name="T7" fmla="*/ 48 h 4605"/>
                    <a:gd name="T8" fmla="*/ 48 w 5347"/>
                    <a:gd name="T9" fmla="*/ 48 h 4605"/>
                    <a:gd name="T10" fmla="*/ 0 w 5347"/>
                    <a:gd name="T11" fmla="*/ 0 h 4605"/>
                    <a:gd name="T12" fmla="*/ 5347 w 5347"/>
                    <a:gd name="T13" fmla="*/ 0 h 4605"/>
                    <a:gd name="T14" fmla="*/ 5347 w 5347"/>
                    <a:gd name="T15" fmla="*/ 4605 h 4605"/>
                    <a:gd name="T16" fmla="*/ 0 w 5347"/>
                    <a:gd name="T17" fmla="*/ 4605 h 4605"/>
                    <a:gd name="T18" fmla="*/ 0 w 5347"/>
                    <a:gd name="T19" fmla="*/ 0 h 4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7" h="4605">
                      <a:moveTo>
                        <a:pt x="48" y="48"/>
                      </a:moveTo>
                      <a:lnTo>
                        <a:pt x="48" y="4557"/>
                      </a:lnTo>
                      <a:lnTo>
                        <a:pt x="5299" y="4557"/>
                      </a:lnTo>
                      <a:lnTo>
                        <a:pt x="5299" y="48"/>
                      </a:lnTo>
                      <a:lnTo>
                        <a:pt x="48" y="48"/>
                      </a:lnTo>
                      <a:close/>
                      <a:moveTo>
                        <a:pt x="0" y="0"/>
                      </a:moveTo>
                      <a:lnTo>
                        <a:pt x="5347" y="0"/>
                      </a:lnTo>
                      <a:lnTo>
                        <a:pt x="5347" y="4605"/>
                      </a:lnTo>
                      <a:lnTo>
                        <a:pt x="0" y="46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5D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46" name="Rechte verbindingslijn 45"/>
                <p:cNvCxnSpPr/>
                <p:nvPr userDrawn="1"/>
              </p:nvCxnSpPr>
              <p:spPr>
                <a:xfrm flipH="1">
                  <a:off x="14654334" y="6382168"/>
                  <a:ext cx="162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Rechte verbindingslijn 46"/>
                <p:cNvCxnSpPr/>
                <p:nvPr userDrawn="1"/>
              </p:nvCxnSpPr>
              <p:spPr>
                <a:xfrm>
                  <a:off x="14689188" y="6382168"/>
                  <a:ext cx="0" cy="8649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Rechte verbindingslijn 47"/>
                <p:cNvCxnSpPr/>
                <p:nvPr userDrawn="1"/>
              </p:nvCxnSpPr>
              <p:spPr>
                <a:xfrm>
                  <a:off x="14619892" y="6382040"/>
                  <a:ext cx="0" cy="85778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Rechte verbindingslijn 48"/>
                <p:cNvCxnSpPr/>
                <p:nvPr userDrawn="1"/>
              </p:nvCxnSpPr>
              <p:spPr>
                <a:xfrm flipH="1">
                  <a:off x="14593115" y="6400164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Rechte verbindingslijn 49"/>
                <p:cNvCxnSpPr/>
                <p:nvPr userDrawn="1"/>
              </p:nvCxnSpPr>
              <p:spPr>
                <a:xfrm flipH="1">
                  <a:off x="14593115" y="6423860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Rechte verbindingslijn 50"/>
                <p:cNvCxnSpPr/>
                <p:nvPr userDrawn="1"/>
              </p:nvCxnSpPr>
              <p:spPr>
                <a:xfrm flipH="1">
                  <a:off x="14593115" y="6447556"/>
                  <a:ext cx="121981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14590283" y="6359138"/>
                  <a:ext cx="128657" cy="193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929FF"/>
                    </a:gs>
                    <a:gs pos="100000">
                      <a:srgbClr val="90B6FE"/>
                    </a:gs>
                  </a:gsLst>
                  <a:lin ang="10800000" scaled="1"/>
                  <a:tileRect/>
                </a:gra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dirty="0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38" name="Groep 37"/>
              <p:cNvGrpSpPr/>
              <p:nvPr/>
            </p:nvGrpSpPr>
            <p:grpSpPr>
              <a:xfrm>
                <a:off x="12529899" y="6421402"/>
                <a:ext cx="97399" cy="97399"/>
                <a:chOff x="14546483" y="5323041"/>
                <a:chExt cx="242460" cy="242460"/>
              </a:xfrm>
            </p:grpSpPr>
            <p:sp>
              <p:nvSpPr>
                <p:cNvPr id="39" name="Rechthoek 38"/>
                <p:cNvSpPr/>
                <p:nvPr userDrawn="1"/>
              </p:nvSpPr>
              <p:spPr>
                <a:xfrm>
                  <a:off x="14546483" y="5323041"/>
                  <a:ext cx="242460" cy="24246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A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Segoe UI Light" panose="020B0502040204020203" pitchFamily="34" charset="0"/>
                    <a:ea typeface="Adobe Heiti Std R" panose="020B0400000000000000" pitchFamily="34" charset="-128"/>
                    <a:cs typeface="Segoe UI Light" panose="020B0502040204020203" pitchFamily="34" charset="0"/>
                  </a:endParaRPr>
                </a:p>
              </p:txBody>
            </p:sp>
            <p:grpSp>
              <p:nvGrpSpPr>
                <p:cNvPr id="40" name="Groep 39"/>
                <p:cNvGrpSpPr/>
                <p:nvPr/>
              </p:nvGrpSpPr>
              <p:grpSpPr>
                <a:xfrm>
                  <a:off x="14568035" y="5357818"/>
                  <a:ext cx="199836" cy="175226"/>
                  <a:chOff x="14559757" y="5349611"/>
                  <a:chExt cx="216392" cy="191641"/>
                </a:xfrm>
              </p:grpSpPr>
              <p:sp>
                <p:nvSpPr>
                  <p:cNvPr id="41" name="Parallellogram 40"/>
                  <p:cNvSpPr/>
                  <p:nvPr/>
                </p:nvSpPr>
                <p:spPr>
                  <a:xfrm>
                    <a:off x="14559757" y="5369222"/>
                    <a:ext cx="214316" cy="147762"/>
                  </a:xfrm>
                  <a:prstGeom prst="parallelogram">
                    <a:avLst>
                      <a:gd name="adj" fmla="val 93909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  <p:sp>
                <p:nvSpPr>
                  <p:cNvPr id="42" name="Parallellogram 41"/>
                  <p:cNvSpPr/>
                  <p:nvPr/>
                </p:nvSpPr>
                <p:spPr>
                  <a:xfrm flipH="1">
                    <a:off x="14561833" y="5349611"/>
                    <a:ext cx="214316" cy="191641"/>
                  </a:xfrm>
                  <a:prstGeom prst="parallelogram">
                    <a:avLst>
                      <a:gd name="adj" fmla="val 68946"/>
                    </a:avLst>
                  </a:prstGeom>
                  <a:solidFill>
                    <a:srgbClr val="00A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Segoe UI Light" panose="020B0502040204020203" pitchFamily="34" charset="0"/>
                      <a:ea typeface="Adobe Heiti Std R" panose="020B0400000000000000" pitchFamily="34" charset="-128"/>
                      <a:cs typeface="Segoe UI Light" panose="020B0502040204020203" pitchFamily="34" charset="0"/>
                    </a:endParaRPr>
                  </a:p>
                </p:txBody>
              </p:sp>
            </p:grpSp>
          </p:grpSp>
        </p:grpSp>
        <p:sp>
          <p:nvSpPr>
            <p:cNvPr id="29" name="Tekstvak 33"/>
            <p:cNvSpPr txBox="1"/>
            <p:nvPr userDrawn="1"/>
          </p:nvSpPr>
          <p:spPr>
            <a:xfrm>
              <a:off x="12537681" y="5123358"/>
              <a:ext cx="258884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marR="0" lvl="0" indent="0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defRPr>
              </a:lvl1pPr>
            </a:lstStyle>
            <a:p>
              <a:pPr lvl="0"/>
              <a:r>
                <a:rPr lang="nl-NL" dirty="0"/>
                <a:t>Selecteer de grafiek, klik op de rechter muisknop en kies </a:t>
              </a:r>
              <a:r>
                <a:rPr lang="nl-NL" b="1" dirty="0"/>
                <a:t>‘Gegevens bewerken’</a:t>
              </a: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2363871" y="4529047"/>
              <a:ext cx="2584447" cy="388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lvl="0"/>
              <a:r>
                <a:rPr lang="nl-NL" sz="1600" b="1" dirty="0">
                  <a:solidFill>
                    <a:schemeClr val="tx2"/>
                  </a:solidFill>
                </a:rPr>
                <a:t>GRAFIEK BEWERKEN</a:t>
              </a:r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557" y="6394752"/>
              <a:ext cx="158644" cy="256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9818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2x) + O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6097586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6097587" y="1420100"/>
            <a:ext cx="6097588" cy="45108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952F-4DAB-4491-8FD8-DB487D7C7E8C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(2x) + Ondertitel</a:t>
            </a:r>
          </a:p>
        </p:txBody>
      </p:sp>
      <p:sp>
        <p:nvSpPr>
          <p:cNvPr id="14" name="Tijdelijke aanduiding voor verticale tekst 2"/>
          <p:cNvSpPr>
            <a:spLocks noGrp="1"/>
          </p:cNvSpPr>
          <p:nvPr>
            <p:ph type="body" orient="vert" idx="16" hasCustomPrompt="1"/>
          </p:nvPr>
        </p:nvSpPr>
        <p:spPr>
          <a:xfrm>
            <a:off x="-814" y="5437534"/>
            <a:ext cx="6098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54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9" name="Ovaal 1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0" name="Ovaal 1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kstvak 2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Rechthoek 2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5" name="Groep 2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7" name="Rechte verbindingslijn 2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2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Afbeelding 2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sp>
        <p:nvSpPr>
          <p:cNvPr id="13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6097587" y="5437534"/>
            <a:ext cx="6098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</p:spTree>
    <p:extLst>
      <p:ext uri="{BB962C8B-B14F-4D97-AF65-F5344CB8AC3E}">
        <p14:creationId xmlns:p14="http://schemas.microsoft.com/office/powerpoint/2010/main" val="384766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3x) + O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3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4068000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38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4063588" y="1420100"/>
            <a:ext cx="4068000" cy="45108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39" name="Tijdelijke aanduiding voor afbeelding 2"/>
          <p:cNvSpPr>
            <a:spLocks noGrp="1"/>
          </p:cNvSpPr>
          <p:nvPr>
            <p:ph type="pic" idx="20"/>
          </p:nvPr>
        </p:nvSpPr>
        <p:spPr>
          <a:xfrm>
            <a:off x="8127175" y="1420100"/>
            <a:ext cx="4068000" cy="45108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(3x) + Ondertitel</a:t>
            </a:r>
          </a:p>
        </p:txBody>
      </p:sp>
      <p:sp>
        <p:nvSpPr>
          <p:cNvPr id="19" name="Tijdelijke aanduiding voor verticale tekst 2"/>
          <p:cNvSpPr>
            <a:spLocks noGrp="1"/>
          </p:cNvSpPr>
          <p:nvPr>
            <p:ph type="body" orient="vert" idx="16" hasCustomPrompt="1"/>
          </p:nvPr>
        </p:nvSpPr>
        <p:spPr>
          <a:xfrm>
            <a:off x="-814" y="5437534"/>
            <a:ext cx="4064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54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20" name="Tijdelijke aanduiding voor verticale tekst 2"/>
          <p:cNvSpPr>
            <a:spLocks noGrp="1"/>
          </p:cNvSpPr>
          <p:nvPr>
            <p:ph type="body" orient="vert" idx="18" hasCustomPrompt="1"/>
          </p:nvPr>
        </p:nvSpPr>
        <p:spPr>
          <a:xfrm>
            <a:off x="4063588" y="5437534"/>
            <a:ext cx="4064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21" name="Tijdelijke aanduiding voor verticale tekst 2"/>
          <p:cNvSpPr>
            <a:spLocks noGrp="1"/>
          </p:cNvSpPr>
          <p:nvPr>
            <p:ph type="body" orient="vert" idx="19" hasCustomPrompt="1"/>
          </p:nvPr>
        </p:nvSpPr>
        <p:spPr>
          <a:xfrm>
            <a:off x="8130775" y="5437534"/>
            <a:ext cx="4064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grpSp>
        <p:nvGrpSpPr>
          <p:cNvPr id="22" name="Groep 2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5" name="Ovaal 2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6" name="Ovaal 2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Tekstvak 2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31" name="Groep 3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3" name="Rechte verbindingslijn 3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Rechte verbindingslijn 3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Rechte verbindingslijn 3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2" name="Afbeelding 3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908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(licht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hthoek 76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kstvak 7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 Alleen tekst</a:t>
            </a:r>
          </a:p>
        </p:txBody>
      </p:sp>
      <p:grpSp>
        <p:nvGrpSpPr>
          <p:cNvPr id="78" name="Groep 7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79" name="Rechthoek 7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1" name="Ovaal 80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5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8" name="Rechte verbindingslijn 87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Rechte verbindingslijn 88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3" name="Groep 92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4" name="Afgeronde rechthoek 133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5" name="Groep 134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6" name="Rechthoek 135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Vrije vorm 145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4" name="Groep 93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1" name="Afgeronde rechthoek 120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2" name="Groep 121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3" name="Rechthoek 122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Vrije vorm 132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5" name="Rechte verbindingslijn 94"/>
            <p:cNvCxnSpPr>
              <a:stCxn id="97" idx="2"/>
              <a:endCxn id="121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>
              <a:stCxn id="98" idx="3"/>
              <a:endCxn id="134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al 96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al 97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1" name="Ovaal 100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6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1" name="Groep 110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2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637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4x) + O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45" name="Tijdelijke aanduiding voor afbeelding 2"/>
          <p:cNvSpPr>
            <a:spLocks noGrp="1"/>
          </p:cNvSpPr>
          <p:nvPr>
            <p:ph type="pic" idx="21"/>
          </p:nvPr>
        </p:nvSpPr>
        <p:spPr>
          <a:xfrm>
            <a:off x="0" y="1420100"/>
            <a:ext cx="6097586" cy="2280632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6" name="Tijdelijke aanduiding voor afbeelding 2"/>
          <p:cNvSpPr>
            <a:spLocks noGrp="1"/>
          </p:cNvSpPr>
          <p:nvPr>
            <p:ph type="pic" idx="22"/>
          </p:nvPr>
        </p:nvSpPr>
        <p:spPr>
          <a:xfrm>
            <a:off x="6097587" y="1420100"/>
            <a:ext cx="6097588" cy="2280632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7" name="Tijdelijke aanduiding voor afbeelding 2"/>
          <p:cNvSpPr>
            <a:spLocks noGrp="1"/>
          </p:cNvSpPr>
          <p:nvPr>
            <p:ph type="pic" idx="23"/>
          </p:nvPr>
        </p:nvSpPr>
        <p:spPr>
          <a:xfrm>
            <a:off x="0" y="3709358"/>
            <a:ext cx="6097586" cy="2221542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8" name="Tijdelijke aanduiding voor afbeelding 2"/>
          <p:cNvSpPr>
            <a:spLocks noGrp="1"/>
          </p:cNvSpPr>
          <p:nvPr>
            <p:ph type="pic" idx="24"/>
          </p:nvPr>
        </p:nvSpPr>
        <p:spPr>
          <a:xfrm>
            <a:off x="6097587" y="3709358"/>
            <a:ext cx="6097588" cy="2221542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25" name="Tijdelijke aanduiding voor verticale tekst 2"/>
          <p:cNvSpPr>
            <a:spLocks noGrp="1"/>
          </p:cNvSpPr>
          <p:nvPr>
            <p:ph type="body" orient="vert" idx="16" hasCustomPrompt="1"/>
          </p:nvPr>
        </p:nvSpPr>
        <p:spPr>
          <a:xfrm>
            <a:off x="-813" y="5437534"/>
            <a:ext cx="6098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54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27" name="Tijdelijke aanduiding voor verticale tekst 2"/>
          <p:cNvSpPr>
            <a:spLocks noGrp="1"/>
          </p:cNvSpPr>
          <p:nvPr>
            <p:ph type="body" orient="vert" idx="20" hasCustomPrompt="1"/>
          </p:nvPr>
        </p:nvSpPr>
        <p:spPr>
          <a:xfrm>
            <a:off x="-813" y="3196732"/>
            <a:ext cx="6098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540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24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6097587" y="5437534"/>
            <a:ext cx="6098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26" name="Tijdelijke aanduiding voor verticale tekst 2"/>
          <p:cNvSpPr>
            <a:spLocks noGrp="1"/>
          </p:cNvSpPr>
          <p:nvPr>
            <p:ph type="body" orient="vert" idx="19" hasCustomPrompt="1"/>
          </p:nvPr>
        </p:nvSpPr>
        <p:spPr>
          <a:xfrm>
            <a:off x="6097587" y="3196732"/>
            <a:ext cx="6098400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33C6-0B6E-4A6A-9ACF-C1DC266A272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(4x) + Ondertitel</a:t>
            </a:r>
          </a:p>
        </p:txBody>
      </p:sp>
      <p:grpSp>
        <p:nvGrpSpPr>
          <p:cNvPr id="28" name="Groep 27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9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30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33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5" name="Tekstvak 34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36" name="Rechthoek 35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37" name="Groep 36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9" name="Rechte verbindingslijn 38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Rechte verbindingslijn 39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Rechte verbindingslijn 40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Afbeelding 37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504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L)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952F-4DAB-4491-8FD8-DB487D7C7E8C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(XL) 2x</a:t>
            </a:r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9" name="Ovaal 1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0" name="Ovaal 1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kstvak 2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Rechthoek 2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5" name="Groep 2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7" name="Rechte verbindingslijn 2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2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Afbeelding 2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sp>
        <p:nvSpPr>
          <p:cNvPr id="33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6097586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34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6097587" y="1420100"/>
            <a:ext cx="6097588" cy="45108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23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L)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41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4068000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42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4063588" y="1420100"/>
            <a:ext cx="4068000" cy="45108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3" name="Tijdelijke aanduiding voor afbeelding 2"/>
          <p:cNvSpPr>
            <a:spLocks noGrp="1"/>
          </p:cNvSpPr>
          <p:nvPr>
            <p:ph type="pic" idx="20"/>
          </p:nvPr>
        </p:nvSpPr>
        <p:spPr>
          <a:xfrm>
            <a:off x="8127175" y="1420100"/>
            <a:ext cx="4068000" cy="45108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A73C-EE44-444C-B81D-283F80360EA2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(XL) 3x</a:t>
            </a:r>
          </a:p>
        </p:txBody>
      </p:sp>
      <p:grpSp>
        <p:nvGrpSpPr>
          <p:cNvPr id="22" name="Groep 2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5" name="Ovaal 2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6" name="Ovaal 2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Tekstvak 2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31" name="Groep 3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3" name="Rechte verbindingslijn 3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Rechte verbindingslijn 3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Rechte verbindingslijn 3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2" name="Afbeelding 3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347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L)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33C6-0B6E-4A6A-9ACF-C1DC266A272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(XL) 4x</a:t>
            </a:r>
          </a:p>
        </p:txBody>
      </p:sp>
      <p:grpSp>
        <p:nvGrpSpPr>
          <p:cNvPr id="28" name="Groep 27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9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30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33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5" name="Tekstvak 34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36" name="Rechthoek 35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37" name="Groep 36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9" name="Rechte verbindingslijn 38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Rechte verbindingslijn 39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Rechte verbindingslijn 40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Afbeelding 37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sp>
        <p:nvSpPr>
          <p:cNvPr id="42" name="Tijdelijke aanduiding voor afbeelding 2"/>
          <p:cNvSpPr>
            <a:spLocks noGrp="1"/>
          </p:cNvSpPr>
          <p:nvPr>
            <p:ph type="pic" idx="19"/>
          </p:nvPr>
        </p:nvSpPr>
        <p:spPr>
          <a:xfrm>
            <a:off x="0" y="1420100"/>
            <a:ext cx="6097586" cy="22860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3" name="Tijdelijke aanduiding voor afbeelding 2"/>
          <p:cNvSpPr>
            <a:spLocks noGrp="1"/>
          </p:cNvSpPr>
          <p:nvPr>
            <p:ph type="pic" idx="20"/>
          </p:nvPr>
        </p:nvSpPr>
        <p:spPr>
          <a:xfrm>
            <a:off x="6097587" y="1420100"/>
            <a:ext cx="6097588" cy="2286000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4" name="Tijdelijke aanduiding voor afbeelding 2"/>
          <p:cNvSpPr>
            <a:spLocks noGrp="1"/>
          </p:cNvSpPr>
          <p:nvPr>
            <p:ph type="pic" idx="21"/>
          </p:nvPr>
        </p:nvSpPr>
        <p:spPr>
          <a:xfrm>
            <a:off x="0" y="3709358"/>
            <a:ext cx="6097586" cy="2221542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5" name="Tijdelijke aanduiding voor afbeelding 2"/>
          <p:cNvSpPr>
            <a:spLocks noGrp="1"/>
          </p:cNvSpPr>
          <p:nvPr>
            <p:ph type="pic" idx="22"/>
          </p:nvPr>
        </p:nvSpPr>
        <p:spPr>
          <a:xfrm>
            <a:off x="6097587" y="3709358"/>
            <a:ext cx="6097588" cy="2221542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34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5175" cy="5941534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4CE1-3D42-43C1-929C-D47533133E8A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</a:t>
            </a:r>
          </a:p>
        </p:txBody>
      </p:sp>
      <p:grpSp>
        <p:nvGrpSpPr>
          <p:cNvPr id="19" name="Groep 18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0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1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2" name="Ovaal 21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3" name="Ovaal 22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6" name="Tekstvak 25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7" name="Rechthoek 26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8" name="Groep 27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0" name="Rechte verbindingslijn 29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Rechte verbindingslijn 30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Rechte verbindingslijn 31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9" name="Afbeelding 28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911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8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8734"/>
            <a:ext cx="6237027" cy="5932800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D90B-024D-4564-A205-1F02A2437124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2x</a:t>
            </a:r>
          </a:p>
        </p:txBody>
      </p:sp>
      <p:sp>
        <p:nvSpPr>
          <p:cNvPr id="9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6114197" y="8734"/>
            <a:ext cx="6080978" cy="5932800"/>
          </a:xfrm>
          <a:prstGeom prst="round1Rect">
            <a:avLst>
              <a:gd name="adj" fmla="val 794"/>
            </a:avLst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grpSp>
        <p:nvGrpSpPr>
          <p:cNvPr id="11" name="Groep 10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2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3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Ovaal 13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6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2" name="Groep 21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echte verbindingslijn 25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Afbeelding 22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124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8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1" y="0"/>
            <a:ext cx="4176000" cy="5941534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1602-AD06-4413-994A-65B2AEBA1FBD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3x</a:t>
            </a:r>
          </a:p>
        </p:txBody>
      </p:sp>
      <p:sp>
        <p:nvSpPr>
          <p:cNvPr id="9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8019175" y="0"/>
            <a:ext cx="4176000" cy="5941534"/>
          </a:xfrm>
          <a:prstGeom prst="round1Rect">
            <a:avLst>
              <a:gd name="adj" fmla="val 794"/>
            </a:avLst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11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4065058" y="0"/>
            <a:ext cx="4065058" cy="59415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9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0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1" name="Ovaal 20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2" name="Ovaal 21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5" name="Tekstvak 24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6" name="Rechthoek 25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7" name="Groep 26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Rechte verbindingslijn 29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Rechte verbindingslijn 30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8" name="Afbeelding 27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829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BB99A-0ABF-4D9F-AD02-92BC92CE1B99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4x</a:t>
            </a:r>
          </a:p>
        </p:txBody>
      </p:sp>
      <p:grpSp>
        <p:nvGrpSpPr>
          <p:cNvPr id="22" name="Groep 2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2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25" name="Ovaal 2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6" name="Ovaal 2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Tekstvak 2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30" name="Rechthoek 2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31" name="Groep 3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33" name="Rechte verbindingslijn 3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Rechte verbindingslijn 3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Rechte verbindingslijn 3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2" name="Afbeelding 3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sp>
        <p:nvSpPr>
          <p:cNvPr id="18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"/>
            <a:ext cx="6283841" cy="2980800"/>
          </a:xfrm>
          <a:prstGeom prst="round2SameRect">
            <a:avLst>
              <a:gd name="adj1" fmla="val 1166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9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6097588" y="1"/>
            <a:ext cx="6097587" cy="2980800"/>
          </a:xfrm>
          <a:prstGeom prst="round1Rect">
            <a:avLst>
              <a:gd name="adj" fmla="val 1511"/>
            </a:avLst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11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0" y="2976084"/>
            <a:ext cx="6283841" cy="2965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12" name="Tijdelijke aanduiding voor afbeelding 2"/>
          <p:cNvSpPr>
            <a:spLocks noGrp="1"/>
          </p:cNvSpPr>
          <p:nvPr>
            <p:ph type="pic" idx="16"/>
          </p:nvPr>
        </p:nvSpPr>
        <p:spPr>
          <a:xfrm>
            <a:off x="6097588" y="2976084"/>
            <a:ext cx="6097587" cy="2965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6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+ Tekstkader (Linkson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01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5175" cy="5941534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50500" y="2711116"/>
            <a:ext cx="5400000" cy="2887579"/>
          </a:xfrm>
          <a:solidFill>
            <a:srgbClr val="FFD800">
              <a:alpha val="94902"/>
            </a:srgbClr>
          </a:solidFill>
        </p:spPr>
        <p:txBody>
          <a:bodyPr vert="horz" lIns="324000" rIns="32400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0D39-5654-4684-94A2-350D87CB3A81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" y="-521614"/>
            <a:ext cx="5773003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+ Tekstkader (Linksonder)</a:t>
            </a:r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9" name="Ovaal 1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0" name="Ovaal 1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kstvak 2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Rechthoek 2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5" name="Groep 2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7" name="Rechte verbindingslijn 2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2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Afbeelding 2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30" name="Groep 29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1" name="Rechthoek 30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32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4" name="Ovaal 33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5" name="Ovaal 34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Ovaal 35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7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8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9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40" name="Rechte verbindingslijn 39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ep 44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6" name="Afgeronde rechthoek 85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7" name="Groep 86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8" name="Rechthoek 87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Rechthoek 95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7" name="Rechthoek 96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8" name="Vrije vorm 97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6" name="Groep 45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3" name="Afgeronde rechthoek 72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4" name="Groep 73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5" name="Rechthoek 74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Rechthoek 81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Rechthoek 82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4" name="Rechthoek 83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Vrije vorm 84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7" name="Rechte verbindingslijn 46"/>
            <p:cNvCxnSpPr>
              <a:stCxn id="49" idx="2"/>
              <a:endCxn id="73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47"/>
            <p:cNvCxnSpPr>
              <a:stCxn id="50" idx="3"/>
              <a:endCxn id="86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al 48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52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5" name="Ovaal 54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6" name="Ovaal 55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7" name="Ovaal 56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61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3" name="Groep 62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0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1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72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  <p:sp>
        <p:nvSpPr>
          <p:cNvPr id="99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500" y="5526695"/>
            <a:ext cx="11880000" cy="72000"/>
          </a:xfrm>
          <a:solidFill>
            <a:schemeClr val="bg2"/>
          </a:solidFill>
        </p:spPr>
        <p:txBody>
          <a:bodyPr anchor="ctr"/>
          <a:lstStyle>
            <a:lvl1pPr algn="ctr">
              <a:defRPr sz="700"/>
            </a:lvl1pPr>
          </a:lstStyle>
          <a:p>
            <a:pPr lvl="0"/>
            <a:r>
              <a:rPr lang="nl-NL" noProof="0" dirty="0"/>
              <a:t>Vormgeving (niet verwijderen!)</a:t>
            </a:r>
          </a:p>
        </p:txBody>
      </p:sp>
    </p:spTree>
    <p:extLst>
      <p:ext uri="{BB962C8B-B14F-4D97-AF65-F5344CB8AC3E}">
        <p14:creationId xmlns:p14="http://schemas.microsoft.com/office/powerpoint/2010/main" val="336573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+ Tekstkader (Rechtson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02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5175" cy="5941534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B638-C40D-4F8C-A34D-A3F513F11FD5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5500048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+ Tekstkader (Rechtsonder)</a:t>
            </a:r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9" name="Ovaal 1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0" name="Ovaal 1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kstvak 2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Rechthoek 2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5" name="Groep 2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7" name="Rechte verbindingslijn 2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2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Afbeelding 2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30" name="Groep 29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1" name="Rechthoek 30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32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4" name="Ovaal 33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5" name="Ovaal 34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Ovaal 35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7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8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9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40" name="Rechte verbindingslijn 39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ep 44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6" name="Afgeronde rechthoek 85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7" name="Groep 86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8" name="Rechthoek 87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Rechthoek 95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7" name="Rechthoek 96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8" name="Vrije vorm 97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6" name="Groep 45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3" name="Afgeronde rechthoek 72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4" name="Groep 73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5" name="Rechthoek 74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Rechthoek 81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Rechthoek 82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4" name="Rechthoek 83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Vrije vorm 84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7" name="Rechte verbindingslijn 46"/>
            <p:cNvCxnSpPr>
              <a:stCxn id="49" idx="2"/>
              <a:endCxn id="73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47"/>
            <p:cNvCxnSpPr>
              <a:stCxn id="50" idx="3"/>
              <a:endCxn id="86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al 48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52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5" name="Ovaal 54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6" name="Ovaal 55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7" name="Ovaal 56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61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3" name="Groep 62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0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1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72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  <p:sp>
        <p:nvSpPr>
          <p:cNvPr id="99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55115" y="2711116"/>
            <a:ext cx="5400000" cy="2887579"/>
          </a:xfrm>
          <a:solidFill>
            <a:srgbClr val="FFD800">
              <a:alpha val="94902"/>
            </a:srgbClr>
          </a:solidFill>
        </p:spPr>
        <p:txBody>
          <a:bodyPr vert="horz" lIns="324000" rIns="32400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100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24885" y="5526695"/>
            <a:ext cx="11880000" cy="72000"/>
          </a:xfrm>
          <a:solidFill>
            <a:schemeClr val="bg2"/>
          </a:solidFill>
        </p:spPr>
        <p:txBody>
          <a:bodyPr anchor="ctr"/>
          <a:lstStyle>
            <a:lvl1pPr algn="ctr">
              <a:defRPr sz="700"/>
            </a:lvl1pPr>
          </a:lstStyle>
          <a:p>
            <a:pPr lvl="0"/>
            <a:r>
              <a:rPr lang="nl-NL" noProof="0" dirty="0"/>
              <a:t>Vormgeving (niet verwijderen!)</a:t>
            </a:r>
          </a:p>
        </p:txBody>
      </p:sp>
    </p:spTree>
    <p:extLst>
      <p:ext uri="{BB962C8B-B14F-4D97-AF65-F5344CB8AC3E}">
        <p14:creationId xmlns:p14="http://schemas.microsoft.com/office/powerpoint/2010/main" val="30657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 (grij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hthoek 76"/>
          <p:cNvSpPr/>
          <p:nvPr userDrawn="1"/>
        </p:nvSpPr>
        <p:spPr>
          <a:xfrm>
            <a:off x="0" y="1420284"/>
            <a:ext cx="12195175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kstvak 7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 Alleen tekst</a:t>
            </a:r>
          </a:p>
        </p:txBody>
      </p:sp>
      <p:grpSp>
        <p:nvGrpSpPr>
          <p:cNvPr id="78" name="Groep 77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79" name="Rechthoek 78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80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81" name="Ovaal 80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2" name="Ovaal 81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3" name="Ovaal 82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4" name="Ovaal 83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5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86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7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88" name="Rechte verbindingslijn 87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Rechte verbindingslijn 88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4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3" name="Groep 92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134" name="Afgeronde rechthoek 133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135" name="Groep 134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36" name="Rechthoek 135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7" name="Rechthoek 136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8" name="Rechthoek 137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9" name="Rechthoek 138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0" name="Rechthoek 139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1" name="Rechthoek 140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2" name="Rechthoek 141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3" name="Rechthoek 142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4" name="Rechthoek 143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5" name="Rechthoek 144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46" name="Vrije vorm 145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94" name="Groep 93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121" name="Afgeronde rechthoek 120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122" name="Groep 121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123" name="Rechthoek 122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4" name="Rechthoek 123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Rechthoek 124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6" name="Rechthoek 125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7" name="Rechthoek 126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8" name="Rechthoek 127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9" name="Rechthoek 128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0" name="Rechthoek 129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1" name="Rechthoek 130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2" name="Rechthoek 131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3" name="Vrije vorm 132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95" name="Rechte verbindingslijn 94"/>
            <p:cNvCxnSpPr>
              <a:stCxn id="97" idx="2"/>
              <a:endCxn id="121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/>
            <p:cNvCxnSpPr>
              <a:stCxn id="98" idx="3"/>
              <a:endCxn id="134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al 96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al 97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100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101" name="Ovaal 100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02" name="Ovaal 101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03" name="Ovaal 102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104" name="Ovaal 103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105" name="Ovaal 104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6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107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8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109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110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2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111" name="Groep 110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112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3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114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5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116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117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8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119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120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2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397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+ Tekstkader (Linksbov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02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5175" cy="5941534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0D39-5654-4684-94A2-350D87CB3A81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" y="-521614"/>
            <a:ext cx="5677469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+ Tekstkader (Linksboven)</a:t>
            </a:r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9" name="Ovaal 1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0" name="Ovaal 1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kstvak 2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Rechthoek 2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5" name="Groep 2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7" name="Rechte verbindingslijn 2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2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Afbeelding 2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30" name="Groep 29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1" name="Rechthoek 30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32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4" name="Ovaal 33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5" name="Ovaal 34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Ovaal 35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7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8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9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40" name="Rechte verbindingslijn 39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ep 44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6" name="Afgeronde rechthoek 85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7" name="Groep 86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8" name="Rechthoek 87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Rechthoek 95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7" name="Rechthoek 96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8" name="Vrije vorm 97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6" name="Groep 45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3" name="Afgeronde rechthoek 72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4" name="Groep 73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5" name="Rechthoek 74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Rechthoek 81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Rechthoek 82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4" name="Rechthoek 83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Vrije vorm 84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7" name="Rechte verbindingslijn 46"/>
            <p:cNvCxnSpPr>
              <a:stCxn id="49" idx="2"/>
              <a:endCxn id="73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47"/>
            <p:cNvCxnSpPr>
              <a:stCxn id="50" idx="3"/>
              <a:endCxn id="86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al 48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52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5" name="Ovaal 54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6" name="Ovaal 55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7" name="Ovaal 56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61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3" name="Groep 62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0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1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72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  <p:sp>
        <p:nvSpPr>
          <p:cNvPr id="99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50500" y="352928"/>
            <a:ext cx="5400000" cy="2887579"/>
          </a:xfrm>
          <a:solidFill>
            <a:srgbClr val="FFD800">
              <a:alpha val="94902"/>
            </a:srgbClr>
          </a:solidFill>
        </p:spPr>
        <p:txBody>
          <a:bodyPr vert="horz" lIns="324000" rIns="32400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100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500" y="352928"/>
            <a:ext cx="11880000" cy="72000"/>
          </a:xfrm>
          <a:solidFill>
            <a:schemeClr val="bg2"/>
          </a:solidFill>
        </p:spPr>
        <p:txBody>
          <a:bodyPr anchor="ctr"/>
          <a:lstStyle>
            <a:lvl1pPr algn="ctr">
              <a:defRPr sz="700"/>
            </a:lvl1pPr>
          </a:lstStyle>
          <a:p>
            <a:pPr lvl="0"/>
            <a:r>
              <a:rPr lang="nl-NL" noProof="0" dirty="0"/>
              <a:t>Vormgeving (niet verwijderen!)</a:t>
            </a:r>
          </a:p>
        </p:txBody>
      </p:sp>
    </p:spTree>
    <p:extLst>
      <p:ext uri="{BB962C8B-B14F-4D97-AF65-F5344CB8AC3E}">
        <p14:creationId xmlns:p14="http://schemas.microsoft.com/office/powerpoint/2010/main" val="111955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(XXL) + Tekstkader (Rechtsbov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RIJS"/>
          <p:cNvSpPr/>
          <p:nvPr userDrawn="1"/>
        </p:nvSpPr>
        <p:spPr>
          <a:xfrm>
            <a:off x="0" y="0"/>
            <a:ext cx="12195175" cy="5941534"/>
          </a:xfrm>
          <a:prstGeom prst="round2SameRect">
            <a:avLst>
              <a:gd name="adj1" fmla="val 1089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103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5175" cy="5941534"/>
          </a:xfrm>
          <a:prstGeom prst="round2SameRect">
            <a:avLst>
              <a:gd name="adj1" fmla="val 1166"/>
              <a:gd name="adj2" fmla="val 0"/>
            </a:avLst>
          </a:prstGeo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B638-C40D-4F8C-A34D-A3F513F11FD5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" y="-521614"/>
            <a:ext cx="4735773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Afbeelding (XXL) + Tekstkader (Rechtsboven)</a:t>
            </a:r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2863515" y="-710349"/>
            <a:ext cx="8859071" cy="6480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grpSp>
        <p:nvGrpSpPr>
          <p:cNvPr id="16" name="Groep 15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7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8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9" name="Ovaal 18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20" name="Ovaal 19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kstvak 22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Rechthoek 23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5" name="Groep 24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7" name="Rechte verbindingslijn 26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27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Afbeelding 2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30" name="Groep 29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31" name="Rechthoek 30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32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4" name="Ovaal 33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5" name="Ovaal 34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Ovaal 35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7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8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9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40" name="Rechte verbindingslijn 39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ep 44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6" name="Afgeronde rechthoek 85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7" name="Groep 86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8" name="Rechthoek 87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Rechthoek 94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6" name="Rechthoek 95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7" name="Rechthoek 96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8" name="Vrije vorm 97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6" name="Groep 45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3" name="Afgeronde rechthoek 72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4" name="Groep 73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5" name="Rechthoek 74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Rechthoek 81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Rechthoek 82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4" name="Rechthoek 83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Vrije vorm 84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7" name="Rechte verbindingslijn 46"/>
            <p:cNvCxnSpPr>
              <a:stCxn id="49" idx="2"/>
              <a:endCxn id="73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47"/>
            <p:cNvCxnSpPr>
              <a:stCxn id="50" idx="3"/>
              <a:endCxn id="86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al 48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52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5" name="Ovaal 54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6" name="Ovaal 55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7" name="Ovaal 56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61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62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3" name="Groep 62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0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71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72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  <p:sp>
        <p:nvSpPr>
          <p:cNvPr id="100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55115" y="320842"/>
            <a:ext cx="5400000" cy="2887579"/>
          </a:xfrm>
          <a:solidFill>
            <a:srgbClr val="FFD800">
              <a:alpha val="94902"/>
            </a:srgbClr>
          </a:solidFill>
        </p:spPr>
        <p:txBody>
          <a:bodyPr vert="horz" lIns="324000" rIns="32400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99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24885" y="320842"/>
            <a:ext cx="11880000" cy="72000"/>
          </a:xfrm>
          <a:solidFill>
            <a:schemeClr val="bg2"/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 sz="7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Vormgeving (niet verwijderen!)</a:t>
            </a:r>
          </a:p>
        </p:txBody>
      </p:sp>
    </p:spTree>
    <p:extLst>
      <p:ext uri="{BB962C8B-B14F-4D97-AF65-F5344CB8AC3E}">
        <p14:creationId xmlns:p14="http://schemas.microsoft.com/office/powerpoint/2010/main" val="188131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S) (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7434778" y="1420284"/>
            <a:ext cx="476039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79C1-E933-494D-B208-4D808A1D6D57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7434777" y="1420100"/>
            <a:ext cx="4760397" cy="45108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+ afbeelding (S)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350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M) (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6124074" y="1420284"/>
            <a:ext cx="6071101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5651487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AA17E-5D08-410F-93F5-F9538592E48E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6124075" y="1420100"/>
            <a:ext cx="6071100" cy="45108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+ afbeelding (M)</a:t>
            </a:r>
          </a:p>
        </p:txBody>
      </p:sp>
      <p:grpSp>
        <p:nvGrpSpPr>
          <p:cNvPr id="13" name="Groep 12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4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7" name="Ovaal 16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kstvak 19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1" name="Rechthoek 20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2" name="Groep 21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echte verbindingslijn 25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Afbeelding 22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7" name="Groep 26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8" name="Rechthoek 27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9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3" name="Ovaal 32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6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7" name="Rechte verbindingslijn 36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ep 41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3" name="Afgeronde rechthoek 82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4" name="Groep 83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Rechthoek 93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5" name="Vrije vorm 94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3" name="Groep 42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70" name="Afgeronde rechthoek 69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1" name="Groep 70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Rechthoek 80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Vrije vorm 81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4" name="Rechte verbindingslijn 43"/>
            <p:cNvCxnSpPr>
              <a:stCxn id="46" idx="2"/>
              <a:endCxn id="70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/>
            <p:cNvCxnSpPr>
              <a:stCxn id="47" idx="3"/>
              <a:endCxn id="83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al 45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al 46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9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4" name="Ovaal 53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9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60" name="Groep 59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9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275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L) (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4632158" y="1420284"/>
            <a:ext cx="756301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4159571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135C-4E63-40E6-8111-D712C514D983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4632158" y="1420100"/>
            <a:ext cx="7563017" cy="45108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10" name="Tekstvak 9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+ afbeelding (L)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464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(wit) met gele kaderlij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0" y="1447332"/>
            <a:ext cx="12195175" cy="4483567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A2C79-8217-4A7C-8D40-2C228DF64B54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kstvak 6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marR="0" indent="0" algn="l" defTabSz="1219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333" b="1" dirty="0">
                <a:solidFill>
                  <a:schemeClr val="accent6"/>
                </a:solidFill>
              </a:rPr>
              <a:t>Afbeelding (XL) tussen kaders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-22413" y="1424764"/>
            <a:ext cx="12240000" cy="72000"/>
          </a:xfrm>
          <a:solidFill>
            <a:schemeClr val="bg2"/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 sz="7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Vormgeving (niet verwijderen!)</a:t>
            </a:r>
          </a:p>
        </p:txBody>
      </p:sp>
      <p:sp>
        <p:nvSpPr>
          <p:cNvPr id="10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22413" y="5869534"/>
            <a:ext cx="12240000" cy="72000"/>
          </a:xfrm>
          <a:solidFill>
            <a:schemeClr val="bg2"/>
          </a:solidFill>
        </p:spPr>
        <p:txBody>
          <a:bodyPr anchor="ctr"/>
          <a:lstStyle>
            <a:lvl1pPr algn="ctr">
              <a:defRPr sz="700"/>
            </a:lvl1pPr>
          </a:lstStyle>
          <a:p>
            <a:pPr lvl="0"/>
            <a:r>
              <a:rPr lang="nl-NL" noProof="0" dirty="0"/>
              <a:t>Vormgeving (niet verwijderen!)</a:t>
            </a:r>
          </a:p>
        </p:txBody>
      </p:sp>
      <p:grpSp>
        <p:nvGrpSpPr>
          <p:cNvPr id="11" name="Groep 10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2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3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623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(ge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1E10-3066-4631-B947-4D9CC78AB257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Achtergrond</a:t>
            </a:r>
            <a:r>
              <a:rPr lang="nl-NL" sz="1333" b="1" baseline="0" dirty="0">
                <a:solidFill>
                  <a:schemeClr val="accent6"/>
                </a:solidFill>
              </a:rPr>
              <a:t> </a:t>
            </a:r>
            <a:r>
              <a:rPr lang="nl-NL" sz="1333" b="1" dirty="0">
                <a:solidFill>
                  <a:schemeClr val="accent6"/>
                </a:solidFill>
              </a:rPr>
              <a:t>(Geel)</a:t>
            </a:r>
          </a:p>
        </p:txBody>
      </p:sp>
      <p:sp>
        <p:nvSpPr>
          <p:cNvPr id="7" name="Rechthoek 6"/>
          <p:cNvSpPr/>
          <p:nvPr userDrawn="1"/>
        </p:nvSpPr>
        <p:spPr>
          <a:xfrm>
            <a:off x="0" y="1424764"/>
            <a:ext cx="12195175" cy="45167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37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(licht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A2C79-8217-4A7C-8D40-2C228DF64B54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kstvak 6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Achtergrond (Lichtblauw)</a:t>
            </a:r>
          </a:p>
        </p:txBody>
      </p:sp>
      <p:sp>
        <p:nvSpPr>
          <p:cNvPr id="10" name="Rechthoek 9"/>
          <p:cNvSpPr/>
          <p:nvPr userDrawn="1"/>
        </p:nvSpPr>
        <p:spPr>
          <a:xfrm>
            <a:off x="0" y="1424764"/>
            <a:ext cx="12195175" cy="45167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01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(grij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A2C79-8217-4A7C-8D40-2C228DF64B54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kstvak 6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Achtergrond (Grijs)</a:t>
            </a:r>
          </a:p>
        </p:txBody>
      </p:sp>
      <p:sp>
        <p:nvSpPr>
          <p:cNvPr id="10" name="Rechthoek 9"/>
          <p:cNvSpPr/>
          <p:nvPr userDrawn="1"/>
        </p:nvSpPr>
        <p:spPr>
          <a:xfrm>
            <a:off x="0" y="1424764"/>
            <a:ext cx="12195175" cy="4516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43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E2AD2-8D04-4C82-A806-3A262DA8E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AE35E-0B00-4B1A-A730-23A6AA2DC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07BB0-FB51-4578-BF41-14AF20257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90E70-1462-4AC2-A91F-A26EFD8E851C}" type="datetimeFigureOut">
              <a:rPr lang="nl-NL" smtClean="0"/>
              <a:t>6-3-2019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AFEE7-0AA1-48FF-8897-08395ED41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8614-63BC-4FEF-8382-83B93DBC4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F6F8-8BAE-4909-B188-5B7BAB6E4D0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64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7434778" y="1420284"/>
            <a:ext cx="476039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79C1-E933-494D-B208-4D808A1D6D57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7434777" y="1420100"/>
            <a:ext cx="476039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7434775" y="5426900"/>
            <a:ext cx="4760399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afbeelding (S)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166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Links + afbeelding (S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hoek 94"/>
          <p:cNvSpPr/>
          <p:nvPr userDrawn="1"/>
        </p:nvSpPr>
        <p:spPr>
          <a:xfrm>
            <a:off x="0" y="1420284"/>
            <a:ext cx="7434777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8" name="Rechthoek 7"/>
          <p:cNvSpPr/>
          <p:nvPr userDrawn="1"/>
        </p:nvSpPr>
        <p:spPr>
          <a:xfrm>
            <a:off x="7434778" y="1420284"/>
            <a:ext cx="476039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79C1-E933-494D-B208-4D808A1D6D57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7434777" y="1420100"/>
            <a:ext cx="476039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7434775" y="5426900"/>
            <a:ext cx="4760399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l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Links + afbeelding (S)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12363871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-2973833" y="0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919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afbeelding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1420284"/>
            <a:ext cx="476039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232986" y="1420284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79C1-E933-494D-B208-4D808A1D6D57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476039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-2" y="5426900"/>
            <a:ext cx="4760399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afbeelding (S)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-3208225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22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chts + afbeelding (S)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hoek 94"/>
          <p:cNvSpPr/>
          <p:nvPr userDrawn="1"/>
        </p:nvSpPr>
        <p:spPr>
          <a:xfrm>
            <a:off x="4760397" y="1420284"/>
            <a:ext cx="7434778" cy="45259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8" name="Rechthoek 7"/>
          <p:cNvSpPr/>
          <p:nvPr userDrawn="1"/>
        </p:nvSpPr>
        <p:spPr>
          <a:xfrm>
            <a:off x="0" y="1420284"/>
            <a:ext cx="4760397" cy="452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232986" y="1420284"/>
            <a:ext cx="6962189" cy="4510800"/>
          </a:xfrm>
        </p:spPr>
        <p:txBody>
          <a:bodyPr vert="horz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79C1-E933-494D-B208-4D808A1D6D57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idx="13"/>
          </p:nvPr>
        </p:nvSpPr>
        <p:spPr>
          <a:xfrm>
            <a:off x="0" y="1420100"/>
            <a:ext cx="4760397" cy="4510800"/>
          </a:xfrm>
          <a:noFill/>
        </p:spPr>
        <p:txBody>
          <a:bodyPr anchor="ctr"/>
          <a:lstStyle>
            <a:lvl1pPr marL="0" indent="0" algn="ctr"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GB"/>
          </a:p>
        </p:txBody>
      </p:sp>
      <p:sp>
        <p:nvSpPr>
          <p:cNvPr id="10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-2" y="5426900"/>
            <a:ext cx="4760399" cy="504000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lIns="216000" tIns="36000" rIns="216000" bIns="0" anchor="ctr"/>
          <a:lstStyle>
            <a:lvl1pPr algn="r"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Onderschrift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0" y="-521614"/>
            <a:ext cx="3504624" cy="469107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nl-NL" sz="1333" b="1" dirty="0">
                <a:solidFill>
                  <a:schemeClr val="accent6"/>
                </a:solidFill>
              </a:rPr>
              <a:t>Tekst Rechts + afbeelding (S)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-3208225" y="-26002"/>
            <a:ext cx="3064812" cy="4530930"/>
            <a:chOff x="15419739" y="-26002"/>
            <a:chExt cx="3064812" cy="4530930"/>
          </a:xfrm>
        </p:grpSpPr>
        <p:sp>
          <p:nvSpPr>
            <p:cNvPr id="13" name="Tekstvak 33"/>
            <p:cNvSpPr txBox="1"/>
            <p:nvPr userDrawn="1"/>
          </p:nvSpPr>
          <p:spPr>
            <a:xfrm>
              <a:off x="15593549" y="1001584"/>
              <a:ext cx="2285302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het icoontje om een nieuwe afbeelding in te voegen.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4" name="Tekstvak 33"/>
            <p:cNvSpPr txBox="1"/>
            <p:nvPr userDrawn="1"/>
          </p:nvSpPr>
          <p:spPr>
            <a:xfrm>
              <a:off x="15593549" y="3140968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Zoek en selecteer de gewenste afbeelding.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Klik op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Tahoma" pitchFamily="34" charset="0"/>
                  <a:cs typeface="Arial" pitchFamily="34" charset="0"/>
                </a:rPr>
                <a:t>´Invoegen´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15" name="Ovaal 14"/>
            <p:cNvSpPr/>
            <p:nvPr userDrawn="1"/>
          </p:nvSpPr>
          <p:spPr>
            <a:xfrm>
              <a:off x="15550533" y="505307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1</a:t>
              </a:r>
            </a:p>
          </p:txBody>
        </p:sp>
        <p:sp>
          <p:nvSpPr>
            <p:cNvPr id="16" name="Ovaal 15"/>
            <p:cNvSpPr/>
            <p:nvPr userDrawn="1"/>
          </p:nvSpPr>
          <p:spPr>
            <a:xfrm>
              <a:off x="15550533" y="2667422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630" t="13535" r="3470" b="13927"/>
            <a:stretch/>
          </p:blipFill>
          <p:spPr bwMode="auto">
            <a:xfrm>
              <a:off x="15590998" y="3993281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60456" y="4033762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kstvak 18"/>
            <p:cNvSpPr txBox="1"/>
            <p:nvPr userDrawn="1"/>
          </p:nvSpPr>
          <p:spPr>
            <a:xfrm>
              <a:off x="15673080" y="4020160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</a:rPr>
                <a:t>Invoegen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634">
                    <a:lumMod val="25000"/>
                  </a:srgbClr>
                </a:solidFill>
                <a:effectLst>
                  <a:outerShdw blurRad="25400" algn="ctr" rotWithShape="0">
                    <a:prstClr val="white"/>
                  </a:outerShdw>
                </a:effectLst>
                <a:uLnTx/>
                <a:uFillTx/>
              </a:endParaRPr>
            </a:p>
          </p:txBody>
        </p:sp>
        <p:sp>
          <p:nvSpPr>
            <p:cNvPr id="20" name="Rechthoek 19"/>
            <p:cNvSpPr/>
            <p:nvPr userDrawn="1"/>
          </p:nvSpPr>
          <p:spPr>
            <a:xfrm>
              <a:off x="15419739" y="-26002"/>
              <a:ext cx="3064812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AFBEELDING INVOEGEN</a:t>
              </a:r>
            </a:p>
          </p:txBody>
        </p:sp>
        <p:grpSp>
          <p:nvGrpSpPr>
            <p:cNvPr id="21" name="Groep 20"/>
            <p:cNvGrpSpPr/>
            <p:nvPr userDrawn="1"/>
          </p:nvGrpSpPr>
          <p:grpSpPr>
            <a:xfrm>
              <a:off x="15563079" y="358984"/>
              <a:ext cx="2489424" cy="4145944"/>
              <a:chOff x="15563079" y="358984"/>
              <a:chExt cx="2315772" cy="4145944"/>
            </a:xfrm>
          </p:grpSpPr>
          <p:cxnSp>
            <p:nvCxnSpPr>
              <p:cNvPr id="23" name="Rechte verbindingslijn 22"/>
              <p:cNvCxnSpPr/>
              <p:nvPr userDrawn="1"/>
            </p:nvCxnSpPr>
            <p:spPr>
              <a:xfrm>
                <a:off x="15563418" y="35898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/>
              <p:cNvCxnSpPr/>
              <p:nvPr userDrawn="1"/>
            </p:nvCxnSpPr>
            <p:spPr>
              <a:xfrm>
                <a:off x="15563079" y="2564904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/>
              <p:cNvCxnSpPr/>
              <p:nvPr userDrawn="1"/>
            </p:nvCxnSpPr>
            <p:spPr>
              <a:xfrm>
                <a:off x="15563418" y="4504928"/>
                <a:ext cx="2315433" cy="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93549" y="1810798"/>
              <a:ext cx="610090" cy="610090"/>
            </a:xfrm>
            <a:prstGeom prst="rect">
              <a:avLst/>
            </a:prstGeom>
          </p:spPr>
        </p:pic>
      </p:grpSp>
      <p:grpSp>
        <p:nvGrpSpPr>
          <p:cNvPr id="26" name="Groep 25"/>
          <p:cNvGrpSpPr/>
          <p:nvPr userDrawn="1"/>
        </p:nvGrpSpPr>
        <p:grpSpPr>
          <a:xfrm>
            <a:off x="12345303" y="-26002"/>
            <a:ext cx="2808312" cy="5805264"/>
            <a:chOff x="-2973833" y="0"/>
            <a:chExt cx="2808312" cy="5805264"/>
          </a:xfrm>
        </p:grpSpPr>
        <p:sp>
          <p:nvSpPr>
            <p:cNvPr id="27" name="Rechthoek 26"/>
            <p:cNvSpPr/>
            <p:nvPr userDrawn="1"/>
          </p:nvSpPr>
          <p:spPr>
            <a:xfrm>
              <a:off x="-2973833" y="0"/>
              <a:ext cx="2538243" cy="3873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/>
            <a:lstStyle/>
            <a:p>
              <a:pPr algn="l"/>
              <a:r>
                <a:rPr lang="nl-NL" sz="1600" b="1" dirty="0">
                  <a:solidFill>
                    <a:schemeClr val="tx2"/>
                  </a:solidFill>
                </a:rPr>
                <a:t>TEKST LEVELS</a:t>
              </a:r>
            </a:p>
          </p:txBody>
        </p:sp>
        <p:sp>
          <p:nvSpPr>
            <p:cNvPr id="28" name="Textfield placeholder"/>
            <p:cNvSpPr txBox="1">
              <a:spLocks/>
            </p:cNvSpPr>
            <p:nvPr userDrawn="1"/>
          </p:nvSpPr>
          <p:spPr>
            <a:xfrm>
              <a:off x="-2379688" y="1837957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0" dirty="0">
                  <a:solidFill>
                    <a:schemeClr val="tx2"/>
                  </a:solidFill>
                </a:rPr>
                <a:t>Lees-tekst</a:t>
              </a:r>
            </a:p>
          </p:txBody>
        </p:sp>
        <p:sp>
          <p:nvSpPr>
            <p:cNvPr id="29" name="Ovaal 28"/>
            <p:cNvSpPr/>
            <p:nvPr userDrawn="1"/>
          </p:nvSpPr>
          <p:spPr>
            <a:xfrm>
              <a:off x="-2807145" y="178724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0" name="Ovaal 29"/>
            <p:cNvSpPr/>
            <p:nvPr userDrawn="1"/>
          </p:nvSpPr>
          <p:spPr>
            <a:xfrm>
              <a:off x="-2807145" y="223369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1" name="Ovaal 30"/>
            <p:cNvSpPr/>
            <p:nvPr userDrawn="1"/>
          </p:nvSpPr>
          <p:spPr>
            <a:xfrm>
              <a:off x="-2807145" y="268013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2" name="Ovaal 31"/>
            <p:cNvSpPr/>
            <p:nvPr userDrawn="1"/>
          </p:nvSpPr>
          <p:spPr>
            <a:xfrm>
              <a:off x="-2807145" y="312658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3" name="Textfield placeholder"/>
            <p:cNvSpPr txBox="1">
              <a:spLocks/>
            </p:cNvSpPr>
            <p:nvPr userDrawn="1"/>
          </p:nvSpPr>
          <p:spPr>
            <a:xfrm>
              <a:off x="-2379688" y="2301655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0175" lvl="1" indent="-130175"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GB" sz="1400" b="0" dirty="0">
                  <a:solidFill>
                    <a:schemeClr val="tx2"/>
                  </a:solidFill>
                </a:rPr>
                <a:t>Bullet</a:t>
              </a:r>
            </a:p>
          </p:txBody>
        </p:sp>
        <p:sp>
          <p:nvSpPr>
            <p:cNvPr id="34" name="Textfield placeholder"/>
            <p:cNvSpPr txBox="1">
              <a:spLocks/>
            </p:cNvSpPr>
            <p:nvPr userDrawn="1"/>
          </p:nvSpPr>
          <p:spPr>
            <a:xfrm>
              <a:off x="-2379688" y="274810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3" indent="-128588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4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5" name="Textfield placeholder"/>
            <p:cNvSpPr txBox="1">
              <a:spLocks/>
            </p:cNvSpPr>
            <p:nvPr userDrawn="1"/>
          </p:nvSpPr>
          <p:spPr>
            <a:xfrm>
              <a:off x="-2379688" y="319454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None/>
                <a:tabLst>
                  <a:tab pos="1074738" algn="l"/>
                </a:tabLst>
              </a:pPr>
              <a:r>
                <a:rPr lang="en-GB" sz="1600" b="1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Sub-kop</a:t>
              </a:r>
            </a:p>
          </p:txBody>
        </p:sp>
        <p:cxnSp>
          <p:nvCxnSpPr>
            <p:cNvPr id="36" name="Rechte verbindingslijn 35"/>
            <p:cNvCxnSpPr/>
            <p:nvPr userDrawn="1"/>
          </p:nvCxnSpPr>
          <p:spPr>
            <a:xfrm>
              <a:off x="-2812233" y="387386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 userDrawn="1"/>
          </p:nvCxnSpPr>
          <p:spPr>
            <a:xfrm>
              <a:off x="-2812233" y="1628800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 userDrawn="1"/>
          </p:nvCxnSpPr>
          <p:spPr>
            <a:xfrm>
              <a:off x="-2812233" y="5805264"/>
              <a:ext cx="2574704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"/>
            <p:cNvPicPr>
              <a:picLocks noChangeAspect="1" noChangeArrowheads="1"/>
            </p:cNvPicPr>
            <p:nvPr userDrawn="1"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07145" y="929399"/>
              <a:ext cx="591502" cy="55915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812233" y="523280"/>
              <a:ext cx="596590" cy="409575"/>
            </a:xfrm>
            <a:prstGeom prst="roundRect">
              <a:avLst>
                <a:gd name="adj" fmla="val 8126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" name="Groep 40"/>
            <p:cNvGrpSpPr/>
            <p:nvPr userDrawn="1"/>
          </p:nvGrpSpPr>
          <p:grpSpPr>
            <a:xfrm>
              <a:off x="-2098870" y="523279"/>
              <a:ext cx="435437" cy="427699"/>
              <a:chOff x="-1085063" y="758027"/>
              <a:chExt cx="633800" cy="622540"/>
            </a:xfrm>
          </p:grpSpPr>
          <p:sp>
            <p:nvSpPr>
              <p:cNvPr id="82" name="Afgeronde rechthoek 81"/>
              <p:cNvSpPr/>
              <p:nvPr userDrawn="1"/>
            </p:nvSpPr>
            <p:spPr>
              <a:xfrm>
                <a:off x="-108506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nl-NL" dirty="0"/>
              </a:p>
            </p:txBody>
          </p:sp>
          <p:grpSp>
            <p:nvGrpSpPr>
              <p:cNvPr id="83" name="Groep 82"/>
              <p:cNvGrpSpPr/>
              <p:nvPr userDrawn="1"/>
            </p:nvGrpSpPr>
            <p:grpSpPr>
              <a:xfrm>
                <a:off x="-977746" y="864082"/>
                <a:ext cx="419166" cy="410430"/>
                <a:chOff x="6366933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84" name="Rechthoek 83"/>
                <p:cNvSpPr/>
                <p:nvPr userDrawn="1"/>
              </p:nvSpPr>
              <p:spPr>
                <a:xfrm>
                  <a:off x="6608189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Rechthoek 84"/>
                <p:cNvSpPr/>
                <p:nvPr userDrawn="1"/>
              </p:nvSpPr>
              <p:spPr>
                <a:xfrm>
                  <a:off x="6608189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Rechthoek 85"/>
                <p:cNvSpPr/>
                <p:nvPr userDrawn="1"/>
              </p:nvSpPr>
              <p:spPr>
                <a:xfrm>
                  <a:off x="6608189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7" name="Rechthoek 86"/>
                <p:cNvSpPr/>
                <p:nvPr userDrawn="1"/>
              </p:nvSpPr>
              <p:spPr>
                <a:xfrm>
                  <a:off x="7252238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8" name="Rechthoek 87"/>
                <p:cNvSpPr/>
                <p:nvPr userDrawn="1"/>
              </p:nvSpPr>
              <p:spPr>
                <a:xfrm>
                  <a:off x="7252238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9" name="Rechthoek 88"/>
                <p:cNvSpPr/>
                <p:nvPr userDrawn="1"/>
              </p:nvSpPr>
              <p:spPr>
                <a:xfrm>
                  <a:off x="7252238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0" name="Rechthoek 89"/>
                <p:cNvSpPr/>
                <p:nvPr userDrawn="1"/>
              </p:nvSpPr>
              <p:spPr>
                <a:xfrm>
                  <a:off x="7252238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1" name="Rechthoek 90"/>
                <p:cNvSpPr/>
                <p:nvPr userDrawn="1"/>
              </p:nvSpPr>
              <p:spPr>
                <a:xfrm>
                  <a:off x="7252238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2" name="Rechthoek 91"/>
                <p:cNvSpPr/>
                <p:nvPr userDrawn="1"/>
              </p:nvSpPr>
              <p:spPr>
                <a:xfrm>
                  <a:off x="7252238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3" name="Rechthoek 92"/>
                <p:cNvSpPr/>
                <p:nvPr userDrawn="1"/>
              </p:nvSpPr>
              <p:spPr>
                <a:xfrm>
                  <a:off x="7252238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4" name="Vrije vorm 93"/>
                <p:cNvSpPr/>
                <p:nvPr userDrawn="1"/>
              </p:nvSpPr>
              <p:spPr>
                <a:xfrm flipH="1">
                  <a:off x="6366933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grpSp>
          <p:nvGrpSpPr>
            <p:cNvPr id="42" name="Groep 41"/>
            <p:cNvGrpSpPr/>
            <p:nvPr userDrawn="1"/>
          </p:nvGrpSpPr>
          <p:grpSpPr>
            <a:xfrm>
              <a:off x="-2095303" y="1071657"/>
              <a:ext cx="435437" cy="427699"/>
              <a:chOff x="-1845083" y="758027"/>
              <a:chExt cx="633800" cy="622540"/>
            </a:xfrm>
          </p:grpSpPr>
          <p:sp>
            <p:nvSpPr>
              <p:cNvPr id="69" name="Afgeronde rechthoek 68"/>
              <p:cNvSpPr/>
              <p:nvPr userDrawn="1"/>
            </p:nvSpPr>
            <p:spPr>
              <a:xfrm>
                <a:off x="-1845083" y="758027"/>
                <a:ext cx="633800" cy="622540"/>
              </a:xfrm>
              <a:prstGeom prst="roundRect">
                <a:avLst>
                  <a:gd name="adj" fmla="val 10944"/>
                </a:avLst>
              </a:prstGeom>
              <a:solidFill>
                <a:schemeClr val="bg1"/>
              </a:solidFill>
              <a:ln w="127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grpSp>
            <p:nvGrpSpPr>
              <p:cNvPr id="70" name="Groep 69"/>
              <p:cNvGrpSpPr/>
              <p:nvPr userDrawn="1"/>
            </p:nvGrpSpPr>
            <p:grpSpPr>
              <a:xfrm>
                <a:off x="-1737766" y="864082"/>
                <a:ext cx="419166" cy="410430"/>
                <a:chOff x="3708400" y="309013"/>
                <a:chExt cx="1901295" cy="1861668"/>
              </a:xfrm>
              <a:solidFill>
                <a:schemeClr val="tx1"/>
              </a:solidFill>
            </p:grpSpPr>
            <p:sp>
              <p:nvSpPr>
                <p:cNvPr id="71" name="Rechthoek 70"/>
                <p:cNvSpPr/>
                <p:nvPr userDrawn="1"/>
              </p:nvSpPr>
              <p:spPr>
                <a:xfrm>
                  <a:off x="3949656" y="535149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2" name="Rechthoek 71"/>
                <p:cNvSpPr/>
                <p:nvPr userDrawn="1"/>
              </p:nvSpPr>
              <p:spPr>
                <a:xfrm>
                  <a:off x="3949656" y="1512611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3" name="Rechthoek 72"/>
                <p:cNvSpPr/>
                <p:nvPr userDrawn="1"/>
              </p:nvSpPr>
              <p:spPr>
                <a:xfrm>
                  <a:off x="3949656" y="1780625"/>
                  <a:ext cx="45757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4" name="Rechthoek 73"/>
                <p:cNvSpPr/>
                <p:nvPr userDrawn="1"/>
              </p:nvSpPr>
              <p:spPr>
                <a:xfrm>
                  <a:off x="4593705" y="535149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Rechthoek 74"/>
                <p:cNvSpPr/>
                <p:nvPr userDrawn="1"/>
              </p:nvSpPr>
              <p:spPr>
                <a:xfrm>
                  <a:off x="4593705" y="1512611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6" name="Rechthoek 75"/>
                <p:cNvSpPr/>
                <p:nvPr userDrawn="1"/>
              </p:nvSpPr>
              <p:spPr>
                <a:xfrm>
                  <a:off x="4593705" y="1780625"/>
                  <a:ext cx="1777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7" name="Rechthoek 76"/>
                <p:cNvSpPr/>
                <p:nvPr userDrawn="1"/>
              </p:nvSpPr>
              <p:spPr>
                <a:xfrm>
                  <a:off x="4593705" y="854236"/>
                  <a:ext cx="1015990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Rechthoek 77"/>
                <p:cNvSpPr/>
                <p:nvPr userDrawn="1"/>
              </p:nvSpPr>
              <p:spPr>
                <a:xfrm>
                  <a:off x="4593705" y="1191263"/>
                  <a:ext cx="606415" cy="1990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Rechthoek 78"/>
                <p:cNvSpPr/>
                <p:nvPr userDrawn="1"/>
              </p:nvSpPr>
              <p:spPr>
                <a:xfrm>
                  <a:off x="4593705" y="309013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Rechthoek 79"/>
                <p:cNvSpPr/>
                <p:nvPr userDrawn="1"/>
              </p:nvSpPr>
              <p:spPr>
                <a:xfrm>
                  <a:off x="4593705" y="2021132"/>
                  <a:ext cx="88895" cy="14954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1" name="Vrije vorm 80"/>
                <p:cNvSpPr/>
                <p:nvPr userDrawn="1"/>
              </p:nvSpPr>
              <p:spPr>
                <a:xfrm>
                  <a:off x="3708400" y="804333"/>
                  <a:ext cx="762000" cy="575734"/>
                </a:xfrm>
                <a:custGeom>
                  <a:avLst/>
                  <a:gdLst>
                    <a:gd name="connsiteX0" fmla="*/ 635000 w 762000"/>
                    <a:gd name="connsiteY0" fmla="*/ 0 h 575734"/>
                    <a:gd name="connsiteX1" fmla="*/ 482600 w 762000"/>
                    <a:gd name="connsiteY1" fmla="*/ 203200 h 575734"/>
                    <a:gd name="connsiteX2" fmla="*/ 762000 w 762000"/>
                    <a:gd name="connsiteY2" fmla="*/ 203200 h 575734"/>
                    <a:gd name="connsiteX3" fmla="*/ 762000 w 762000"/>
                    <a:gd name="connsiteY3" fmla="*/ 364067 h 575734"/>
                    <a:gd name="connsiteX4" fmla="*/ 482600 w 762000"/>
                    <a:gd name="connsiteY4" fmla="*/ 364067 h 575734"/>
                    <a:gd name="connsiteX5" fmla="*/ 635000 w 762000"/>
                    <a:gd name="connsiteY5" fmla="*/ 575734 h 575734"/>
                    <a:gd name="connsiteX6" fmla="*/ 524933 w 762000"/>
                    <a:gd name="connsiteY6" fmla="*/ 575734 h 575734"/>
                    <a:gd name="connsiteX7" fmla="*/ 0 w 762000"/>
                    <a:gd name="connsiteY7" fmla="*/ 313267 h 575734"/>
                    <a:gd name="connsiteX8" fmla="*/ 533400 w 762000"/>
                    <a:gd name="connsiteY8" fmla="*/ 0 h 575734"/>
                    <a:gd name="connsiteX9" fmla="*/ 635000 w 762000"/>
                    <a:gd name="connsiteY9" fmla="*/ 0 h 57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2000" h="575734">
                      <a:moveTo>
                        <a:pt x="635000" y="0"/>
                      </a:moveTo>
                      <a:lnTo>
                        <a:pt x="482600" y="203200"/>
                      </a:lnTo>
                      <a:lnTo>
                        <a:pt x="762000" y="203200"/>
                      </a:lnTo>
                      <a:lnTo>
                        <a:pt x="762000" y="364067"/>
                      </a:lnTo>
                      <a:lnTo>
                        <a:pt x="482600" y="364067"/>
                      </a:lnTo>
                      <a:lnTo>
                        <a:pt x="635000" y="575734"/>
                      </a:lnTo>
                      <a:lnTo>
                        <a:pt x="524933" y="575734"/>
                      </a:lnTo>
                      <a:lnTo>
                        <a:pt x="0" y="313267"/>
                      </a:lnTo>
                      <a:lnTo>
                        <a:pt x="533400" y="0"/>
                      </a:lnTo>
                      <a:lnTo>
                        <a:pt x="63500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cxnSp>
          <p:nvCxnSpPr>
            <p:cNvPr id="43" name="Rechte verbindingslijn 42"/>
            <p:cNvCxnSpPr>
              <a:stCxn id="45" idx="2"/>
              <a:endCxn id="69" idx="1"/>
            </p:cNvCxnSpPr>
            <p:nvPr userDrawn="1"/>
          </p:nvCxnSpPr>
          <p:spPr>
            <a:xfrm>
              <a:off x="-2643456" y="1148170"/>
              <a:ext cx="548153" cy="137337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>
              <a:stCxn id="46" idx="3"/>
              <a:endCxn id="82" idx="1"/>
            </p:cNvCxnSpPr>
            <p:nvPr userDrawn="1"/>
          </p:nvCxnSpPr>
          <p:spPr>
            <a:xfrm flipV="1">
              <a:off x="-2461420" y="737129"/>
              <a:ext cx="362550" cy="260758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/>
            <p:cNvSpPr/>
            <p:nvPr userDrawn="1"/>
          </p:nvSpPr>
          <p:spPr>
            <a:xfrm>
              <a:off x="-2643456" y="1117570"/>
              <a:ext cx="61200" cy="61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al 45"/>
            <p:cNvSpPr/>
            <p:nvPr userDrawn="1"/>
          </p:nvSpPr>
          <p:spPr>
            <a:xfrm>
              <a:off x="-2470266" y="946326"/>
              <a:ext cx="60407" cy="604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ield placeholder"/>
            <p:cNvSpPr txBox="1">
              <a:spLocks/>
            </p:cNvSpPr>
            <p:nvPr userDrawn="1"/>
          </p:nvSpPr>
          <p:spPr>
            <a:xfrm>
              <a:off x="-1561294" y="523280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vooruit</a:t>
              </a:r>
            </a:p>
          </p:txBody>
        </p:sp>
        <p:sp>
          <p:nvSpPr>
            <p:cNvPr id="48" name="Textfield placeholder"/>
            <p:cNvSpPr txBox="1">
              <a:spLocks/>
            </p:cNvSpPr>
            <p:nvPr userDrawn="1"/>
          </p:nvSpPr>
          <p:spPr>
            <a:xfrm>
              <a:off x="-1561294" y="1071658"/>
              <a:ext cx="981061" cy="42769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200" b="0" noProof="0" dirty="0">
                  <a:solidFill>
                    <a:schemeClr val="tx1"/>
                  </a:solidFill>
                </a:rPr>
                <a:t>Niveau</a:t>
              </a:r>
              <a:r>
                <a:rPr lang="en-GB" sz="1200" b="0" dirty="0">
                  <a:solidFill>
                    <a:schemeClr val="tx1"/>
                  </a:solidFill>
                </a:rPr>
                <a:t> terug</a:t>
              </a:r>
            </a:p>
          </p:txBody>
        </p:sp>
        <p:sp>
          <p:nvSpPr>
            <p:cNvPr id="49" name="Ovaal 48"/>
            <p:cNvSpPr/>
            <p:nvPr userDrawn="1"/>
          </p:nvSpPr>
          <p:spPr>
            <a:xfrm>
              <a:off x="-2807145" y="3573030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50" name="Ovaal 49"/>
            <p:cNvSpPr/>
            <p:nvPr userDrawn="1"/>
          </p:nvSpPr>
          <p:spPr>
            <a:xfrm>
              <a:off x="-2807145" y="4019476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51" name="Ovaal 50"/>
            <p:cNvSpPr/>
            <p:nvPr userDrawn="1"/>
          </p:nvSpPr>
          <p:spPr>
            <a:xfrm>
              <a:off x="-2807145" y="4465922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52" name="Ovaal 51"/>
            <p:cNvSpPr/>
            <p:nvPr userDrawn="1"/>
          </p:nvSpPr>
          <p:spPr>
            <a:xfrm>
              <a:off x="-2807145" y="4912368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53" name="Ovaal 52"/>
            <p:cNvSpPr/>
            <p:nvPr userDrawn="1"/>
          </p:nvSpPr>
          <p:spPr>
            <a:xfrm>
              <a:off x="-2807145" y="5358814"/>
              <a:ext cx="288000" cy="288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54" name="Textfield placeholder"/>
            <p:cNvSpPr txBox="1">
              <a:spLocks/>
            </p:cNvSpPr>
            <p:nvPr userDrawn="1"/>
          </p:nvSpPr>
          <p:spPr>
            <a:xfrm>
              <a:off x="-2379688" y="3676020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0" i="0" dirty="0">
                  <a:solidFill>
                    <a:schemeClr val="tx2"/>
                  </a:solidFill>
                  <a:latin typeface="+mj-lt"/>
                </a:rPr>
                <a:t>Kop</a:t>
              </a:r>
            </a:p>
          </p:txBody>
        </p:sp>
        <p:sp>
          <p:nvSpPr>
            <p:cNvPr id="55" name="Textfield placeholder"/>
            <p:cNvSpPr txBox="1">
              <a:spLocks/>
            </p:cNvSpPr>
            <p:nvPr userDrawn="1"/>
          </p:nvSpPr>
          <p:spPr>
            <a:xfrm>
              <a:off x="-2379688" y="4096588"/>
              <a:ext cx="2214167" cy="186578"/>
            </a:xfrm>
            <a:prstGeom prst="rect">
              <a:avLst/>
            </a:prstGeom>
          </p:spPr>
          <p:txBody>
            <a:bodyPr vert="horz" lIns="0" tIns="0" rIns="540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lvl="2" indent="-266700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AutoNum type="arabicPeriod"/>
                <a:tabLst>
                  <a:tab pos="1074738" algn="l"/>
                  <a:tab pos="4394200" algn="l"/>
                </a:tabLst>
              </a:pPr>
              <a:r>
                <a:rPr lang="nl-NL" sz="1400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Numeriek</a:t>
              </a:r>
              <a:endParaRPr lang="en-GB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Textfield placeholder"/>
            <p:cNvSpPr txBox="1">
              <a:spLocks/>
            </p:cNvSpPr>
            <p:nvPr userDrawn="1"/>
          </p:nvSpPr>
          <p:spPr>
            <a:xfrm>
              <a:off x="-2379688" y="4534408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4813" lvl="2" indent="-138113" algn="l" defTabSz="914400" rtl="0" eaLnBrk="1" latinLnBrk="0" hangingPunct="1">
                <a:lnSpc>
                  <a:spcPts val="18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tabLst>
                  <a:tab pos="1074738" algn="l"/>
                  <a:tab pos="4394200" algn="l"/>
                </a:tabLst>
              </a:pPr>
              <a:r>
                <a:rPr lang="en-GB" sz="14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Num. Bullet</a:t>
              </a:r>
            </a:p>
          </p:txBody>
        </p:sp>
        <p:sp>
          <p:nvSpPr>
            <p:cNvPr id="57" name="Textfield placeholder"/>
            <p:cNvSpPr txBox="1">
              <a:spLocks/>
            </p:cNvSpPr>
            <p:nvPr userDrawn="1"/>
          </p:nvSpPr>
          <p:spPr>
            <a:xfrm>
              <a:off x="-2379688" y="5426777"/>
              <a:ext cx="2214167" cy="186578"/>
            </a:xfrm>
            <a:prstGeom prst="rect">
              <a:avLst/>
            </a:prstGeom>
          </p:spPr>
          <p:txBody>
            <a:bodyPr vert="horz" lIns="0" tIns="0" rIns="36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 algn="l" defTabSz="1074738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sz="1400" b="0" i="1" kern="1200" noProof="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Cursief</a:t>
              </a:r>
            </a:p>
          </p:txBody>
        </p:sp>
        <p:sp>
          <p:nvSpPr>
            <p:cNvPr id="58" name="Textfield placeholder"/>
            <p:cNvSpPr txBox="1">
              <a:spLocks/>
            </p:cNvSpPr>
            <p:nvPr userDrawn="1"/>
          </p:nvSpPr>
          <p:spPr>
            <a:xfrm>
              <a:off x="-2379688" y="4980331"/>
              <a:ext cx="2214167" cy="186578"/>
            </a:xfrm>
            <a:prstGeom prst="rect">
              <a:avLst/>
            </a:prstGeom>
          </p:spPr>
          <p:txBody>
            <a:bodyPr vert="horz" lIns="0" tIns="0" rIns="252000" bIns="0" rtlCol="0" anchor="ctr">
              <a:noAutofit/>
            </a:bodyPr>
            <a:lstStyle>
              <a:lvl1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SzPct val="80000"/>
                <a:buFont typeface="Wingdings" pitchFamily="2" charset="2"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-22860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tx2"/>
                </a:buClr>
                <a:buSzPct val="80000"/>
                <a:buFontTx/>
                <a:buBlip>
                  <a:blip r:embed="rId5"/>
                </a:buBlip>
                <a:tabLst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875" indent="-160338" algn="l" defTabSz="1087016" rtl="0" eaLnBrk="1" latinLnBrk="0" hangingPunct="1">
                <a:lnSpc>
                  <a:spcPts val="1600"/>
                </a:lnSpc>
                <a:spcBef>
                  <a:spcPts val="200"/>
                </a:spcBef>
                <a:spcAft>
                  <a:spcPts val="200"/>
                </a:spcAft>
                <a:buClr>
                  <a:schemeClr val="tx2"/>
                </a:buClr>
                <a:buFont typeface="Trebuchet MS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1087016" rtl="0" eaLnBrk="1" latinLnBrk="0" hangingPunct="1">
                <a:lnSpc>
                  <a:spcPts val="1800"/>
                </a:lnSpc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087016" rtl="0" eaLnBrk="1" latinLnBrk="0" hangingPunct="1">
                <a:lnSpc>
                  <a:spcPts val="3800"/>
                </a:lnSpc>
                <a:spcBef>
                  <a:spcPts val="1200"/>
                </a:spcBef>
                <a:spcAft>
                  <a:spcPts val="400"/>
                </a:spcAft>
                <a:buFont typeface="Wingdings" pitchFamily="2" charset="2"/>
                <a:buNone/>
                <a:defRPr sz="1600" b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1087016" rtl="0" eaLnBrk="1" latinLnBrk="0" hangingPunct="1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200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532800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76308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19815" indent="-271753" algn="l" defTabSz="108701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lvl="3" indent="-138113" algn="l" defTabSz="914400" rtl="0" eaLnBrk="1" latinLnBrk="0" hangingPunct="1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−"/>
                <a:tabLst>
                  <a:tab pos="1074738" algn="l"/>
                </a:tabLst>
              </a:pPr>
              <a:r>
                <a:rPr lang="en-GB" sz="1200" b="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</a:t>
              </a:r>
            </a:p>
          </p:txBody>
        </p:sp>
        <p:grpSp>
          <p:nvGrpSpPr>
            <p:cNvPr id="59" name="Groep 58"/>
            <p:cNvGrpSpPr/>
            <p:nvPr userDrawn="1"/>
          </p:nvGrpSpPr>
          <p:grpSpPr>
            <a:xfrm>
              <a:off x="-950342" y="1837957"/>
              <a:ext cx="687412" cy="3758146"/>
              <a:chOff x="-740196" y="1837957"/>
              <a:chExt cx="1374825" cy="3758146"/>
            </a:xfrm>
          </p:grpSpPr>
          <p:sp>
            <p:nvSpPr>
              <p:cNvPr id="60" name="Textfield placeholder"/>
              <p:cNvSpPr txBox="1">
                <a:spLocks/>
              </p:cNvSpPr>
              <p:nvPr userDrawn="1"/>
            </p:nvSpPr>
            <p:spPr>
              <a:xfrm>
                <a:off x="-740196" y="1837957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1" name="Textfield placeholder"/>
              <p:cNvSpPr txBox="1">
                <a:spLocks/>
              </p:cNvSpPr>
              <p:nvPr userDrawn="1"/>
            </p:nvSpPr>
            <p:spPr>
              <a:xfrm>
                <a:off x="-740196" y="2284403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20 pt</a:t>
                </a:r>
              </a:p>
            </p:txBody>
          </p:sp>
          <p:sp>
            <p:nvSpPr>
              <p:cNvPr id="62" name="Textfield placeholder"/>
              <p:cNvSpPr txBox="1">
                <a:spLocks/>
              </p:cNvSpPr>
              <p:nvPr userDrawn="1"/>
            </p:nvSpPr>
            <p:spPr>
              <a:xfrm>
                <a:off x="-740196" y="273084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3" name="Textfield placeholder"/>
              <p:cNvSpPr txBox="1">
                <a:spLocks/>
              </p:cNvSpPr>
              <p:nvPr userDrawn="1"/>
            </p:nvSpPr>
            <p:spPr>
              <a:xfrm>
                <a:off x="-740196" y="317729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24 pt</a:t>
                </a:r>
              </a:p>
            </p:txBody>
          </p:sp>
          <p:sp>
            <p:nvSpPr>
              <p:cNvPr id="64" name="Textfield placeholder"/>
              <p:cNvSpPr txBox="1">
                <a:spLocks/>
              </p:cNvSpPr>
              <p:nvPr userDrawn="1"/>
            </p:nvSpPr>
            <p:spPr>
              <a:xfrm>
                <a:off x="-740196" y="3632890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32 pt</a:t>
                </a:r>
              </a:p>
            </p:txBody>
          </p:sp>
          <p:sp>
            <p:nvSpPr>
              <p:cNvPr id="65" name="Textfield placeholder"/>
              <p:cNvSpPr txBox="1">
                <a:spLocks/>
              </p:cNvSpPr>
              <p:nvPr userDrawn="1"/>
            </p:nvSpPr>
            <p:spPr>
              <a:xfrm>
                <a:off x="-740196" y="4079336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6" name="Textfield placeholder"/>
              <p:cNvSpPr txBox="1">
                <a:spLocks/>
              </p:cNvSpPr>
              <p:nvPr userDrawn="1"/>
            </p:nvSpPr>
            <p:spPr>
              <a:xfrm>
                <a:off x="-740196" y="4525782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  <p:sp>
            <p:nvSpPr>
              <p:cNvPr id="67" name="Textfield placeholder"/>
              <p:cNvSpPr txBox="1">
                <a:spLocks/>
              </p:cNvSpPr>
              <p:nvPr userDrawn="1"/>
            </p:nvSpPr>
            <p:spPr>
              <a:xfrm>
                <a:off x="-740196" y="5409525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16 pt</a:t>
                </a:r>
              </a:p>
            </p:txBody>
          </p:sp>
          <p:sp>
            <p:nvSpPr>
              <p:cNvPr id="68" name="Textfield placeholder"/>
              <p:cNvSpPr txBox="1">
                <a:spLocks/>
              </p:cNvSpPr>
              <p:nvPr userDrawn="1"/>
            </p:nvSpPr>
            <p:spPr>
              <a:xfrm>
                <a:off x="-740196" y="4963079"/>
                <a:ext cx="1374825" cy="18657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SzPct val="80000"/>
                  <a:buFont typeface="Wingdings" pitchFamily="2" charset="2"/>
                  <a:buNone/>
                  <a:defRPr sz="16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Clr>
                    <a:schemeClr val="tx2"/>
                  </a:buClr>
                  <a:buSzPct val="80000"/>
                  <a:buFontTx/>
                  <a:buBlip>
                    <a:blip r:embed="rId5"/>
                  </a:buBlip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96875" indent="-160338" algn="l" defTabSz="1087016" rtl="0" eaLnBrk="1" latinLnBrk="0" hangingPunct="1">
                  <a:lnSpc>
                    <a:spcPts val="1600"/>
                  </a:lnSpc>
                  <a:spcBef>
                    <a:spcPts val="200"/>
                  </a:spcBef>
                  <a:spcAft>
                    <a:spcPts val="200"/>
                  </a:spcAft>
                  <a:buClr>
                    <a:schemeClr val="tx2"/>
                  </a:buClr>
                  <a:buFont typeface="Trebuchet MS" pitchFamily="34" charset="0"/>
                  <a:buChar char="−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indent="0" algn="l" defTabSz="1087016" rtl="0" eaLnBrk="1" latinLnBrk="0" hangingPunct="1">
                  <a:lnSpc>
                    <a:spcPts val="18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087016" rtl="0" eaLnBrk="1" latinLnBrk="0" hangingPunct="1">
                  <a:lnSpc>
                    <a:spcPts val="3800"/>
                  </a:lnSpc>
                  <a:spcBef>
                    <a:spcPts val="1200"/>
                  </a:spcBef>
                  <a:spcAft>
                    <a:spcPts val="400"/>
                  </a:spcAft>
                  <a:buFont typeface="Wingdings" pitchFamily="2" charset="2"/>
                  <a:buNone/>
                  <a:defRPr sz="1600" b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1087016" rtl="0" eaLnBrk="1" latinLnBrk="0" hangingPunct="1">
                  <a:lnSpc>
                    <a:spcPct val="2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20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3532800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76308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19815" indent="-271753" algn="l" defTabSz="108701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nl-NL" sz="1100" b="0" i="0" noProof="0" dirty="0">
                    <a:solidFill>
                      <a:schemeClr val="accent1"/>
                    </a:solidFill>
                  </a:rPr>
                  <a:t>18 pt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194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geronde rechthoek 7"/>
          <p:cNvSpPr/>
          <p:nvPr/>
        </p:nvSpPr>
        <p:spPr>
          <a:xfrm>
            <a:off x="0" y="0"/>
            <a:ext cx="12195175" cy="6858000"/>
          </a:xfrm>
          <a:prstGeom prst="roundRect">
            <a:avLst>
              <a:gd name="adj" fmla="val 13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0" y="1424764"/>
            <a:ext cx="12195175" cy="45167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latin typeface="Helvetica" pitchFamily="34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396" y="6093960"/>
            <a:ext cx="2116908" cy="603048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2587" y="192001"/>
            <a:ext cx="11250000" cy="648000"/>
          </a:xfrm>
          <a:prstGeom prst="rect">
            <a:avLst/>
          </a:prstGeom>
        </p:spPr>
        <p:txBody>
          <a:bodyPr vert="horz" lIns="72000" tIns="144000" rIns="72000" bIns="144000" rtlCol="0" anchor="t">
            <a:no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2587" y="1420100"/>
            <a:ext cx="11250000" cy="4510800"/>
          </a:xfrm>
          <a:prstGeom prst="rect">
            <a:avLst/>
          </a:prstGeom>
        </p:spPr>
        <p:txBody>
          <a:bodyPr vert="horz" lIns="72000" tIns="270000" rIns="144000" bIns="27000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  <a:p>
            <a:pPr lvl="5"/>
            <a:r>
              <a:rPr lang="nl-NL" dirty="0"/>
              <a:t>Zes</a:t>
            </a:r>
          </a:p>
          <a:p>
            <a:pPr lvl="6"/>
            <a:r>
              <a:rPr lang="nl-NL" dirty="0"/>
              <a:t>Zeven</a:t>
            </a:r>
          </a:p>
          <a:p>
            <a:pPr lvl="7"/>
            <a:r>
              <a:rPr lang="nl-NL" dirty="0"/>
              <a:t>Acht</a:t>
            </a:r>
          </a:p>
          <a:p>
            <a:pPr lvl="8"/>
            <a:r>
              <a:rPr lang="nl-NL" dirty="0"/>
              <a:t>Negen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524003" y="6236030"/>
            <a:ext cx="2744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748A74E2-3EFB-4745-9672-DA9E8C4492C2}" type="datetime4">
              <a:rPr lang="nl-NL" smtClean="0"/>
              <a:t>6 maart 2019</a:t>
            </a:fld>
            <a:endParaRPr lang="en-GB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769629" y="6199934"/>
            <a:ext cx="81409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GB"/>
              <a:t>|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288762" y="6236030"/>
            <a:ext cx="54058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34B5F9C-CFE5-4EC6-9BBB-664E2F56B0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ijdelijke aanduiding voor dianummer 5" hidden="1"/>
          <p:cNvSpPr txBox="1">
            <a:spLocks/>
          </p:cNvSpPr>
          <p:nvPr/>
        </p:nvSpPr>
        <p:spPr>
          <a:xfrm>
            <a:off x="4674817" y="6555318"/>
            <a:ext cx="2845541" cy="345017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nl-NL"/>
            </a:defPPr>
            <a:lvl1pPr marL="0" algn="r" defTabSz="914400" rtl="0" eaLnBrk="1" latinLnBrk="0" hangingPunct="1">
              <a:defRPr sz="800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solidFill>
                  <a:schemeClr val="tx2"/>
                </a:solidFill>
                <a:latin typeface="+mn-lt"/>
              </a:rPr>
              <a:t>© Copyright - Port of Rotterdam</a:t>
            </a:r>
            <a:endParaRPr lang="nl-NL" sz="8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145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49" r:id="rId2"/>
    <p:sldLayoutId id="2147483739" r:id="rId3"/>
    <p:sldLayoutId id="2147483783" r:id="rId4"/>
    <p:sldLayoutId id="2147483800" r:id="rId5"/>
    <p:sldLayoutId id="2147483740" r:id="rId6"/>
    <p:sldLayoutId id="2147483788" r:id="rId7"/>
    <p:sldLayoutId id="2147483770" r:id="rId8"/>
    <p:sldLayoutId id="2147483789" r:id="rId9"/>
    <p:sldLayoutId id="2147483741" r:id="rId10"/>
    <p:sldLayoutId id="2147483790" r:id="rId11"/>
    <p:sldLayoutId id="2147483771" r:id="rId12"/>
    <p:sldLayoutId id="2147483791" r:id="rId13"/>
    <p:sldLayoutId id="2147483742" r:id="rId14"/>
    <p:sldLayoutId id="2147483792" r:id="rId15"/>
    <p:sldLayoutId id="2147483772" r:id="rId16"/>
    <p:sldLayoutId id="2147483793" r:id="rId17"/>
    <p:sldLayoutId id="2147483747" r:id="rId18"/>
    <p:sldLayoutId id="2147483743" r:id="rId19"/>
    <p:sldLayoutId id="2147483794" r:id="rId20"/>
    <p:sldLayoutId id="2147483773" r:id="rId21"/>
    <p:sldLayoutId id="2147483795" r:id="rId22"/>
    <p:sldLayoutId id="2147483745" r:id="rId23"/>
    <p:sldLayoutId id="2147483796" r:id="rId24"/>
    <p:sldLayoutId id="2147483774" r:id="rId25"/>
    <p:sldLayoutId id="2147483797" r:id="rId26"/>
    <p:sldLayoutId id="2147483746" r:id="rId27"/>
    <p:sldLayoutId id="2147483798" r:id="rId28"/>
    <p:sldLayoutId id="2147483775" r:id="rId29"/>
    <p:sldLayoutId id="2147483799" r:id="rId30"/>
    <p:sldLayoutId id="2147483781" r:id="rId31"/>
    <p:sldLayoutId id="2147483787" r:id="rId32"/>
    <p:sldLayoutId id="2147483786" r:id="rId33"/>
    <p:sldLayoutId id="2147483780" r:id="rId34"/>
    <p:sldLayoutId id="2147483785" r:id="rId35"/>
    <p:sldLayoutId id="2147483784" r:id="rId36"/>
    <p:sldLayoutId id="2147483748" r:id="rId37"/>
    <p:sldLayoutId id="2147483752" r:id="rId38"/>
    <p:sldLayoutId id="2147483753" r:id="rId39"/>
    <p:sldLayoutId id="2147483754" r:id="rId40"/>
    <p:sldLayoutId id="2147483761" r:id="rId41"/>
    <p:sldLayoutId id="2147483776" r:id="rId42"/>
    <p:sldLayoutId id="2147483763" r:id="rId43"/>
    <p:sldLayoutId id="2147483755" r:id="rId44"/>
    <p:sldLayoutId id="2147483756" r:id="rId45"/>
    <p:sldLayoutId id="2147483757" r:id="rId46"/>
    <p:sldLayoutId id="2147483758" r:id="rId47"/>
    <p:sldLayoutId id="2147483759" r:id="rId48"/>
    <p:sldLayoutId id="2147483760" r:id="rId49"/>
    <p:sldLayoutId id="2147483764" r:id="rId50"/>
    <p:sldLayoutId id="2147483765" r:id="rId51"/>
    <p:sldLayoutId id="2147483767" r:id="rId52"/>
    <p:sldLayoutId id="2147483768" r:id="rId53"/>
    <p:sldLayoutId id="2147483769" r:id="rId54"/>
    <p:sldLayoutId id="2147483766" r:id="rId55"/>
    <p:sldLayoutId id="2147483750" r:id="rId56"/>
    <p:sldLayoutId id="2147483779" r:id="rId57"/>
    <p:sldLayoutId id="2147483751" r:id="rId58"/>
    <p:sldLayoutId id="2147483802" r:id="rId5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000" kern="1200" spc="20" baseline="0">
          <a:solidFill>
            <a:schemeClr val="tx2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SzPct val="110000"/>
        <a:buFont typeface="Arial" panose="020B0604020202020204" pitchFamily="34" charset="0"/>
        <a:buChar char="•"/>
        <a:defRPr sz="2000" kern="1200" spc="20" baseline="0">
          <a:solidFill>
            <a:schemeClr val="tx2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Arial" panose="020B0604020202020204" pitchFamily="34" charset="0"/>
        <a:buChar char="−"/>
        <a:defRPr sz="1800" kern="1200" spc="20" baseline="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400" b="1" kern="1200" spc="20" baseline="0">
          <a:solidFill>
            <a:schemeClr val="tx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3200" kern="1200" spc="20" baseline="0">
          <a:solidFill>
            <a:schemeClr val="tx2"/>
          </a:solidFill>
          <a:latin typeface="Arial Black" panose="020B0A04020102020204" pitchFamily="34" charset="0"/>
          <a:ea typeface="+mn-ea"/>
          <a:cs typeface="+mn-cs"/>
        </a:defRPr>
      </a:lvl5pPr>
      <a:lvl6pPr marL="342900" indent="-342900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+mj-lt"/>
        <a:buAutoNum type="arabicPeriod"/>
        <a:defRPr sz="2000" kern="1200" spc="20" baseline="0">
          <a:solidFill>
            <a:schemeClr val="tx2"/>
          </a:solidFill>
          <a:latin typeface="+mn-lt"/>
          <a:ea typeface="+mn-ea"/>
          <a:cs typeface="+mn-cs"/>
        </a:defRPr>
      </a:lvl6pPr>
      <a:lvl7pPr marL="531813" indent="-176213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SzPct val="110000"/>
        <a:buFont typeface="Arial" panose="020B0604020202020204" pitchFamily="34" charset="0"/>
        <a:buChar char="•"/>
        <a:defRPr sz="2000" kern="1200" spc="20" baseline="0">
          <a:solidFill>
            <a:schemeClr val="tx2"/>
          </a:solidFill>
          <a:latin typeface="+mn-lt"/>
          <a:ea typeface="+mn-ea"/>
          <a:cs typeface="+mn-cs"/>
        </a:defRPr>
      </a:lvl7pPr>
      <a:lvl8pPr marL="723900" indent="-192088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Arial" panose="020B0604020202020204" pitchFamily="34" charset="0"/>
        <a:buChar char="−"/>
        <a:defRPr sz="1800" kern="1200" spc="20" baseline="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1600" i="1" kern="1200" spc="2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www.google.com/url?sa=i&amp;source=images&amp;cd=&amp;ved=2ahUKEwi6l6Ty8OzgAhWSKVAKHctUC9QQjRx6BAgBEAQ&amp;url=http%3A%2F%2Fpublications.deltares.nl%2F1230038_003.pdf&amp;psig=AOvVaw2PeiHzkJxq3yD1eXT5prUR&amp;ust=1551939925899538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nl/url?sa=i&amp;rct=j&amp;q=&amp;esrc=s&amp;source=images&amp;cd=&amp;cad=rja&amp;uact=8&amp;ved=2ahUKEwjx2cPIy9HeAhVCKewKHeqmAcwQjRx6BAgBEAU&amp;url=https://www.portofrotterdam.com/nl/nieuws-en-persberichten/nieuw-lng-aangedreven-baggerschip-voor-rotterdamse-haven&amp;psig=AOvVaw0ePwp8iGMvFpkUgTtoIw6R&amp;ust=1542206101540999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jdelijke aanduiding voor afbeelding 9"/>
          <p:cNvPicPr>
            <a:picLocks noGrp="1" noChangeAspect="1"/>
          </p:cNvPicPr>
          <p:nvPr>
            <p:ph type="pic" idx="2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2" b="9513"/>
          <a:stretch/>
        </p:blipFill>
        <p:spPr>
          <a:xfrm>
            <a:off x="917523" y="-606669"/>
            <a:ext cx="12195175" cy="5108400"/>
          </a:xfrm>
        </p:spPr>
      </p:pic>
      <p:sp>
        <p:nvSpPr>
          <p:cNvPr id="8" name="Tijdelijke aanduiding voor tekst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nl-NL" dirty="0"/>
              <a:t>Rotterdam, 06 </a:t>
            </a:r>
            <a:r>
              <a:rPr lang="nl-NL" dirty="0" err="1"/>
              <a:t>March</a:t>
            </a:r>
            <a:r>
              <a:rPr lang="nl-NL" dirty="0"/>
              <a:t> 2019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l-NL" dirty="0"/>
              <a:t>M. Wensveen </a:t>
            </a:r>
            <a:r>
              <a:rPr lang="nl-NL" dirty="0" err="1"/>
              <a:t>and</a:t>
            </a:r>
            <a:r>
              <a:rPr lang="nl-NL" dirty="0"/>
              <a:t> A. Wijdeveld</a:t>
            </a:r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Pilot project </a:t>
            </a:r>
            <a:r>
              <a:rPr lang="nl-NL" dirty="0" err="1"/>
              <a:t>Suricates</a:t>
            </a:r>
            <a:br>
              <a:rPr lang="nl-NL" dirty="0"/>
            </a:br>
            <a:r>
              <a:rPr lang="nl-NL" sz="3200" dirty="0" err="1"/>
              <a:t>Situation</a:t>
            </a:r>
            <a:r>
              <a:rPr lang="nl-NL" sz="3200" dirty="0"/>
              <a:t> </a:t>
            </a:r>
            <a:r>
              <a:rPr lang="nl-NL" sz="3200" dirty="0" err="1"/>
              <a:t>March</a:t>
            </a:r>
            <a:r>
              <a:rPr lang="nl-NL" sz="3200" dirty="0"/>
              <a:t> 2018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E75B78A-0CDD-4CFB-8435-02A489CEEB7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33921" y="5982512"/>
            <a:ext cx="1828800" cy="781050"/>
          </a:xfrm>
          <a:prstGeom prst="rect">
            <a:avLst/>
          </a:prstGeom>
        </p:spPr>
      </p:pic>
      <p:pic>
        <p:nvPicPr>
          <p:cNvPr id="1026" name="Picture 2" descr="Afbeeldingsresultaat voor deltares logo">
            <a:extLst>
              <a:ext uri="{FF2B5EF4-FFF2-40B4-BE49-F238E27FC236}">
                <a16:creationId xmlns:a16="http://schemas.microsoft.com/office/drawing/2014/main" id="{F6FF9357-14BE-4461-81F5-502B592B0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212" y="5968461"/>
            <a:ext cx="1734628" cy="8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80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979BD0-4F55-412B-991C-234D9997E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Reallocation</a:t>
            </a:r>
            <a:r>
              <a:rPr lang="nl-NL" dirty="0"/>
              <a:t> area, </a:t>
            </a:r>
            <a:r>
              <a:rPr lang="nl-NL" dirty="0" err="1"/>
              <a:t>simulation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 transport of </a:t>
            </a:r>
            <a:r>
              <a:rPr lang="nl-NL" dirty="0" err="1"/>
              <a:t>sediments</a:t>
            </a:r>
            <a:r>
              <a:rPr lang="nl-NL" dirty="0"/>
              <a:t>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0E7D79-36D9-40B2-BE4F-58A24BFD7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EDD916-5634-42ED-83B4-7B25C7661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902C30-69B2-4C9B-BB12-FA8C36A6C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CD68A3-5F59-4CC8-A483-8AAAA253F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078" y="1395167"/>
            <a:ext cx="8149131" cy="546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9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Zooming</a:t>
            </a:r>
            <a:r>
              <a:rPr lang="nl-NL" dirty="0"/>
              <a:t> in on </a:t>
            </a:r>
            <a:r>
              <a:rPr lang="nl-NL" dirty="0" err="1"/>
              <a:t>the</a:t>
            </a:r>
            <a:r>
              <a:rPr lang="nl-NL" dirty="0"/>
              <a:t> monitoring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Grab samples of sediments in the port, for baseline and rare earth elements fingerprint</a:t>
            </a:r>
          </a:p>
          <a:p>
            <a:pPr marL="342900" indent="-342900">
              <a:buFontTx/>
              <a:buChar char="-"/>
            </a:pPr>
            <a:r>
              <a:rPr lang="en-US" dirty="0"/>
              <a:t>Optical cable for settling, erosion and sediment density</a:t>
            </a:r>
          </a:p>
          <a:p>
            <a:pPr marL="342900" indent="-342900">
              <a:buFontTx/>
              <a:buChar char="-"/>
            </a:pPr>
            <a:r>
              <a:rPr lang="en-US" dirty="0"/>
              <a:t>Survey’s to follow the flume</a:t>
            </a:r>
          </a:p>
          <a:p>
            <a:pPr marL="342900" indent="-342900">
              <a:buFontTx/>
              <a:buChar char="-"/>
            </a:pPr>
            <a:r>
              <a:rPr lang="en-US" dirty="0"/>
              <a:t>Survey’s to check the river bathymetry</a:t>
            </a:r>
          </a:p>
          <a:p>
            <a:pPr marL="342900" indent="-342900">
              <a:buFontTx/>
              <a:buChar char="-"/>
            </a:pPr>
            <a:r>
              <a:rPr lang="en-US" dirty="0"/>
              <a:t>(Survey’s to check the Green port bathymetry between the groins)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44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Grab samples of sediments in the port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AA88A3-E627-4BB5-A78D-B55B05E7A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156" y="1213797"/>
            <a:ext cx="5262639" cy="5755758"/>
          </a:xfrm>
          <a:prstGeom prst="rect">
            <a:avLst/>
          </a:prstGeom>
        </p:spPr>
      </p:pic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8DEAA3-CB1D-4A65-AF05-257ED4FC3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47" y="1213797"/>
            <a:ext cx="4500000" cy="564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89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Grab samples of sediments in the port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2322341"/>
          </a:xfrm>
        </p:spPr>
        <p:txBody>
          <a:bodyPr/>
          <a:lstStyle/>
          <a:p>
            <a:r>
              <a:rPr lang="en-US" b="1" dirty="0"/>
              <a:t>Rare earth as tracer</a:t>
            </a:r>
            <a:r>
              <a:rPr lang="en-US" dirty="0"/>
              <a:t>, background (in Dutch</a:t>
            </a:r>
            <a:r>
              <a:rPr lang="en-US" sz="1600" dirty="0"/>
              <a:t>):</a:t>
            </a:r>
          </a:p>
          <a:p>
            <a:r>
              <a:rPr lang="en-US" sz="1400" dirty="0">
                <a:hlinkClick r:id="rId2"/>
              </a:rPr>
              <a:t>https://www.google.com/url?sa=i&amp;source=images&amp;cd=&amp;ved=2ahUKEwi6l6Ty8OzgAhWSKVAKHctUC9QQjRx6BAgBEAQ&amp;url=http%3A%2F%2Fpublications.deltares.nl%2F1230038_003.pdf&amp;psig=AOvVaw2PeiHzkJxq3yD1eXT5prUR&amp;ust=1551939925899538</a:t>
            </a:r>
            <a:r>
              <a:rPr lang="en-US" sz="1400" dirty="0"/>
              <a:t> </a:t>
            </a:r>
          </a:p>
          <a:p>
            <a:r>
              <a:rPr lang="nl-NL" sz="1600" dirty="0"/>
              <a:t>Vanaf halverwege de jaren 80, van de 20ste eeuw, worden in toenemende mate gadolinium (Gd) houdende complexen gebruikt tijdens hoge resolutie MRI-scan in de medische wereld. Vanaf midden jaren negentig is het mogelijk om deze “extra” gadolinium uit de MRI complexen terug te meten.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5435E6-D8AA-4B39-9348-50E44AC5C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9502" y="3489048"/>
            <a:ext cx="5283372" cy="336895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45F492B-68A0-4179-AB63-0DB9631DDF31}"/>
              </a:ext>
            </a:extLst>
          </p:cNvPr>
          <p:cNvSpPr/>
          <p:nvPr/>
        </p:nvSpPr>
        <p:spPr>
          <a:xfrm>
            <a:off x="502706" y="3429000"/>
            <a:ext cx="626573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>
                <a:solidFill>
                  <a:srgbClr val="001F4B"/>
                </a:solidFill>
              </a:rPr>
              <a:t>Naast de extra oftewel </a:t>
            </a:r>
            <a:r>
              <a:rPr lang="nl-NL" sz="1600" b="1" dirty="0">
                <a:solidFill>
                  <a:srgbClr val="001F4B"/>
                </a:solidFill>
              </a:rPr>
              <a:t>antropogene gadolinium </a:t>
            </a:r>
            <a:r>
              <a:rPr lang="nl-NL" sz="1600" dirty="0">
                <a:solidFill>
                  <a:srgbClr val="001F4B"/>
                </a:solidFill>
              </a:rPr>
              <a:t>kan ook de rest van het zeldzame aardelementen patroon gebruikt worden om verschillende waterbronnen te onderscheiden. </a:t>
            </a:r>
          </a:p>
          <a:p>
            <a:r>
              <a:rPr lang="nl-NL" sz="1600" dirty="0">
                <a:solidFill>
                  <a:srgbClr val="001F4B"/>
                </a:solidFill>
              </a:rPr>
              <a:t>Vanaf 1998 is het bijvoorbeeld mogelijk om Rijnwater te onderscheiden van Maaswater / grondwater / regenwater op basis van een extra </a:t>
            </a:r>
            <a:r>
              <a:rPr lang="nl-NL" sz="1600" b="1" dirty="0">
                <a:solidFill>
                  <a:srgbClr val="001F4B"/>
                </a:solidFill>
              </a:rPr>
              <a:t>antropogene lanthaan </a:t>
            </a:r>
            <a:r>
              <a:rPr lang="nl-NL" sz="1600" dirty="0">
                <a:solidFill>
                  <a:srgbClr val="001F4B"/>
                </a:solidFill>
              </a:rPr>
              <a:t>concentratie, en vanaf het voorjaar 2011 ook een extra antropogene samariumconcentratie. </a:t>
            </a:r>
            <a:endParaRPr lang="en-US" sz="1600" dirty="0">
              <a:solidFill>
                <a:srgbClr val="001F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5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Grab samples of sediments in the port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2322341"/>
          </a:xfrm>
        </p:spPr>
        <p:txBody>
          <a:bodyPr/>
          <a:lstStyle/>
          <a:p>
            <a:r>
              <a:rPr lang="en-US" b="1" dirty="0"/>
              <a:t>XRF for mineralogy (BRGM): </a:t>
            </a:r>
            <a:r>
              <a:rPr lang="en-US" dirty="0"/>
              <a:t>XRF assists in the classification of the </a:t>
            </a:r>
          </a:p>
          <a:p>
            <a:r>
              <a:rPr lang="en-US" dirty="0"/>
              <a:t>mineral fraction.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B7F1CA-A500-429C-ABF4-C6BA12C90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707" y="1435156"/>
            <a:ext cx="2974206" cy="44613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39CF06-2093-4D64-A7B6-1FB09681A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70" y="2615095"/>
            <a:ext cx="5456873" cy="2401925"/>
          </a:xfrm>
          <a:prstGeom prst="rect">
            <a:avLst/>
          </a:prstGeom>
        </p:spPr>
      </p:pic>
      <p:pic>
        <p:nvPicPr>
          <p:cNvPr id="12" name="Image 1">
            <a:extLst>
              <a:ext uri="{FF2B5EF4-FFF2-40B4-BE49-F238E27FC236}">
                <a16:creationId xmlns:a16="http://schemas.microsoft.com/office/drawing/2014/main" id="{0B0AACD2-0477-41B6-8EA3-1E5BBE870D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497" y="3810000"/>
            <a:ext cx="2286000" cy="3048000"/>
          </a:xfrm>
          <a:prstGeom prst="rect">
            <a:avLst/>
          </a:prstGeom>
        </p:spPr>
      </p:pic>
      <p:pic>
        <p:nvPicPr>
          <p:cNvPr id="13" name="Image 3">
            <a:extLst>
              <a:ext uri="{FF2B5EF4-FFF2-40B4-BE49-F238E27FC236}">
                <a16:creationId xmlns:a16="http://schemas.microsoft.com/office/drawing/2014/main" id="{FCD640D6-37D3-48DC-988A-F2A207FF2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441" y="3810000"/>
            <a:ext cx="17145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5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Grab samples of sediments in the port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650958" cy="2322341"/>
          </a:xfrm>
        </p:spPr>
        <p:txBody>
          <a:bodyPr/>
          <a:lstStyle/>
          <a:p>
            <a:r>
              <a:rPr lang="en-US" b="1" dirty="0"/>
              <a:t>				Rheology and flocculation: </a:t>
            </a:r>
            <a:r>
              <a:rPr lang="en-US" dirty="0"/>
              <a:t>To determine the settling behavior 				and shear stress of the sediment at different locations in the port. </a:t>
            </a:r>
          </a:p>
          <a:p>
            <a:endParaRPr lang="en-US" sz="1600" b="1" dirty="0"/>
          </a:p>
          <a:p>
            <a:r>
              <a:rPr lang="en-US" b="1" dirty="0"/>
              <a:t>Base line: </a:t>
            </a:r>
            <a:r>
              <a:rPr lang="en-US" dirty="0"/>
              <a:t>XRD for clay mineral composition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67C517-D7D3-4889-B3C5-6C357C157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748" y="2702540"/>
            <a:ext cx="2430000" cy="32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B37E83A-228A-4EDA-A77B-33C95FDEC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291" y="2702540"/>
            <a:ext cx="2430000" cy="3240000"/>
          </a:xfrm>
          <a:prstGeom prst="rect">
            <a:avLst/>
          </a:prstGeom>
        </p:spPr>
      </p:pic>
      <p:pic>
        <p:nvPicPr>
          <p:cNvPr id="3074" name="Picture 2" descr="Afbeeldingsresultaat voor xrd utrecht clay">
            <a:extLst>
              <a:ext uri="{FF2B5EF4-FFF2-40B4-BE49-F238E27FC236}">
                <a16:creationId xmlns:a16="http://schemas.microsoft.com/office/drawing/2014/main" id="{F55545D0-B2AF-4BEF-846C-D96221E4C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0" y="3161340"/>
            <a:ext cx="6667500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0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cable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23223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Long (1 km) horizontal cable: </a:t>
            </a:r>
            <a:r>
              <a:rPr lang="en-US" dirty="0"/>
              <a:t>To determine the coverage with sediments based on a delayed shift in temperature when the tide change (passive)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Short (1 m) vertical poles</a:t>
            </a:r>
            <a:r>
              <a:rPr lang="en-US" dirty="0"/>
              <a:t>: To determine the sediment density based on the thermal heat capacity of the sediment (active) </a:t>
            </a:r>
            <a:endParaRPr lang="en-US" sz="16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16</a:t>
            </a:fld>
            <a:endParaRPr lang="en-GB"/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61D0A7FA-E8CA-4EB9-9C56-05E0F946B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43" y="3349465"/>
            <a:ext cx="6065837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41D568-4D85-4581-B775-39841C1B1EF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425" y="3349465"/>
            <a:ext cx="3599815" cy="2501900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0BAD7F9-CAFE-4E1C-86FD-4F7BC304B713}"/>
              </a:ext>
            </a:extLst>
          </p:cNvPr>
          <p:cNvSpPr/>
          <p:nvPr/>
        </p:nvSpPr>
        <p:spPr>
          <a:xfrm>
            <a:off x="961531" y="3712300"/>
            <a:ext cx="1696825" cy="1283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DE38DA-95C7-4F94-A753-E60343B1B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887" y="176213"/>
            <a:ext cx="8153400" cy="650557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3BF02E4-400A-4A52-8671-48B068241691}"/>
              </a:ext>
            </a:extLst>
          </p:cNvPr>
          <p:cNvSpPr/>
          <p:nvPr/>
        </p:nvSpPr>
        <p:spPr>
          <a:xfrm rot="2249081">
            <a:off x="5104426" y="2472321"/>
            <a:ext cx="1327030" cy="317200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6F6DD81-7409-47C1-AF94-F95914559919}"/>
              </a:ext>
            </a:extLst>
          </p:cNvPr>
          <p:cNvSpPr/>
          <p:nvPr/>
        </p:nvSpPr>
        <p:spPr>
          <a:xfrm>
            <a:off x="4183025" y="2273399"/>
            <a:ext cx="3567872" cy="2613644"/>
          </a:xfrm>
          <a:custGeom>
            <a:avLst/>
            <a:gdLst>
              <a:gd name="connsiteX0" fmla="*/ 2372264 w 2372264"/>
              <a:gd name="connsiteY0" fmla="*/ 2251494 h 2251494"/>
              <a:gd name="connsiteX1" fmla="*/ 2251494 w 2372264"/>
              <a:gd name="connsiteY1" fmla="*/ 2061713 h 2251494"/>
              <a:gd name="connsiteX2" fmla="*/ 1923690 w 2372264"/>
              <a:gd name="connsiteY2" fmla="*/ 1690777 h 2251494"/>
              <a:gd name="connsiteX3" fmla="*/ 1328468 w 2372264"/>
              <a:gd name="connsiteY3" fmla="*/ 1173192 h 2251494"/>
              <a:gd name="connsiteX4" fmla="*/ 1406105 w 2372264"/>
              <a:gd name="connsiteY4" fmla="*/ 1043796 h 2251494"/>
              <a:gd name="connsiteX5" fmla="*/ 1216324 w 2372264"/>
              <a:gd name="connsiteY5" fmla="*/ 897147 h 2251494"/>
              <a:gd name="connsiteX6" fmla="*/ 1130060 w 2372264"/>
              <a:gd name="connsiteY6" fmla="*/ 1000664 h 2251494"/>
              <a:gd name="connsiteX7" fmla="*/ 241539 w 2372264"/>
              <a:gd name="connsiteY7" fmla="*/ 405441 h 2251494"/>
              <a:gd name="connsiteX8" fmla="*/ 396815 w 2372264"/>
              <a:gd name="connsiteY8" fmla="*/ 138022 h 2251494"/>
              <a:gd name="connsiteX9" fmla="*/ 163902 w 2372264"/>
              <a:gd name="connsiteY9" fmla="*/ 0 h 2251494"/>
              <a:gd name="connsiteX10" fmla="*/ 0 w 2372264"/>
              <a:gd name="connsiteY10" fmla="*/ 284671 h 2251494"/>
              <a:gd name="connsiteX0" fmla="*/ 2372264 w 2372264"/>
              <a:gd name="connsiteY0" fmla="*/ 2251494 h 2251494"/>
              <a:gd name="connsiteX1" fmla="*/ 2251494 w 2372264"/>
              <a:gd name="connsiteY1" fmla="*/ 2061713 h 2251494"/>
              <a:gd name="connsiteX2" fmla="*/ 1923690 w 2372264"/>
              <a:gd name="connsiteY2" fmla="*/ 1690777 h 2251494"/>
              <a:gd name="connsiteX3" fmla="*/ 1328468 w 2372264"/>
              <a:gd name="connsiteY3" fmla="*/ 1173192 h 2251494"/>
              <a:gd name="connsiteX4" fmla="*/ 1634705 w 2372264"/>
              <a:gd name="connsiteY4" fmla="*/ 758046 h 2251494"/>
              <a:gd name="connsiteX5" fmla="*/ 1216324 w 2372264"/>
              <a:gd name="connsiteY5" fmla="*/ 897147 h 2251494"/>
              <a:gd name="connsiteX6" fmla="*/ 1130060 w 2372264"/>
              <a:gd name="connsiteY6" fmla="*/ 1000664 h 2251494"/>
              <a:gd name="connsiteX7" fmla="*/ 241539 w 2372264"/>
              <a:gd name="connsiteY7" fmla="*/ 405441 h 2251494"/>
              <a:gd name="connsiteX8" fmla="*/ 396815 w 2372264"/>
              <a:gd name="connsiteY8" fmla="*/ 138022 h 2251494"/>
              <a:gd name="connsiteX9" fmla="*/ 163902 w 2372264"/>
              <a:gd name="connsiteY9" fmla="*/ 0 h 2251494"/>
              <a:gd name="connsiteX10" fmla="*/ 0 w 2372264"/>
              <a:gd name="connsiteY10" fmla="*/ 284671 h 2251494"/>
              <a:gd name="connsiteX0" fmla="*/ 2372264 w 2372264"/>
              <a:gd name="connsiteY0" fmla="*/ 2251494 h 2251494"/>
              <a:gd name="connsiteX1" fmla="*/ 2251494 w 2372264"/>
              <a:gd name="connsiteY1" fmla="*/ 2061713 h 2251494"/>
              <a:gd name="connsiteX2" fmla="*/ 1923690 w 2372264"/>
              <a:gd name="connsiteY2" fmla="*/ 1690777 h 2251494"/>
              <a:gd name="connsiteX3" fmla="*/ 1328468 w 2372264"/>
              <a:gd name="connsiteY3" fmla="*/ 1173192 h 2251494"/>
              <a:gd name="connsiteX4" fmla="*/ 1634705 w 2372264"/>
              <a:gd name="connsiteY4" fmla="*/ 758046 h 2251494"/>
              <a:gd name="connsiteX5" fmla="*/ 1444924 w 2372264"/>
              <a:gd name="connsiteY5" fmla="*/ 649497 h 2251494"/>
              <a:gd name="connsiteX6" fmla="*/ 1130060 w 2372264"/>
              <a:gd name="connsiteY6" fmla="*/ 1000664 h 2251494"/>
              <a:gd name="connsiteX7" fmla="*/ 241539 w 2372264"/>
              <a:gd name="connsiteY7" fmla="*/ 405441 h 2251494"/>
              <a:gd name="connsiteX8" fmla="*/ 396815 w 2372264"/>
              <a:gd name="connsiteY8" fmla="*/ 138022 h 2251494"/>
              <a:gd name="connsiteX9" fmla="*/ 163902 w 2372264"/>
              <a:gd name="connsiteY9" fmla="*/ 0 h 2251494"/>
              <a:gd name="connsiteX10" fmla="*/ 0 w 2372264"/>
              <a:gd name="connsiteY10" fmla="*/ 284671 h 2251494"/>
              <a:gd name="connsiteX0" fmla="*/ 2372264 w 2372264"/>
              <a:gd name="connsiteY0" fmla="*/ 2251494 h 2251494"/>
              <a:gd name="connsiteX1" fmla="*/ 2251494 w 2372264"/>
              <a:gd name="connsiteY1" fmla="*/ 2061713 h 2251494"/>
              <a:gd name="connsiteX2" fmla="*/ 1923690 w 2372264"/>
              <a:gd name="connsiteY2" fmla="*/ 1690777 h 2251494"/>
              <a:gd name="connsiteX3" fmla="*/ 1328468 w 2372264"/>
              <a:gd name="connsiteY3" fmla="*/ 1173192 h 2251494"/>
              <a:gd name="connsiteX4" fmla="*/ 1634705 w 2372264"/>
              <a:gd name="connsiteY4" fmla="*/ 758046 h 2251494"/>
              <a:gd name="connsiteX5" fmla="*/ 1397299 w 2372264"/>
              <a:gd name="connsiteY5" fmla="*/ 620922 h 2251494"/>
              <a:gd name="connsiteX6" fmla="*/ 1130060 w 2372264"/>
              <a:gd name="connsiteY6" fmla="*/ 1000664 h 2251494"/>
              <a:gd name="connsiteX7" fmla="*/ 241539 w 2372264"/>
              <a:gd name="connsiteY7" fmla="*/ 405441 h 2251494"/>
              <a:gd name="connsiteX8" fmla="*/ 396815 w 2372264"/>
              <a:gd name="connsiteY8" fmla="*/ 138022 h 2251494"/>
              <a:gd name="connsiteX9" fmla="*/ 163902 w 2372264"/>
              <a:gd name="connsiteY9" fmla="*/ 0 h 2251494"/>
              <a:gd name="connsiteX10" fmla="*/ 0 w 2372264"/>
              <a:gd name="connsiteY10" fmla="*/ 284671 h 2251494"/>
              <a:gd name="connsiteX0" fmla="*/ 2372264 w 2372264"/>
              <a:gd name="connsiteY0" fmla="*/ 2251494 h 2251494"/>
              <a:gd name="connsiteX1" fmla="*/ 2251494 w 2372264"/>
              <a:gd name="connsiteY1" fmla="*/ 2061713 h 2251494"/>
              <a:gd name="connsiteX2" fmla="*/ 1923690 w 2372264"/>
              <a:gd name="connsiteY2" fmla="*/ 1690777 h 2251494"/>
              <a:gd name="connsiteX3" fmla="*/ 1328468 w 2372264"/>
              <a:gd name="connsiteY3" fmla="*/ 1173192 h 2251494"/>
              <a:gd name="connsiteX4" fmla="*/ 1634705 w 2372264"/>
              <a:gd name="connsiteY4" fmla="*/ 758046 h 2251494"/>
              <a:gd name="connsiteX5" fmla="*/ 1397299 w 2372264"/>
              <a:gd name="connsiteY5" fmla="*/ 639972 h 2251494"/>
              <a:gd name="connsiteX6" fmla="*/ 1130060 w 2372264"/>
              <a:gd name="connsiteY6" fmla="*/ 1000664 h 2251494"/>
              <a:gd name="connsiteX7" fmla="*/ 241539 w 2372264"/>
              <a:gd name="connsiteY7" fmla="*/ 405441 h 2251494"/>
              <a:gd name="connsiteX8" fmla="*/ 396815 w 2372264"/>
              <a:gd name="connsiteY8" fmla="*/ 138022 h 2251494"/>
              <a:gd name="connsiteX9" fmla="*/ 163902 w 2372264"/>
              <a:gd name="connsiteY9" fmla="*/ 0 h 2251494"/>
              <a:gd name="connsiteX10" fmla="*/ 0 w 2372264"/>
              <a:gd name="connsiteY10" fmla="*/ 284671 h 2251494"/>
              <a:gd name="connsiteX0" fmla="*/ 2372264 w 2372264"/>
              <a:gd name="connsiteY0" fmla="*/ 2251494 h 2251494"/>
              <a:gd name="connsiteX1" fmla="*/ 2251494 w 2372264"/>
              <a:gd name="connsiteY1" fmla="*/ 2061713 h 2251494"/>
              <a:gd name="connsiteX2" fmla="*/ 1923690 w 2372264"/>
              <a:gd name="connsiteY2" fmla="*/ 1690777 h 2251494"/>
              <a:gd name="connsiteX3" fmla="*/ 1328468 w 2372264"/>
              <a:gd name="connsiteY3" fmla="*/ 1173192 h 2251494"/>
              <a:gd name="connsiteX4" fmla="*/ 1606130 w 2372264"/>
              <a:gd name="connsiteY4" fmla="*/ 796146 h 2251494"/>
              <a:gd name="connsiteX5" fmla="*/ 1397299 w 2372264"/>
              <a:gd name="connsiteY5" fmla="*/ 639972 h 2251494"/>
              <a:gd name="connsiteX6" fmla="*/ 1130060 w 2372264"/>
              <a:gd name="connsiteY6" fmla="*/ 1000664 h 2251494"/>
              <a:gd name="connsiteX7" fmla="*/ 241539 w 2372264"/>
              <a:gd name="connsiteY7" fmla="*/ 405441 h 2251494"/>
              <a:gd name="connsiteX8" fmla="*/ 396815 w 2372264"/>
              <a:gd name="connsiteY8" fmla="*/ 138022 h 2251494"/>
              <a:gd name="connsiteX9" fmla="*/ 163902 w 2372264"/>
              <a:gd name="connsiteY9" fmla="*/ 0 h 2251494"/>
              <a:gd name="connsiteX10" fmla="*/ 0 w 2372264"/>
              <a:gd name="connsiteY10" fmla="*/ 284671 h 2251494"/>
              <a:gd name="connsiteX0" fmla="*/ 2372264 w 2372264"/>
              <a:gd name="connsiteY0" fmla="*/ 2323022 h 2323022"/>
              <a:gd name="connsiteX1" fmla="*/ 2251494 w 2372264"/>
              <a:gd name="connsiteY1" fmla="*/ 2133241 h 2323022"/>
              <a:gd name="connsiteX2" fmla="*/ 1923690 w 2372264"/>
              <a:gd name="connsiteY2" fmla="*/ 1762305 h 2323022"/>
              <a:gd name="connsiteX3" fmla="*/ 1328468 w 2372264"/>
              <a:gd name="connsiteY3" fmla="*/ 1244720 h 2323022"/>
              <a:gd name="connsiteX4" fmla="*/ 1606130 w 2372264"/>
              <a:gd name="connsiteY4" fmla="*/ 867674 h 2323022"/>
              <a:gd name="connsiteX5" fmla="*/ 1397299 w 2372264"/>
              <a:gd name="connsiteY5" fmla="*/ 711500 h 2323022"/>
              <a:gd name="connsiteX6" fmla="*/ 1130060 w 2372264"/>
              <a:gd name="connsiteY6" fmla="*/ 1072192 h 2323022"/>
              <a:gd name="connsiteX7" fmla="*/ 241539 w 2372264"/>
              <a:gd name="connsiteY7" fmla="*/ 476969 h 2323022"/>
              <a:gd name="connsiteX8" fmla="*/ 511115 w 2372264"/>
              <a:gd name="connsiteY8" fmla="*/ 0 h 2323022"/>
              <a:gd name="connsiteX9" fmla="*/ 163902 w 2372264"/>
              <a:gd name="connsiteY9" fmla="*/ 71528 h 2323022"/>
              <a:gd name="connsiteX10" fmla="*/ 0 w 2372264"/>
              <a:gd name="connsiteY10" fmla="*/ 356199 h 2323022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606130 w 2372264"/>
              <a:gd name="connsiteY4" fmla="*/ 1053321 h 2508669"/>
              <a:gd name="connsiteX5" fmla="*/ 1397299 w 2372264"/>
              <a:gd name="connsiteY5" fmla="*/ 897147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11115 w 2372264"/>
              <a:gd name="connsiteY8" fmla="*/ 185647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606130 w 2372264"/>
              <a:gd name="connsiteY4" fmla="*/ 1053321 h 2508669"/>
              <a:gd name="connsiteX5" fmla="*/ 1397299 w 2372264"/>
              <a:gd name="connsiteY5" fmla="*/ 897147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606130 w 2372264"/>
              <a:gd name="connsiteY4" fmla="*/ 1053321 h 2508669"/>
              <a:gd name="connsiteX5" fmla="*/ 1483024 w 2372264"/>
              <a:gd name="connsiteY5" fmla="*/ 763797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710905 w 2372264"/>
              <a:gd name="connsiteY4" fmla="*/ 967596 h 2508669"/>
              <a:gd name="connsiteX5" fmla="*/ 1483024 w 2372264"/>
              <a:gd name="connsiteY5" fmla="*/ 763797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710905 w 2372264"/>
              <a:gd name="connsiteY4" fmla="*/ 967596 h 2508669"/>
              <a:gd name="connsiteX5" fmla="*/ 1463974 w 2372264"/>
              <a:gd name="connsiteY5" fmla="*/ 773322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682330 w 2372264"/>
              <a:gd name="connsiteY4" fmla="*/ 977121 h 2508669"/>
              <a:gd name="connsiteX5" fmla="*/ 1463974 w 2372264"/>
              <a:gd name="connsiteY5" fmla="*/ 773322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682330 w 2372264"/>
              <a:gd name="connsiteY4" fmla="*/ 977121 h 2508669"/>
              <a:gd name="connsiteX5" fmla="*/ 1463974 w 2372264"/>
              <a:gd name="connsiteY5" fmla="*/ 792372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372264"/>
              <a:gd name="connsiteY0" fmla="*/ 2508669 h 2508669"/>
              <a:gd name="connsiteX1" fmla="*/ 2251494 w 2372264"/>
              <a:gd name="connsiteY1" fmla="*/ 2318888 h 2508669"/>
              <a:gd name="connsiteX2" fmla="*/ 1923690 w 2372264"/>
              <a:gd name="connsiteY2" fmla="*/ 1947952 h 2508669"/>
              <a:gd name="connsiteX3" fmla="*/ 1328468 w 2372264"/>
              <a:gd name="connsiteY3" fmla="*/ 1430367 h 2508669"/>
              <a:gd name="connsiteX4" fmla="*/ 1682330 w 2372264"/>
              <a:gd name="connsiteY4" fmla="*/ 977121 h 2508669"/>
              <a:gd name="connsiteX5" fmla="*/ 1473499 w 2372264"/>
              <a:gd name="connsiteY5" fmla="*/ 811422 h 2508669"/>
              <a:gd name="connsiteX6" fmla="*/ 1130060 w 2372264"/>
              <a:gd name="connsiteY6" fmla="*/ 1257839 h 2508669"/>
              <a:gd name="connsiteX7" fmla="*/ 241539 w 2372264"/>
              <a:gd name="connsiteY7" fmla="*/ 662616 h 2508669"/>
              <a:gd name="connsiteX8" fmla="*/ 549215 w 2372264"/>
              <a:gd name="connsiteY8" fmla="*/ 138022 h 2508669"/>
              <a:gd name="connsiteX9" fmla="*/ 335352 w 2372264"/>
              <a:gd name="connsiteY9" fmla="*/ 0 h 2508669"/>
              <a:gd name="connsiteX10" fmla="*/ 0 w 2372264"/>
              <a:gd name="connsiteY10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14113 h 2508669"/>
              <a:gd name="connsiteX2" fmla="*/ 1923690 w 2737269"/>
              <a:gd name="connsiteY2" fmla="*/ 1947952 h 2508669"/>
              <a:gd name="connsiteX3" fmla="*/ 1328468 w 2737269"/>
              <a:gd name="connsiteY3" fmla="*/ 1430367 h 2508669"/>
              <a:gd name="connsiteX4" fmla="*/ 1682330 w 2737269"/>
              <a:gd name="connsiteY4" fmla="*/ 977121 h 2508669"/>
              <a:gd name="connsiteX5" fmla="*/ 1473499 w 2737269"/>
              <a:gd name="connsiteY5" fmla="*/ 811422 h 2508669"/>
              <a:gd name="connsiteX6" fmla="*/ 1130060 w 2737269"/>
              <a:gd name="connsiteY6" fmla="*/ 1257839 h 2508669"/>
              <a:gd name="connsiteX7" fmla="*/ 241539 w 2737269"/>
              <a:gd name="connsiteY7" fmla="*/ 662616 h 2508669"/>
              <a:gd name="connsiteX8" fmla="*/ 549215 w 2737269"/>
              <a:gd name="connsiteY8" fmla="*/ 138022 h 2508669"/>
              <a:gd name="connsiteX9" fmla="*/ 335352 w 2737269"/>
              <a:gd name="connsiteY9" fmla="*/ 0 h 2508669"/>
              <a:gd name="connsiteX10" fmla="*/ 0 w 2737269"/>
              <a:gd name="connsiteY10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14113 h 2508669"/>
              <a:gd name="connsiteX2" fmla="*/ 1923690 w 2737269"/>
              <a:gd name="connsiteY2" fmla="*/ 1947952 h 2508669"/>
              <a:gd name="connsiteX3" fmla="*/ 2441455 w 2737269"/>
              <a:gd name="connsiteY3" fmla="*/ 209837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14113 h 2508669"/>
              <a:gd name="connsiteX2" fmla="*/ 2609490 w 2737269"/>
              <a:gd name="connsiteY2" fmla="*/ 2024152 h 2508669"/>
              <a:gd name="connsiteX3" fmla="*/ 2441455 w 2737269"/>
              <a:gd name="connsiteY3" fmla="*/ 209837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14113 h 2508669"/>
              <a:gd name="connsiteX2" fmla="*/ 2609490 w 2737269"/>
              <a:gd name="connsiteY2" fmla="*/ 2024152 h 2508669"/>
              <a:gd name="connsiteX3" fmla="*/ 2193805 w 2737269"/>
              <a:gd name="connsiteY3" fmla="*/ 226982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14113 h 2508669"/>
              <a:gd name="connsiteX2" fmla="*/ 2609490 w 2737269"/>
              <a:gd name="connsiteY2" fmla="*/ 2024152 h 2508669"/>
              <a:gd name="connsiteX3" fmla="*/ 2193805 w 2737269"/>
              <a:gd name="connsiteY3" fmla="*/ 226982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71263 h 2508669"/>
              <a:gd name="connsiteX2" fmla="*/ 2609490 w 2737269"/>
              <a:gd name="connsiteY2" fmla="*/ 2024152 h 2508669"/>
              <a:gd name="connsiteX3" fmla="*/ 2193805 w 2737269"/>
              <a:gd name="connsiteY3" fmla="*/ 226982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71263 h 2508669"/>
              <a:gd name="connsiteX2" fmla="*/ 2457090 w 2737269"/>
              <a:gd name="connsiteY2" fmla="*/ 1919377 h 2508669"/>
              <a:gd name="connsiteX3" fmla="*/ 2193805 w 2737269"/>
              <a:gd name="connsiteY3" fmla="*/ 226982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71263 h 2508669"/>
              <a:gd name="connsiteX2" fmla="*/ 2457090 w 2737269"/>
              <a:gd name="connsiteY2" fmla="*/ 1919377 h 2508669"/>
              <a:gd name="connsiteX3" fmla="*/ 2089030 w 2737269"/>
              <a:gd name="connsiteY3" fmla="*/ 2193626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71263 h 2508669"/>
              <a:gd name="connsiteX2" fmla="*/ 2457090 w 2737269"/>
              <a:gd name="connsiteY2" fmla="*/ 1919377 h 2508669"/>
              <a:gd name="connsiteX3" fmla="*/ 2136655 w 2737269"/>
              <a:gd name="connsiteY3" fmla="*/ 2222201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71263 h 2508669"/>
              <a:gd name="connsiteX2" fmla="*/ 2476140 w 2737269"/>
              <a:gd name="connsiteY2" fmla="*/ 1995577 h 2508669"/>
              <a:gd name="connsiteX3" fmla="*/ 2136655 w 2737269"/>
              <a:gd name="connsiteY3" fmla="*/ 2222201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737269"/>
              <a:gd name="connsiteY0" fmla="*/ 2508669 h 2508669"/>
              <a:gd name="connsiteX1" fmla="*/ 2737269 w 2737269"/>
              <a:gd name="connsiteY1" fmla="*/ 2271263 h 2508669"/>
              <a:gd name="connsiteX2" fmla="*/ 2466615 w 2737269"/>
              <a:gd name="connsiteY2" fmla="*/ 1957477 h 2508669"/>
              <a:gd name="connsiteX3" fmla="*/ 2136655 w 2737269"/>
              <a:gd name="connsiteY3" fmla="*/ 2222201 h 2508669"/>
              <a:gd name="connsiteX4" fmla="*/ 1328468 w 2737269"/>
              <a:gd name="connsiteY4" fmla="*/ 1430367 h 2508669"/>
              <a:gd name="connsiteX5" fmla="*/ 1682330 w 2737269"/>
              <a:gd name="connsiteY5" fmla="*/ 977121 h 2508669"/>
              <a:gd name="connsiteX6" fmla="*/ 1473499 w 2737269"/>
              <a:gd name="connsiteY6" fmla="*/ 811422 h 2508669"/>
              <a:gd name="connsiteX7" fmla="*/ 1130060 w 2737269"/>
              <a:gd name="connsiteY7" fmla="*/ 1257839 h 2508669"/>
              <a:gd name="connsiteX8" fmla="*/ 241539 w 2737269"/>
              <a:gd name="connsiteY8" fmla="*/ 662616 h 2508669"/>
              <a:gd name="connsiteX9" fmla="*/ 549215 w 2737269"/>
              <a:gd name="connsiteY9" fmla="*/ 138022 h 2508669"/>
              <a:gd name="connsiteX10" fmla="*/ 335352 w 2737269"/>
              <a:gd name="connsiteY10" fmla="*/ 0 h 2508669"/>
              <a:gd name="connsiteX11" fmla="*/ 0 w 2737269"/>
              <a:gd name="connsiteY11" fmla="*/ 541846 h 2508669"/>
              <a:gd name="connsiteX0" fmla="*/ 2372264 w 2632494"/>
              <a:gd name="connsiteY0" fmla="*/ 2508669 h 2508669"/>
              <a:gd name="connsiteX1" fmla="*/ 2632494 w 2632494"/>
              <a:gd name="connsiteY1" fmla="*/ 2195063 h 2508669"/>
              <a:gd name="connsiteX2" fmla="*/ 2466615 w 2632494"/>
              <a:gd name="connsiteY2" fmla="*/ 1957477 h 2508669"/>
              <a:gd name="connsiteX3" fmla="*/ 2136655 w 2632494"/>
              <a:gd name="connsiteY3" fmla="*/ 2222201 h 2508669"/>
              <a:gd name="connsiteX4" fmla="*/ 1328468 w 2632494"/>
              <a:gd name="connsiteY4" fmla="*/ 1430367 h 2508669"/>
              <a:gd name="connsiteX5" fmla="*/ 1682330 w 2632494"/>
              <a:gd name="connsiteY5" fmla="*/ 977121 h 2508669"/>
              <a:gd name="connsiteX6" fmla="*/ 1473499 w 2632494"/>
              <a:gd name="connsiteY6" fmla="*/ 811422 h 2508669"/>
              <a:gd name="connsiteX7" fmla="*/ 1130060 w 2632494"/>
              <a:gd name="connsiteY7" fmla="*/ 1257839 h 2508669"/>
              <a:gd name="connsiteX8" fmla="*/ 241539 w 2632494"/>
              <a:gd name="connsiteY8" fmla="*/ 662616 h 2508669"/>
              <a:gd name="connsiteX9" fmla="*/ 549215 w 2632494"/>
              <a:gd name="connsiteY9" fmla="*/ 138022 h 2508669"/>
              <a:gd name="connsiteX10" fmla="*/ 335352 w 2632494"/>
              <a:gd name="connsiteY10" fmla="*/ 0 h 2508669"/>
              <a:gd name="connsiteX11" fmla="*/ 0 w 2632494"/>
              <a:gd name="connsiteY11" fmla="*/ 541846 h 2508669"/>
              <a:gd name="connsiteX0" fmla="*/ 2277014 w 2632494"/>
              <a:gd name="connsiteY0" fmla="*/ 2403894 h 2403894"/>
              <a:gd name="connsiteX1" fmla="*/ 2632494 w 2632494"/>
              <a:gd name="connsiteY1" fmla="*/ 2195063 h 2403894"/>
              <a:gd name="connsiteX2" fmla="*/ 2466615 w 2632494"/>
              <a:gd name="connsiteY2" fmla="*/ 1957477 h 2403894"/>
              <a:gd name="connsiteX3" fmla="*/ 2136655 w 2632494"/>
              <a:gd name="connsiteY3" fmla="*/ 2222201 h 2403894"/>
              <a:gd name="connsiteX4" fmla="*/ 1328468 w 2632494"/>
              <a:gd name="connsiteY4" fmla="*/ 1430367 h 2403894"/>
              <a:gd name="connsiteX5" fmla="*/ 1682330 w 2632494"/>
              <a:gd name="connsiteY5" fmla="*/ 977121 h 2403894"/>
              <a:gd name="connsiteX6" fmla="*/ 1473499 w 2632494"/>
              <a:gd name="connsiteY6" fmla="*/ 811422 h 2403894"/>
              <a:gd name="connsiteX7" fmla="*/ 1130060 w 2632494"/>
              <a:gd name="connsiteY7" fmla="*/ 1257839 h 2403894"/>
              <a:gd name="connsiteX8" fmla="*/ 241539 w 2632494"/>
              <a:gd name="connsiteY8" fmla="*/ 662616 h 2403894"/>
              <a:gd name="connsiteX9" fmla="*/ 549215 w 2632494"/>
              <a:gd name="connsiteY9" fmla="*/ 138022 h 2403894"/>
              <a:gd name="connsiteX10" fmla="*/ 335352 w 2632494"/>
              <a:gd name="connsiteY10" fmla="*/ 0 h 2403894"/>
              <a:gd name="connsiteX11" fmla="*/ 0 w 2632494"/>
              <a:gd name="connsiteY11" fmla="*/ 541846 h 2403894"/>
              <a:gd name="connsiteX0" fmla="*/ 2324639 w 2632494"/>
              <a:gd name="connsiteY0" fmla="*/ 2422944 h 2422944"/>
              <a:gd name="connsiteX1" fmla="*/ 2632494 w 2632494"/>
              <a:gd name="connsiteY1" fmla="*/ 2195063 h 2422944"/>
              <a:gd name="connsiteX2" fmla="*/ 2466615 w 2632494"/>
              <a:gd name="connsiteY2" fmla="*/ 1957477 h 2422944"/>
              <a:gd name="connsiteX3" fmla="*/ 2136655 w 2632494"/>
              <a:gd name="connsiteY3" fmla="*/ 2222201 h 2422944"/>
              <a:gd name="connsiteX4" fmla="*/ 1328468 w 2632494"/>
              <a:gd name="connsiteY4" fmla="*/ 1430367 h 2422944"/>
              <a:gd name="connsiteX5" fmla="*/ 1682330 w 2632494"/>
              <a:gd name="connsiteY5" fmla="*/ 977121 h 2422944"/>
              <a:gd name="connsiteX6" fmla="*/ 1473499 w 2632494"/>
              <a:gd name="connsiteY6" fmla="*/ 811422 h 2422944"/>
              <a:gd name="connsiteX7" fmla="*/ 1130060 w 2632494"/>
              <a:gd name="connsiteY7" fmla="*/ 1257839 h 2422944"/>
              <a:gd name="connsiteX8" fmla="*/ 241539 w 2632494"/>
              <a:gd name="connsiteY8" fmla="*/ 662616 h 2422944"/>
              <a:gd name="connsiteX9" fmla="*/ 549215 w 2632494"/>
              <a:gd name="connsiteY9" fmla="*/ 138022 h 2422944"/>
              <a:gd name="connsiteX10" fmla="*/ 335352 w 2632494"/>
              <a:gd name="connsiteY10" fmla="*/ 0 h 2422944"/>
              <a:gd name="connsiteX11" fmla="*/ 0 w 2632494"/>
              <a:gd name="connsiteY11" fmla="*/ 541846 h 2422944"/>
              <a:gd name="connsiteX0" fmla="*/ 2324639 w 2632494"/>
              <a:gd name="connsiteY0" fmla="*/ 2422944 h 2422944"/>
              <a:gd name="connsiteX1" fmla="*/ 2355730 w 2632494"/>
              <a:gd name="connsiteY1" fmla="*/ 2384126 h 2422944"/>
              <a:gd name="connsiteX2" fmla="*/ 2632494 w 2632494"/>
              <a:gd name="connsiteY2" fmla="*/ 2195063 h 2422944"/>
              <a:gd name="connsiteX3" fmla="*/ 2466615 w 2632494"/>
              <a:gd name="connsiteY3" fmla="*/ 1957477 h 2422944"/>
              <a:gd name="connsiteX4" fmla="*/ 2136655 w 2632494"/>
              <a:gd name="connsiteY4" fmla="*/ 2222201 h 2422944"/>
              <a:gd name="connsiteX5" fmla="*/ 1328468 w 2632494"/>
              <a:gd name="connsiteY5" fmla="*/ 1430367 h 2422944"/>
              <a:gd name="connsiteX6" fmla="*/ 1682330 w 2632494"/>
              <a:gd name="connsiteY6" fmla="*/ 977121 h 2422944"/>
              <a:gd name="connsiteX7" fmla="*/ 1473499 w 2632494"/>
              <a:gd name="connsiteY7" fmla="*/ 811422 h 2422944"/>
              <a:gd name="connsiteX8" fmla="*/ 1130060 w 2632494"/>
              <a:gd name="connsiteY8" fmla="*/ 1257839 h 2422944"/>
              <a:gd name="connsiteX9" fmla="*/ 241539 w 2632494"/>
              <a:gd name="connsiteY9" fmla="*/ 662616 h 2422944"/>
              <a:gd name="connsiteX10" fmla="*/ 549215 w 2632494"/>
              <a:gd name="connsiteY10" fmla="*/ 138022 h 2422944"/>
              <a:gd name="connsiteX11" fmla="*/ 335352 w 2632494"/>
              <a:gd name="connsiteY11" fmla="*/ 0 h 2422944"/>
              <a:gd name="connsiteX12" fmla="*/ 0 w 2632494"/>
              <a:gd name="connsiteY12" fmla="*/ 541846 h 2422944"/>
              <a:gd name="connsiteX0" fmla="*/ 2324639 w 2632494"/>
              <a:gd name="connsiteY0" fmla="*/ 2422944 h 2612726"/>
              <a:gd name="connsiteX1" fmla="*/ 2470030 w 2632494"/>
              <a:gd name="connsiteY1" fmla="*/ 2612726 h 2612726"/>
              <a:gd name="connsiteX2" fmla="*/ 2632494 w 2632494"/>
              <a:gd name="connsiteY2" fmla="*/ 2195063 h 2612726"/>
              <a:gd name="connsiteX3" fmla="*/ 2466615 w 2632494"/>
              <a:gd name="connsiteY3" fmla="*/ 1957477 h 2612726"/>
              <a:gd name="connsiteX4" fmla="*/ 2136655 w 2632494"/>
              <a:gd name="connsiteY4" fmla="*/ 2222201 h 2612726"/>
              <a:gd name="connsiteX5" fmla="*/ 1328468 w 2632494"/>
              <a:gd name="connsiteY5" fmla="*/ 1430367 h 2612726"/>
              <a:gd name="connsiteX6" fmla="*/ 1682330 w 2632494"/>
              <a:gd name="connsiteY6" fmla="*/ 977121 h 2612726"/>
              <a:gd name="connsiteX7" fmla="*/ 1473499 w 2632494"/>
              <a:gd name="connsiteY7" fmla="*/ 811422 h 2612726"/>
              <a:gd name="connsiteX8" fmla="*/ 1130060 w 2632494"/>
              <a:gd name="connsiteY8" fmla="*/ 1257839 h 2612726"/>
              <a:gd name="connsiteX9" fmla="*/ 241539 w 2632494"/>
              <a:gd name="connsiteY9" fmla="*/ 662616 h 2612726"/>
              <a:gd name="connsiteX10" fmla="*/ 549215 w 2632494"/>
              <a:gd name="connsiteY10" fmla="*/ 138022 h 2612726"/>
              <a:gd name="connsiteX11" fmla="*/ 335352 w 2632494"/>
              <a:gd name="connsiteY11" fmla="*/ 0 h 2612726"/>
              <a:gd name="connsiteX12" fmla="*/ 0 w 2632494"/>
              <a:gd name="connsiteY12" fmla="*/ 541846 h 2612726"/>
              <a:gd name="connsiteX0" fmla="*/ 2448464 w 2632494"/>
              <a:gd name="connsiteY0" fmla="*/ 2737269 h 2737269"/>
              <a:gd name="connsiteX1" fmla="*/ 2470030 w 2632494"/>
              <a:gd name="connsiteY1" fmla="*/ 2612726 h 2737269"/>
              <a:gd name="connsiteX2" fmla="*/ 2632494 w 2632494"/>
              <a:gd name="connsiteY2" fmla="*/ 2195063 h 2737269"/>
              <a:gd name="connsiteX3" fmla="*/ 2466615 w 2632494"/>
              <a:gd name="connsiteY3" fmla="*/ 1957477 h 2737269"/>
              <a:gd name="connsiteX4" fmla="*/ 2136655 w 2632494"/>
              <a:gd name="connsiteY4" fmla="*/ 2222201 h 2737269"/>
              <a:gd name="connsiteX5" fmla="*/ 1328468 w 2632494"/>
              <a:gd name="connsiteY5" fmla="*/ 1430367 h 2737269"/>
              <a:gd name="connsiteX6" fmla="*/ 1682330 w 2632494"/>
              <a:gd name="connsiteY6" fmla="*/ 977121 h 2737269"/>
              <a:gd name="connsiteX7" fmla="*/ 1473499 w 2632494"/>
              <a:gd name="connsiteY7" fmla="*/ 811422 h 2737269"/>
              <a:gd name="connsiteX8" fmla="*/ 1130060 w 2632494"/>
              <a:gd name="connsiteY8" fmla="*/ 1257839 h 2737269"/>
              <a:gd name="connsiteX9" fmla="*/ 241539 w 2632494"/>
              <a:gd name="connsiteY9" fmla="*/ 662616 h 2737269"/>
              <a:gd name="connsiteX10" fmla="*/ 549215 w 2632494"/>
              <a:gd name="connsiteY10" fmla="*/ 138022 h 2737269"/>
              <a:gd name="connsiteX11" fmla="*/ 335352 w 2632494"/>
              <a:gd name="connsiteY11" fmla="*/ 0 h 2737269"/>
              <a:gd name="connsiteX12" fmla="*/ 0 w 2632494"/>
              <a:gd name="connsiteY12" fmla="*/ 541846 h 2737269"/>
              <a:gd name="connsiteX0" fmla="*/ 2448464 w 2632494"/>
              <a:gd name="connsiteY0" fmla="*/ 2737269 h 2737269"/>
              <a:gd name="connsiteX1" fmla="*/ 2327155 w 2632494"/>
              <a:gd name="connsiteY1" fmla="*/ 2393651 h 2737269"/>
              <a:gd name="connsiteX2" fmla="*/ 2632494 w 2632494"/>
              <a:gd name="connsiteY2" fmla="*/ 2195063 h 2737269"/>
              <a:gd name="connsiteX3" fmla="*/ 2466615 w 2632494"/>
              <a:gd name="connsiteY3" fmla="*/ 1957477 h 2737269"/>
              <a:gd name="connsiteX4" fmla="*/ 2136655 w 2632494"/>
              <a:gd name="connsiteY4" fmla="*/ 2222201 h 2737269"/>
              <a:gd name="connsiteX5" fmla="*/ 1328468 w 2632494"/>
              <a:gd name="connsiteY5" fmla="*/ 1430367 h 2737269"/>
              <a:gd name="connsiteX6" fmla="*/ 1682330 w 2632494"/>
              <a:gd name="connsiteY6" fmla="*/ 977121 h 2737269"/>
              <a:gd name="connsiteX7" fmla="*/ 1473499 w 2632494"/>
              <a:gd name="connsiteY7" fmla="*/ 811422 h 2737269"/>
              <a:gd name="connsiteX8" fmla="*/ 1130060 w 2632494"/>
              <a:gd name="connsiteY8" fmla="*/ 1257839 h 2737269"/>
              <a:gd name="connsiteX9" fmla="*/ 241539 w 2632494"/>
              <a:gd name="connsiteY9" fmla="*/ 662616 h 2737269"/>
              <a:gd name="connsiteX10" fmla="*/ 549215 w 2632494"/>
              <a:gd name="connsiteY10" fmla="*/ 138022 h 2737269"/>
              <a:gd name="connsiteX11" fmla="*/ 335352 w 2632494"/>
              <a:gd name="connsiteY11" fmla="*/ 0 h 2737269"/>
              <a:gd name="connsiteX12" fmla="*/ 0 w 2632494"/>
              <a:gd name="connsiteY12" fmla="*/ 541846 h 2737269"/>
              <a:gd name="connsiteX0" fmla="*/ 2429414 w 2632494"/>
              <a:gd name="connsiteY0" fmla="*/ 2594394 h 2594394"/>
              <a:gd name="connsiteX1" fmla="*/ 2327155 w 2632494"/>
              <a:gd name="connsiteY1" fmla="*/ 2393651 h 2594394"/>
              <a:gd name="connsiteX2" fmla="*/ 2632494 w 2632494"/>
              <a:gd name="connsiteY2" fmla="*/ 2195063 h 2594394"/>
              <a:gd name="connsiteX3" fmla="*/ 2466615 w 2632494"/>
              <a:gd name="connsiteY3" fmla="*/ 1957477 h 2594394"/>
              <a:gd name="connsiteX4" fmla="*/ 2136655 w 2632494"/>
              <a:gd name="connsiteY4" fmla="*/ 2222201 h 2594394"/>
              <a:gd name="connsiteX5" fmla="*/ 1328468 w 2632494"/>
              <a:gd name="connsiteY5" fmla="*/ 1430367 h 2594394"/>
              <a:gd name="connsiteX6" fmla="*/ 1682330 w 2632494"/>
              <a:gd name="connsiteY6" fmla="*/ 977121 h 2594394"/>
              <a:gd name="connsiteX7" fmla="*/ 1473499 w 2632494"/>
              <a:gd name="connsiteY7" fmla="*/ 811422 h 2594394"/>
              <a:gd name="connsiteX8" fmla="*/ 1130060 w 2632494"/>
              <a:gd name="connsiteY8" fmla="*/ 1257839 h 2594394"/>
              <a:gd name="connsiteX9" fmla="*/ 241539 w 2632494"/>
              <a:gd name="connsiteY9" fmla="*/ 662616 h 2594394"/>
              <a:gd name="connsiteX10" fmla="*/ 549215 w 2632494"/>
              <a:gd name="connsiteY10" fmla="*/ 138022 h 2594394"/>
              <a:gd name="connsiteX11" fmla="*/ 335352 w 2632494"/>
              <a:gd name="connsiteY11" fmla="*/ 0 h 2594394"/>
              <a:gd name="connsiteX12" fmla="*/ 0 w 2632494"/>
              <a:gd name="connsiteY12" fmla="*/ 541846 h 2594394"/>
              <a:gd name="connsiteX0" fmla="*/ 2429414 w 2632494"/>
              <a:gd name="connsiteY0" fmla="*/ 2594394 h 2594394"/>
              <a:gd name="connsiteX1" fmla="*/ 2317630 w 2632494"/>
              <a:gd name="connsiteY1" fmla="*/ 2355551 h 2594394"/>
              <a:gd name="connsiteX2" fmla="*/ 2632494 w 2632494"/>
              <a:gd name="connsiteY2" fmla="*/ 2195063 h 2594394"/>
              <a:gd name="connsiteX3" fmla="*/ 2466615 w 2632494"/>
              <a:gd name="connsiteY3" fmla="*/ 1957477 h 2594394"/>
              <a:gd name="connsiteX4" fmla="*/ 2136655 w 2632494"/>
              <a:gd name="connsiteY4" fmla="*/ 2222201 h 2594394"/>
              <a:gd name="connsiteX5" fmla="*/ 1328468 w 2632494"/>
              <a:gd name="connsiteY5" fmla="*/ 1430367 h 2594394"/>
              <a:gd name="connsiteX6" fmla="*/ 1682330 w 2632494"/>
              <a:gd name="connsiteY6" fmla="*/ 977121 h 2594394"/>
              <a:gd name="connsiteX7" fmla="*/ 1473499 w 2632494"/>
              <a:gd name="connsiteY7" fmla="*/ 811422 h 2594394"/>
              <a:gd name="connsiteX8" fmla="*/ 1130060 w 2632494"/>
              <a:gd name="connsiteY8" fmla="*/ 1257839 h 2594394"/>
              <a:gd name="connsiteX9" fmla="*/ 241539 w 2632494"/>
              <a:gd name="connsiteY9" fmla="*/ 662616 h 2594394"/>
              <a:gd name="connsiteX10" fmla="*/ 549215 w 2632494"/>
              <a:gd name="connsiteY10" fmla="*/ 138022 h 2594394"/>
              <a:gd name="connsiteX11" fmla="*/ 335352 w 2632494"/>
              <a:gd name="connsiteY11" fmla="*/ 0 h 2594394"/>
              <a:gd name="connsiteX12" fmla="*/ 0 w 2632494"/>
              <a:gd name="connsiteY12" fmla="*/ 541846 h 2594394"/>
              <a:gd name="connsiteX0" fmla="*/ 2429414 w 2632494"/>
              <a:gd name="connsiteY0" fmla="*/ 2594394 h 2594394"/>
              <a:gd name="connsiteX1" fmla="*/ 2279530 w 2632494"/>
              <a:gd name="connsiteY1" fmla="*/ 2365076 h 2594394"/>
              <a:gd name="connsiteX2" fmla="*/ 2632494 w 2632494"/>
              <a:gd name="connsiteY2" fmla="*/ 2195063 h 2594394"/>
              <a:gd name="connsiteX3" fmla="*/ 2466615 w 2632494"/>
              <a:gd name="connsiteY3" fmla="*/ 1957477 h 2594394"/>
              <a:gd name="connsiteX4" fmla="*/ 2136655 w 2632494"/>
              <a:gd name="connsiteY4" fmla="*/ 2222201 h 2594394"/>
              <a:gd name="connsiteX5" fmla="*/ 1328468 w 2632494"/>
              <a:gd name="connsiteY5" fmla="*/ 1430367 h 2594394"/>
              <a:gd name="connsiteX6" fmla="*/ 1682330 w 2632494"/>
              <a:gd name="connsiteY6" fmla="*/ 977121 h 2594394"/>
              <a:gd name="connsiteX7" fmla="*/ 1473499 w 2632494"/>
              <a:gd name="connsiteY7" fmla="*/ 811422 h 2594394"/>
              <a:gd name="connsiteX8" fmla="*/ 1130060 w 2632494"/>
              <a:gd name="connsiteY8" fmla="*/ 1257839 h 2594394"/>
              <a:gd name="connsiteX9" fmla="*/ 241539 w 2632494"/>
              <a:gd name="connsiteY9" fmla="*/ 662616 h 2594394"/>
              <a:gd name="connsiteX10" fmla="*/ 549215 w 2632494"/>
              <a:gd name="connsiteY10" fmla="*/ 138022 h 2594394"/>
              <a:gd name="connsiteX11" fmla="*/ 335352 w 2632494"/>
              <a:gd name="connsiteY11" fmla="*/ 0 h 2594394"/>
              <a:gd name="connsiteX12" fmla="*/ 0 w 2632494"/>
              <a:gd name="connsiteY12" fmla="*/ 541846 h 2594394"/>
              <a:gd name="connsiteX0" fmla="*/ 2429414 w 2632494"/>
              <a:gd name="connsiteY0" fmla="*/ 2594394 h 2594394"/>
              <a:gd name="connsiteX1" fmla="*/ 2317630 w 2632494"/>
              <a:gd name="connsiteY1" fmla="*/ 2393651 h 2594394"/>
              <a:gd name="connsiteX2" fmla="*/ 2632494 w 2632494"/>
              <a:gd name="connsiteY2" fmla="*/ 2195063 h 2594394"/>
              <a:gd name="connsiteX3" fmla="*/ 2466615 w 2632494"/>
              <a:gd name="connsiteY3" fmla="*/ 1957477 h 2594394"/>
              <a:gd name="connsiteX4" fmla="*/ 2136655 w 2632494"/>
              <a:gd name="connsiteY4" fmla="*/ 2222201 h 2594394"/>
              <a:gd name="connsiteX5" fmla="*/ 1328468 w 2632494"/>
              <a:gd name="connsiteY5" fmla="*/ 1430367 h 2594394"/>
              <a:gd name="connsiteX6" fmla="*/ 1682330 w 2632494"/>
              <a:gd name="connsiteY6" fmla="*/ 977121 h 2594394"/>
              <a:gd name="connsiteX7" fmla="*/ 1473499 w 2632494"/>
              <a:gd name="connsiteY7" fmla="*/ 811422 h 2594394"/>
              <a:gd name="connsiteX8" fmla="*/ 1130060 w 2632494"/>
              <a:gd name="connsiteY8" fmla="*/ 1257839 h 2594394"/>
              <a:gd name="connsiteX9" fmla="*/ 241539 w 2632494"/>
              <a:gd name="connsiteY9" fmla="*/ 662616 h 2594394"/>
              <a:gd name="connsiteX10" fmla="*/ 549215 w 2632494"/>
              <a:gd name="connsiteY10" fmla="*/ 138022 h 2594394"/>
              <a:gd name="connsiteX11" fmla="*/ 335352 w 2632494"/>
              <a:gd name="connsiteY11" fmla="*/ 0 h 2594394"/>
              <a:gd name="connsiteX12" fmla="*/ 0 w 2632494"/>
              <a:gd name="connsiteY12" fmla="*/ 541846 h 2594394"/>
              <a:gd name="connsiteX0" fmla="*/ 2429414 w 2613444"/>
              <a:gd name="connsiteY0" fmla="*/ 2594394 h 2594394"/>
              <a:gd name="connsiteX1" fmla="*/ 2317630 w 2613444"/>
              <a:gd name="connsiteY1" fmla="*/ 2393651 h 2594394"/>
              <a:gd name="connsiteX2" fmla="*/ 2613444 w 2613444"/>
              <a:gd name="connsiteY2" fmla="*/ 2195063 h 2594394"/>
              <a:gd name="connsiteX3" fmla="*/ 2466615 w 2613444"/>
              <a:gd name="connsiteY3" fmla="*/ 1957477 h 2594394"/>
              <a:gd name="connsiteX4" fmla="*/ 2136655 w 2613444"/>
              <a:gd name="connsiteY4" fmla="*/ 2222201 h 2594394"/>
              <a:gd name="connsiteX5" fmla="*/ 1328468 w 2613444"/>
              <a:gd name="connsiteY5" fmla="*/ 1430367 h 2594394"/>
              <a:gd name="connsiteX6" fmla="*/ 1682330 w 2613444"/>
              <a:gd name="connsiteY6" fmla="*/ 977121 h 2594394"/>
              <a:gd name="connsiteX7" fmla="*/ 1473499 w 2613444"/>
              <a:gd name="connsiteY7" fmla="*/ 811422 h 2594394"/>
              <a:gd name="connsiteX8" fmla="*/ 1130060 w 2613444"/>
              <a:gd name="connsiteY8" fmla="*/ 1257839 h 2594394"/>
              <a:gd name="connsiteX9" fmla="*/ 241539 w 2613444"/>
              <a:gd name="connsiteY9" fmla="*/ 662616 h 2594394"/>
              <a:gd name="connsiteX10" fmla="*/ 549215 w 2613444"/>
              <a:gd name="connsiteY10" fmla="*/ 138022 h 2594394"/>
              <a:gd name="connsiteX11" fmla="*/ 335352 w 2613444"/>
              <a:gd name="connsiteY11" fmla="*/ 0 h 2594394"/>
              <a:gd name="connsiteX12" fmla="*/ 0 w 2613444"/>
              <a:gd name="connsiteY12" fmla="*/ 541846 h 2594394"/>
              <a:gd name="connsiteX0" fmla="*/ 2429414 w 2613444"/>
              <a:gd name="connsiteY0" fmla="*/ 2594394 h 2594394"/>
              <a:gd name="connsiteX1" fmla="*/ 2317630 w 2613444"/>
              <a:gd name="connsiteY1" fmla="*/ 2393651 h 2594394"/>
              <a:gd name="connsiteX2" fmla="*/ 2613444 w 2613444"/>
              <a:gd name="connsiteY2" fmla="*/ 2195063 h 2594394"/>
              <a:gd name="connsiteX3" fmla="*/ 2476140 w 2613444"/>
              <a:gd name="connsiteY3" fmla="*/ 1995577 h 2594394"/>
              <a:gd name="connsiteX4" fmla="*/ 2136655 w 2613444"/>
              <a:gd name="connsiteY4" fmla="*/ 2222201 h 2594394"/>
              <a:gd name="connsiteX5" fmla="*/ 1328468 w 2613444"/>
              <a:gd name="connsiteY5" fmla="*/ 1430367 h 2594394"/>
              <a:gd name="connsiteX6" fmla="*/ 1682330 w 2613444"/>
              <a:gd name="connsiteY6" fmla="*/ 977121 h 2594394"/>
              <a:gd name="connsiteX7" fmla="*/ 1473499 w 2613444"/>
              <a:gd name="connsiteY7" fmla="*/ 811422 h 2594394"/>
              <a:gd name="connsiteX8" fmla="*/ 1130060 w 2613444"/>
              <a:gd name="connsiteY8" fmla="*/ 1257839 h 2594394"/>
              <a:gd name="connsiteX9" fmla="*/ 241539 w 2613444"/>
              <a:gd name="connsiteY9" fmla="*/ 662616 h 2594394"/>
              <a:gd name="connsiteX10" fmla="*/ 549215 w 2613444"/>
              <a:gd name="connsiteY10" fmla="*/ 138022 h 2594394"/>
              <a:gd name="connsiteX11" fmla="*/ 335352 w 2613444"/>
              <a:gd name="connsiteY11" fmla="*/ 0 h 2594394"/>
              <a:gd name="connsiteX12" fmla="*/ 0 w 2613444"/>
              <a:gd name="connsiteY12" fmla="*/ 541846 h 2594394"/>
              <a:gd name="connsiteX0" fmla="*/ 2446754 w 2630784"/>
              <a:gd name="connsiteY0" fmla="*/ 2594394 h 2594394"/>
              <a:gd name="connsiteX1" fmla="*/ 2334970 w 2630784"/>
              <a:gd name="connsiteY1" fmla="*/ 2393651 h 2594394"/>
              <a:gd name="connsiteX2" fmla="*/ 2630784 w 2630784"/>
              <a:gd name="connsiteY2" fmla="*/ 2195063 h 2594394"/>
              <a:gd name="connsiteX3" fmla="*/ 2493480 w 2630784"/>
              <a:gd name="connsiteY3" fmla="*/ 1995577 h 2594394"/>
              <a:gd name="connsiteX4" fmla="*/ 2153995 w 2630784"/>
              <a:gd name="connsiteY4" fmla="*/ 2222201 h 2594394"/>
              <a:gd name="connsiteX5" fmla="*/ 1345808 w 2630784"/>
              <a:gd name="connsiteY5" fmla="*/ 1430367 h 2594394"/>
              <a:gd name="connsiteX6" fmla="*/ 1699670 w 2630784"/>
              <a:gd name="connsiteY6" fmla="*/ 977121 h 2594394"/>
              <a:gd name="connsiteX7" fmla="*/ 1490839 w 2630784"/>
              <a:gd name="connsiteY7" fmla="*/ 811422 h 2594394"/>
              <a:gd name="connsiteX8" fmla="*/ 1147400 w 2630784"/>
              <a:gd name="connsiteY8" fmla="*/ 1257839 h 2594394"/>
              <a:gd name="connsiteX9" fmla="*/ 258879 w 2630784"/>
              <a:gd name="connsiteY9" fmla="*/ 662616 h 2594394"/>
              <a:gd name="connsiteX10" fmla="*/ 566555 w 2630784"/>
              <a:gd name="connsiteY10" fmla="*/ 138022 h 2594394"/>
              <a:gd name="connsiteX11" fmla="*/ 352692 w 2630784"/>
              <a:gd name="connsiteY11" fmla="*/ 0 h 2594394"/>
              <a:gd name="connsiteX12" fmla="*/ 17340 w 2630784"/>
              <a:gd name="connsiteY12" fmla="*/ 541846 h 2594394"/>
              <a:gd name="connsiteX13" fmla="*/ 48970 w 2630784"/>
              <a:gd name="connsiteY13" fmla="*/ 545801 h 2594394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68530 w 3581974"/>
              <a:gd name="connsiteY12" fmla="*/ 577070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1974"/>
              <a:gd name="connsiteY0" fmla="*/ 2629618 h 2629618"/>
              <a:gd name="connsiteX1" fmla="*/ 3286160 w 3581974"/>
              <a:gd name="connsiteY1" fmla="*/ 2428875 h 2629618"/>
              <a:gd name="connsiteX2" fmla="*/ 3581974 w 3581974"/>
              <a:gd name="connsiteY2" fmla="*/ 2230287 h 2629618"/>
              <a:gd name="connsiteX3" fmla="*/ 3444670 w 3581974"/>
              <a:gd name="connsiteY3" fmla="*/ 2030801 h 2629618"/>
              <a:gd name="connsiteX4" fmla="*/ 3105185 w 3581974"/>
              <a:gd name="connsiteY4" fmla="*/ 2257425 h 2629618"/>
              <a:gd name="connsiteX5" fmla="*/ 2296998 w 3581974"/>
              <a:gd name="connsiteY5" fmla="*/ 1465591 h 2629618"/>
              <a:gd name="connsiteX6" fmla="*/ 2650860 w 3581974"/>
              <a:gd name="connsiteY6" fmla="*/ 1012345 h 2629618"/>
              <a:gd name="connsiteX7" fmla="*/ 2442029 w 3581974"/>
              <a:gd name="connsiteY7" fmla="*/ 846646 h 2629618"/>
              <a:gd name="connsiteX8" fmla="*/ 2098590 w 3581974"/>
              <a:gd name="connsiteY8" fmla="*/ 1293063 h 2629618"/>
              <a:gd name="connsiteX9" fmla="*/ 1210069 w 3581974"/>
              <a:gd name="connsiteY9" fmla="*/ 697840 h 2629618"/>
              <a:gd name="connsiteX10" fmla="*/ 1517745 w 3581974"/>
              <a:gd name="connsiteY10" fmla="*/ 173246 h 2629618"/>
              <a:gd name="connsiteX11" fmla="*/ 1303882 w 3581974"/>
              <a:gd name="connsiteY11" fmla="*/ 35224 h 2629618"/>
              <a:gd name="connsiteX12" fmla="*/ 978055 w 3581974"/>
              <a:gd name="connsiteY12" fmla="*/ 529445 h 2629618"/>
              <a:gd name="connsiteX13" fmla="*/ 35 w 3581974"/>
              <a:gd name="connsiteY13" fmla="*/ 0 h 2629618"/>
              <a:gd name="connsiteX0" fmla="*/ 3397944 w 3586920"/>
              <a:gd name="connsiteY0" fmla="*/ 2629618 h 2629618"/>
              <a:gd name="connsiteX1" fmla="*/ 3286160 w 3586920"/>
              <a:gd name="connsiteY1" fmla="*/ 2428875 h 2629618"/>
              <a:gd name="connsiteX2" fmla="*/ 3581974 w 3586920"/>
              <a:gd name="connsiteY2" fmla="*/ 2230287 h 2629618"/>
              <a:gd name="connsiteX3" fmla="*/ 3444670 w 3586920"/>
              <a:gd name="connsiteY3" fmla="*/ 2030801 h 2629618"/>
              <a:gd name="connsiteX4" fmla="*/ 3105185 w 3586920"/>
              <a:gd name="connsiteY4" fmla="*/ 2257425 h 2629618"/>
              <a:gd name="connsiteX5" fmla="*/ 2296998 w 3586920"/>
              <a:gd name="connsiteY5" fmla="*/ 1465591 h 2629618"/>
              <a:gd name="connsiteX6" fmla="*/ 2650860 w 3586920"/>
              <a:gd name="connsiteY6" fmla="*/ 1012345 h 2629618"/>
              <a:gd name="connsiteX7" fmla="*/ 2442029 w 3586920"/>
              <a:gd name="connsiteY7" fmla="*/ 846646 h 2629618"/>
              <a:gd name="connsiteX8" fmla="*/ 2098590 w 3586920"/>
              <a:gd name="connsiteY8" fmla="*/ 1293063 h 2629618"/>
              <a:gd name="connsiteX9" fmla="*/ 1210069 w 3586920"/>
              <a:gd name="connsiteY9" fmla="*/ 697840 h 2629618"/>
              <a:gd name="connsiteX10" fmla="*/ 1517745 w 3586920"/>
              <a:gd name="connsiteY10" fmla="*/ 173246 h 2629618"/>
              <a:gd name="connsiteX11" fmla="*/ 1303882 w 3586920"/>
              <a:gd name="connsiteY11" fmla="*/ 35224 h 2629618"/>
              <a:gd name="connsiteX12" fmla="*/ 978055 w 3586920"/>
              <a:gd name="connsiteY12" fmla="*/ 529445 h 2629618"/>
              <a:gd name="connsiteX13" fmla="*/ 35 w 3586920"/>
              <a:gd name="connsiteY13" fmla="*/ 0 h 2629618"/>
              <a:gd name="connsiteX0" fmla="*/ 3397944 w 3586920"/>
              <a:gd name="connsiteY0" fmla="*/ 2629618 h 2629618"/>
              <a:gd name="connsiteX1" fmla="*/ 3286160 w 3586920"/>
              <a:gd name="connsiteY1" fmla="*/ 2428875 h 2629618"/>
              <a:gd name="connsiteX2" fmla="*/ 3581974 w 3586920"/>
              <a:gd name="connsiteY2" fmla="*/ 2230287 h 2629618"/>
              <a:gd name="connsiteX3" fmla="*/ 3444670 w 3586920"/>
              <a:gd name="connsiteY3" fmla="*/ 2030801 h 2629618"/>
              <a:gd name="connsiteX4" fmla="*/ 3105185 w 3586920"/>
              <a:gd name="connsiteY4" fmla="*/ 2257425 h 2629618"/>
              <a:gd name="connsiteX5" fmla="*/ 2296998 w 3586920"/>
              <a:gd name="connsiteY5" fmla="*/ 1465591 h 2629618"/>
              <a:gd name="connsiteX6" fmla="*/ 2650860 w 3586920"/>
              <a:gd name="connsiteY6" fmla="*/ 1012345 h 2629618"/>
              <a:gd name="connsiteX7" fmla="*/ 2442029 w 3586920"/>
              <a:gd name="connsiteY7" fmla="*/ 846646 h 2629618"/>
              <a:gd name="connsiteX8" fmla="*/ 2098590 w 3586920"/>
              <a:gd name="connsiteY8" fmla="*/ 1293063 h 2629618"/>
              <a:gd name="connsiteX9" fmla="*/ 1210069 w 3586920"/>
              <a:gd name="connsiteY9" fmla="*/ 697840 h 2629618"/>
              <a:gd name="connsiteX10" fmla="*/ 1517745 w 3586920"/>
              <a:gd name="connsiteY10" fmla="*/ 173246 h 2629618"/>
              <a:gd name="connsiteX11" fmla="*/ 1303882 w 3586920"/>
              <a:gd name="connsiteY11" fmla="*/ 35224 h 2629618"/>
              <a:gd name="connsiteX12" fmla="*/ 978055 w 3586920"/>
              <a:gd name="connsiteY12" fmla="*/ 529445 h 2629618"/>
              <a:gd name="connsiteX13" fmla="*/ 35 w 3586920"/>
              <a:gd name="connsiteY13" fmla="*/ 0 h 2629618"/>
              <a:gd name="connsiteX0" fmla="*/ 3397944 w 3586920"/>
              <a:gd name="connsiteY0" fmla="*/ 2629618 h 2629618"/>
              <a:gd name="connsiteX1" fmla="*/ 3286160 w 3586920"/>
              <a:gd name="connsiteY1" fmla="*/ 2428875 h 2629618"/>
              <a:gd name="connsiteX2" fmla="*/ 3581974 w 3586920"/>
              <a:gd name="connsiteY2" fmla="*/ 2230287 h 2629618"/>
              <a:gd name="connsiteX3" fmla="*/ 3444670 w 3586920"/>
              <a:gd name="connsiteY3" fmla="*/ 2030801 h 2629618"/>
              <a:gd name="connsiteX4" fmla="*/ 3105185 w 3586920"/>
              <a:gd name="connsiteY4" fmla="*/ 2257425 h 2629618"/>
              <a:gd name="connsiteX5" fmla="*/ 2296998 w 3586920"/>
              <a:gd name="connsiteY5" fmla="*/ 1465591 h 2629618"/>
              <a:gd name="connsiteX6" fmla="*/ 2650860 w 3586920"/>
              <a:gd name="connsiteY6" fmla="*/ 1012345 h 2629618"/>
              <a:gd name="connsiteX7" fmla="*/ 2442029 w 3586920"/>
              <a:gd name="connsiteY7" fmla="*/ 846646 h 2629618"/>
              <a:gd name="connsiteX8" fmla="*/ 2098590 w 3586920"/>
              <a:gd name="connsiteY8" fmla="*/ 1293063 h 2629618"/>
              <a:gd name="connsiteX9" fmla="*/ 1210069 w 3586920"/>
              <a:gd name="connsiteY9" fmla="*/ 697840 h 2629618"/>
              <a:gd name="connsiteX10" fmla="*/ 1517745 w 3586920"/>
              <a:gd name="connsiteY10" fmla="*/ 173246 h 2629618"/>
              <a:gd name="connsiteX11" fmla="*/ 1303882 w 3586920"/>
              <a:gd name="connsiteY11" fmla="*/ 35224 h 2629618"/>
              <a:gd name="connsiteX12" fmla="*/ 978055 w 3586920"/>
              <a:gd name="connsiteY12" fmla="*/ 529445 h 2629618"/>
              <a:gd name="connsiteX13" fmla="*/ 35 w 3586920"/>
              <a:gd name="connsiteY13" fmla="*/ 0 h 2629618"/>
              <a:gd name="connsiteX0" fmla="*/ 3397944 w 3586920"/>
              <a:gd name="connsiteY0" fmla="*/ 2629618 h 2629618"/>
              <a:gd name="connsiteX1" fmla="*/ 3286160 w 3586920"/>
              <a:gd name="connsiteY1" fmla="*/ 2428875 h 2629618"/>
              <a:gd name="connsiteX2" fmla="*/ 3581974 w 3586920"/>
              <a:gd name="connsiteY2" fmla="*/ 2230287 h 2629618"/>
              <a:gd name="connsiteX3" fmla="*/ 3444670 w 3586920"/>
              <a:gd name="connsiteY3" fmla="*/ 2030801 h 2629618"/>
              <a:gd name="connsiteX4" fmla="*/ 3105185 w 3586920"/>
              <a:gd name="connsiteY4" fmla="*/ 2257425 h 2629618"/>
              <a:gd name="connsiteX5" fmla="*/ 2296998 w 3586920"/>
              <a:gd name="connsiteY5" fmla="*/ 1465591 h 2629618"/>
              <a:gd name="connsiteX6" fmla="*/ 2650860 w 3586920"/>
              <a:gd name="connsiteY6" fmla="*/ 1012345 h 2629618"/>
              <a:gd name="connsiteX7" fmla="*/ 2442029 w 3586920"/>
              <a:gd name="connsiteY7" fmla="*/ 846646 h 2629618"/>
              <a:gd name="connsiteX8" fmla="*/ 2098590 w 3586920"/>
              <a:gd name="connsiteY8" fmla="*/ 1293063 h 2629618"/>
              <a:gd name="connsiteX9" fmla="*/ 1210069 w 3586920"/>
              <a:gd name="connsiteY9" fmla="*/ 697840 h 2629618"/>
              <a:gd name="connsiteX10" fmla="*/ 1517745 w 3586920"/>
              <a:gd name="connsiteY10" fmla="*/ 173246 h 2629618"/>
              <a:gd name="connsiteX11" fmla="*/ 1303882 w 3586920"/>
              <a:gd name="connsiteY11" fmla="*/ 35224 h 2629618"/>
              <a:gd name="connsiteX12" fmla="*/ 959005 w 3586920"/>
              <a:gd name="connsiteY12" fmla="*/ 577070 h 2629618"/>
              <a:gd name="connsiteX13" fmla="*/ 35 w 3586920"/>
              <a:gd name="connsiteY13" fmla="*/ 0 h 2629618"/>
              <a:gd name="connsiteX0" fmla="*/ 3378896 w 3567872"/>
              <a:gd name="connsiteY0" fmla="*/ 2613644 h 2613644"/>
              <a:gd name="connsiteX1" fmla="*/ 3267112 w 3567872"/>
              <a:gd name="connsiteY1" fmla="*/ 2412901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86137 w 3567872"/>
              <a:gd name="connsiteY4" fmla="*/ 2241451 h 2613644"/>
              <a:gd name="connsiteX5" fmla="*/ 2277950 w 3567872"/>
              <a:gd name="connsiteY5" fmla="*/ 1449617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79542 w 3567872"/>
              <a:gd name="connsiteY8" fmla="*/ 1277089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39957 w 3567872"/>
              <a:gd name="connsiteY12" fmla="*/ 561096 h 2613644"/>
              <a:gd name="connsiteX13" fmla="*/ 37 w 3567872"/>
              <a:gd name="connsiteY13" fmla="*/ 60226 h 2613644"/>
              <a:gd name="connsiteX0" fmla="*/ 3378896 w 3567872"/>
              <a:gd name="connsiteY0" fmla="*/ 2613644 h 2613644"/>
              <a:gd name="connsiteX1" fmla="*/ 3267112 w 3567872"/>
              <a:gd name="connsiteY1" fmla="*/ 2412901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86137 w 3567872"/>
              <a:gd name="connsiteY4" fmla="*/ 2241451 h 2613644"/>
              <a:gd name="connsiteX5" fmla="*/ 2277950 w 3567872"/>
              <a:gd name="connsiteY5" fmla="*/ 1449617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79542 w 3567872"/>
              <a:gd name="connsiteY8" fmla="*/ 1277089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39957 w 3567872"/>
              <a:gd name="connsiteY12" fmla="*/ 561096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67112 w 3567872"/>
              <a:gd name="connsiteY1" fmla="*/ 2412901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86137 w 3567872"/>
              <a:gd name="connsiteY4" fmla="*/ 2241451 h 2613644"/>
              <a:gd name="connsiteX5" fmla="*/ 2277950 w 3567872"/>
              <a:gd name="connsiteY5" fmla="*/ 1449617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79542 w 3567872"/>
              <a:gd name="connsiteY8" fmla="*/ 1277089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67112 w 3567872"/>
              <a:gd name="connsiteY1" fmla="*/ 2412901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86137 w 3567872"/>
              <a:gd name="connsiteY4" fmla="*/ 2241451 h 2613644"/>
              <a:gd name="connsiteX5" fmla="*/ 2277950 w 3567872"/>
              <a:gd name="connsiteY5" fmla="*/ 1449617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41442 w 3567872"/>
              <a:gd name="connsiteY8" fmla="*/ 1229464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67112 w 3567872"/>
              <a:gd name="connsiteY1" fmla="*/ 2412901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86137 w 3567872"/>
              <a:gd name="connsiteY4" fmla="*/ 2241451 h 2613644"/>
              <a:gd name="connsiteX5" fmla="*/ 2316050 w 3567872"/>
              <a:gd name="connsiteY5" fmla="*/ 1459142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41442 w 3567872"/>
              <a:gd name="connsiteY8" fmla="*/ 1229464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67112 w 3567872"/>
              <a:gd name="connsiteY1" fmla="*/ 2412901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95662 w 3567872"/>
              <a:gd name="connsiteY4" fmla="*/ 2184301 h 2613644"/>
              <a:gd name="connsiteX5" fmla="*/ 2316050 w 3567872"/>
              <a:gd name="connsiteY5" fmla="*/ 1459142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41442 w 3567872"/>
              <a:gd name="connsiteY8" fmla="*/ 1229464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95687 w 3567872"/>
              <a:gd name="connsiteY1" fmla="*/ 2422426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95662 w 3567872"/>
              <a:gd name="connsiteY4" fmla="*/ 2184301 h 2613644"/>
              <a:gd name="connsiteX5" fmla="*/ 2316050 w 3567872"/>
              <a:gd name="connsiteY5" fmla="*/ 1459142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41442 w 3567872"/>
              <a:gd name="connsiteY8" fmla="*/ 1229464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95687 w 3567872"/>
              <a:gd name="connsiteY1" fmla="*/ 2422426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86137 w 3567872"/>
              <a:gd name="connsiteY4" fmla="*/ 2241451 h 2613644"/>
              <a:gd name="connsiteX5" fmla="*/ 2316050 w 3567872"/>
              <a:gd name="connsiteY5" fmla="*/ 1459142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41442 w 3567872"/>
              <a:gd name="connsiteY8" fmla="*/ 1229464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  <a:gd name="connsiteX0" fmla="*/ 3378896 w 3567872"/>
              <a:gd name="connsiteY0" fmla="*/ 2613644 h 2613644"/>
              <a:gd name="connsiteX1" fmla="*/ 3295687 w 3567872"/>
              <a:gd name="connsiteY1" fmla="*/ 2422426 h 2613644"/>
              <a:gd name="connsiteX2" fmla="*/ 3562926 w 3567872"/>
              <a:gd name="connsiteY2" fmla="*/ 2214313 h 2613644"/>
              <a:gd name="connsiteX3" fmla="*/ 3425622 w 3567872"/>
              <a:gd name="connsiteY3" fmla="*/ 2014827 h 2613644"/>
              <a:gd name="connsiteX4" fmla="*/ 3057562 w 3567872"/>
              <a:gd name="connsiteY4" fmla="*/ 2222401 h 2613644"/>
              <a:gd name="connsiteX5" fmla="*/ 2316050 w 3567872"/>
              <a:gd name="connsiteY5" fmla="*/ 1459142 h 2613644"/>
              <a:gd name="connsiteX6" fmla="*/ 2631812 w 3567872"/>
              <a:gd name="connsiteY6" fmla="*/ 996371 h 2613644"/>
              <a:gd name="connsiteX7" fmla="*/ 2422981 w 3567872"/>
              <a:gd name="connsiteY7" fmla="*/ 830672 h 2613644"/>
              <a:gd name="connsiteX8" fmla="*/ 2041442 w 3567872"/>
              <a:gd name="connsiteY8" fmla="*/ 1229464 h 2613644"/>
              <a:gd name="connsiteX9" fmla="*/ 1191021 w 3567872"/>
              <a:gd name="connsiteY9" fmla="*/ 681866 h 2613644"/>
              <a:gd name="connsiteX10" fmla="*/ 1498697 w 3567872"/>
              <a:gd name="connsiteY10" fmla="*/ 157272 h 2613644"/>
              <a:gd name="connsiteX11" fmla="*/ 1284834 w 3567872"/>
              <a:gd name="connsiteY11" fmla="*/ 19250 h 2613644"/>
              <a:gd name="connsiteX12" fmla="*/ 901857 w 3567872"/>
              <a:gd name="connsiteY12" fmla="*/ 513471 h 2613644"/>
              <a:gd name="connsiteX13" fmla="*/ 37 w 3567872"/>
              <a:gd name="connsiteY13" fmla="*/ 12601 h 261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67872" h="2613644">
                <a:moveTo>
                  <a:pt x="3378896" y="2613644"/>
                </a:moveTo>
                <a:cubicBezTo>
                  <a:pt x="3341635" y="2546730"/>
                  <a:pt x="3265015" y="2488981"/>
                  <a:pt x="3295687" y="2422426"/>
                </a:cubicBezTo>
                <a:cubicBezTo>
                  <a:pt x="3326359" y="2355871"/>
                  <a:pt x="3536508" y="2280659"/>
                  <a:pt x="3562926" y="2214313"/>
                </a:cubicBezTo>
                <a:cubicBezTo>
                  <a:pt x="3589344" y="2147967"/>
                  <a:pt x="3505087" y="2010304"/>
                  <a:pt x="3425622" y="2014827"/>
                </a:cubicBezTo>
                <a:cubicBezTo>
                  <a:pt x="3346157" y="2019350"/>
                  <a:pt x="3248841" y="2316603"/>
                  <a:pt x="3057562" y="2222401"/>
                </a:cubicBezTo>
                <a:cubicBezTo>
                  <a:pt x="2866283" y="2128199"/>
                  <a:pt x="2391771" y="1666655"/>
                  <a:pt x="2316050" y="1459142"/>
                </a:cubicBezTo>
                <a:cubicBezTo>
                  <a:pt x="2240329" y="1251629"/>
                  <a:pt x="2607640" y="1099529"/>
                  <a:pt x="2631812" y="996371"/>
                </a:cubicBezTo>
                <a:cubicBezTo>
                  <a:pt x="2655984" y="893213"/>
                  <a:pt x="2515026" y="783886"/>
                  <a:pt x="2422981" y="830672"/>
                </a:cubicBezTo>
                <a:cubicBezTo>
                  <a:pt x="2330936" y="877458"/>
                  <a:pt x="2246769" y="1254265"/>
                  <a:pt x="2041442" y="1229464"/>
                </a:cubicBezTo>
                <a:cubicBezTo>
                  <a:pt x="1836115" y="1204663"/>
                  <a:pt x="1287828" y="868502"/>
                  <a:pt x="1191021" y="681866"/>
                </a:cubicBezTo>
                <a:cubicBezTo>
                  <a:pt x="1094214" y="495230"/>
                  <a:pt x="1483062" y="267708"/>
                  <a:pt x="1498697" y="157272"/>
                </a:cubicBezTo>
                <a:cubicBezTo>
                  <a:pt x="1514332" y="46836"/>
                  <a:pt x="1374782" y="-40116"/>
                  <a:pt x="1284834" y="19250"/>
                </a:cubicBezTo>
                <a:cubicBezTo>
                  <a:pt x="1194886" y="78616"/>
                  <a:pt x="1119165" y="519342"/>
                  <a:pt x="901857" y="513471"/>
                </a:cubicBezTo>
                <a:cubicBezTo>
                  <a:pt x="851237" y="604438"/>
                  <a:pt x="-6552" y="11777"/>
                  <a:pt x="37" y="1260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B767F7-8059-4275-98D7-E206F12A3FC7}"/>
              </a:ext>
            </a:extLst>
          </p:cNvPr>
          <p:cNvSpPr txBox="1"/>
          <p:nvPr/>
        </p:nvSpPr>
        <p:spPr>
          <a:xfrm>
            <a:off x="5966961" y="2273400"/>
            <a:ext cx="160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Stortvak</a:t>
            </a:r>
            <a:endParaRPr lang="nl-NL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2D891F-5128-411D-9D99-7EC1E31C9FC9}"/>
              </a:ext>
            </a:extLst>
          </p:cNvPr>
          <p:cNvSpPr txBox="1"/>
          <p:nvPr/>
        </p:nvSpPr>
        <p:spPr>
          <a:xfrm>
            <a:off x="6617655" y="3441299"/>
            <a:ext cx="31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Long </a:t>
            </a:r>
            <a:r>
              <a:rPr lang="nl-NL" b="1" dirty="0" err="1"/>
              <a:t>optical</a:t>
            </a:r>
            <a:r>
              <a:rPr lang="nl-NL" b="1" dirty="0"/>
              <a:t> </a:t>
            </a:r>
            <a:r>
              <a:rPr lang="nl-NL" b="1" dirty="0" err="1"/>
              <a:t>cable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966462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F19F5D-6604-46DD-A7F8-6D03E639B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195263"/>
            <a:ext cx="8639175" cy="64674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8541655-EFD2-4555-9018-49D36D8725F9}"/>
              </a:ext>
            </a:extLst>
          </p:cNvPr>
          <p:cNvSpPr/>
          <p:nvPr/>
        </p:nvSpPr>
        <p:spPr>
          <a:xfrm rot="1757716">
            <a:off x="4698204" y="2688984"/>
            <a:ext cx="1300977" cy="820791"/>
          </a:xfrm>
          <a:prstGeom prst="rect">
            <a:avLst/>
          </a:prstGeom>
          <a:pattFill prst="smCheck">
            <a:fgClr>
              <a:srgbClr val="7030A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CEBE6C-9097-4C46-B0E1-9307F64BE286}"/>
              </a:ext>
            </a:extLst>
          </p:cNvPr>
          <p:cNvSpPr/>
          <p:nvPr/>
        </p:nvSpPr>
        <p:spPr>
          <a:xfrm>
            <a:off x="4883150" y="2976833"/>
            <a:ext cx="142875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FC081D0-E772-420E-9C4B-144FEA9923C4}"/>
              </a:ext>
            </a:extLst>
          </p:cNvPr>
          <p:cNvSpPr/>
          <p:nvPr/>
        </p:nvSpPr>
        <p:spPr>
          <a:xfrm>
            <a:off x="4954588" y="2606438"/>
            <a:ext cx="142875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2CF7FB-90B8-4879-A5AF-1D4AD2FD5DC1}"/>
              </a:ext>
            </a:extLst>
          </p:cNvPr>
          <p:cNvSpPr txBox="1"/>
          <p:nvPr/>
        </p:nvSpPr>
        <p:spPr>
          <a:xfrm>
            <a:off x="6003679" y="3429000"/>
            <a:ext cx="3800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Poles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</a:t>
            </a:r>
            <a:r>
              <a:rPr lang="nl-NL" b="1" dirty="0" err="1"/>
              <a:t>vertical</a:t>
            </a:r>
            <a:r>
              <a:rPr lang="nl-NL" b="1" dirty="0"/>
              <a:t> profile, Vak 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B587626-7CD6-4974-BAA8-EB1533040194}"/>
              </a:ext>
            </a:extLst>
          </p:cNvPr>
          <p:cNvSpPr/>
          <p:nvPr/>
        </p:nvSpPr>
        <p:spPr>
          <a:xfrm>
            <a:off x="5785718" y="3019178"/>
            <a:ext cx="142875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435D17F-1904-4578-84F9-D5F8B7F77D33}"/>
              </a:ext>
            </a:extLst>
          </p:cNvPr>
          <p:cNvSpPr/>
          <p:nvPr/>
        </p:nvSpPr>
        <p:spPr>
          <a:xfrm>
            <a:off x="5501440" y="3285000"/>
            <a:ext cx="142875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393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cable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4780" y="1403452"/>
            <a:ext cx="5062828" cy="4667410"/>
          </a:xfrm>
        </p:spPr>
        <p:txBody>
          <a:bodyPr/>
          <a:lstStyle/>
          <a:p>
            <a:r>
              <a:rPr lang="en-US" b="1" dirty="0"/>
              <a:t>Long (1 km) horizontal cable:</a:t>
            </a:r>
          </a:p>
          <a:p>
            <a:pPr marL="0" lvl="1" indent="0">
              <a:buNone/>
            </a:pPr>
            <a:r>
              <a:rPr lang="en-US" dirty="0"/>
              <a:t>(details Mike van der Werf) </a:t>
            </a:r>
          </a:p>
          <a:p>
            <a:pPr marL="0" lvl="1" indent="0">
              <a:buNone/>
            </a:pPr>
            <a:r>
              <a:rPr lang="en-US" dirty="0"/>
              <a:t>To be installed on the river bed</a:t>
            </a:r>
          </a:p>
          <a:p>
            <a:pPr marL="0" lvl="1" indent="0">
              <a:buNone/>
            </a:pPr>
            <a:r>
              <a:rPr lang="en-US" dirty="0"/>
              <a:t>  </a:t>
            </a:r>
          </a:p>
          <a:p>
            <a:r>
              <a:rPr lang="en-US" b="1" dirty="0"/>
              <a:t>Short (1 m) vertical poles</a:t>
            </a:r>
            <a:r>
              <a:rPr lang="en-US" dirty="0"/>
              <a:t>:</a:t>
            </a:r>
          </a:p>
          <a:p>
            <a:r>
              <a:rPr lang="en-US" dirty="0"/>
              <a:t>Drilled in the sediment bed within vak3</a:t>
            </a:r>
          </a:p>
          <a:p>
            <a:r>
              <a:rPr lang="en-US" dirty="0"/>
              <a:t>Pole is 1 m from top sediment -&gt;  submerged, we can lengthen the pole with a non active part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7" descr="A close up of a green field&#10;&#10;Description generated with high confidence">
            <a:extLst>
              <a:ext uri="{FF2B5EF4-FFF2-40B4-BE49-F238E27FC236}">
                <a16:creationId xmlns:a16="http://schemas.microsoft.com/office/drawing/2014/main" id="{53F0AFB8-D6A4-4D5B-B0D0-667AAD0011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395" y="3188124"/>
            <a:ext cx="2700000" cy="3602223"/>
          </a:xfrm>
          <a:prstGeom prst="rect">
            <a:avLst/>
          </a:prstGeom>
        </p:spPr>
      </p:pic>
      <p:pic>
        <p:nvPicPr>
          <p:cNvPr id="11" name="Picture 10" descr="F:\werk\TU\Lift of Lowlands\optical cable measurements\heating_experiments_comparison\25_06_15.tif">
            <a:extLst>
              <a:ext uri="{FF2B5EF4-FFF2-40B4-BE49-F238E27FC236}">
                <a16:creationId xmlns:a16="http://schemas.microsoft.com/office/drawing/2014/main" id="{5841D1AA-3324-4E24-A7B2-540109AE428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082" y="4641600"/>
            <a:ext cx="4472305" cy="2146300"/>
          </a:xfrm>
          <a:prstGeom prst="rect">
            <a:avLst/>
          </a:prstGeom>
          <a:noFill/>
          <a:extLst/>
        </p:spPr>
      </p:pic>
      <p:pic>
        <p:nvPicPr>
          <p:cNvPr id="13" name="Picture 2" descr="meetopstelling.jpg">
            <a:extLst>
              <a:ext uri="{FF2B5EF4-FFF2-40B4-BE49-F238E27FC236}">
                <a16:creationId xmlns:a16="http://schemas.microsoft.com/office/drawing/2014/main" id="{9D9D2DCC-EE34-47FE-8ED6-AF4E0AEB2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482" y="20518"/>
            <a:ext cx="4618169" cy="300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3150452.JPG">
            <a:extLst>
              <a:ext uri="{FF2B5EF4-FFF2-40B4-BE49-F238E27FC236}">
                <a16:creationId xmlns:a16="http://schemas.microsoft.com/office/drawing/2014/main" id="{B3381FE6-561A-4C2E-8C98-BB16F31CE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026" y="11043"/>
            <a:ext cx="3163496" cy="237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emperature_data_met_bijschrift.jpg">
            <a:extLst>
              <a:ext uri="{FF2B5EF4-FFF2-40B4-BE49-F238E27FC236}">
                <a16:creationId xmlns:a16="http://schemas.microsoft.com/office/drawing/2014/main" id="{F1B9EE99-1C34-4C65-B3B2-227634890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082" y="2075409"/>
            <a:ext cx="4464313" cy="253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58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0A7A3-9142-4916-9FDD-E844DA8ED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EU project SURICATES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EE1EAA-3F23-49EB-965E-4C5C65A5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C9E25B-1790-4A97-B2A9-2AEC1CDF2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71AAD8-82A7-4EDC-9B40-63B6071D0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2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02E40F4-3B7B-4C34-9E1D-CA7465FE9292}"/>
              </a:ext>
            </a:extLst>
          </p:cNvPr>
          <p:cNvSpPr txBox="1">
            <a:spLocks/>
          </p:cNvSpPr>
          <p:nvPr/>
        </p:nvSpPr>
        <p:spPr>
          <a:xfrm>
            <a:off x="251519" y="1224018"/>
            <a:ext cx="11249999" cy="4968552"/>
          </a:xfrm>
          <a:prstGeom prst="rect">
            <a:avLst/>
          </a:prstGeom>
        </p:spPr>
        <p:txBody>
          <a:bodyPr vert="horz" lIns="72000" tIns="270000" rIns="144000" bIns="270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SzPct val="110000"/>
              <a:buFont typeface="Arial" panose="020B0604020202020204" pitchFamily="34" charset="0"/>
              <a:buChar char="•"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−"/>
              <a:defRPr sz="18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400" b="1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3200" kern="1200" spc="20" baseline="0">
                <a:solidFill>
                  <a:schemeClr val="tx2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  <a:lvl6pPr marL="342900" indent="-34290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+mj-lt"/>
              <a:buAutoNum type="arabicPeriod"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31813" indent="-176213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SzPct val="110000"/>
              <a:buFont typeface="Arial" panose="020B0604020202020204" pitchFamily="34" charset="0"/>
              <a:buChar char="•"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23900" indent="-192088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−"/>
              <a:defRPr sz="18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1600" i="1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Objective</a:t>
            </a:r>
            <a:r>
              <a:rPr lang="en-US" dirty="0"/>
              <a:t>: Managing and monitoring the dredging and reallocation of 200.000 tons of sediment within the river in Port of Rotterdam </a:t>
            </a:r>
          </a:p>
          <a:p>
            <a:endParaRPr lang="en-US" sz="1600" b="1" dirty="0"/>
          </a:p>
          <a:p>
            <a:r>
              <a:rPr lang="en-US" sz="1600" b="1" dirty="0"/>
              <a:t>	WP T2 (implementation): </a:t>
            </a:r>
            <a:r>
              <a:rPr lang="en-US" sz="1600" dirty="0"/>
              <a:t>Demonstrate and evaluate innovative sediment reuse solutions for flood and 	erosion protection</a:t>
            </a:r>
          </a:p>
          <a:p>
            <a:endParaRPr lang="en-US" sz="1600" b="1" dirty="0"/>
          </a:p>
          <a:p>
            <a:r>
              <a:rPr lang="en-US" sz="1600" b="1" dirty="0"/>
              <a:t>	WP I1 (investment): </a:t>
            </a:r>
            <a:r>
              <a:rPr lang="en-US" sz="1600" dirty="0"/>
              <a:t>Pilot application of sediment reallocation within the system to 'reset' a natural system 	for bank nourishment in Port of Rotterdam</a:t>
            </a:r>
          </a:p>
          <a:p>
            <a:endParaRPr lang="en-US" dirty="0"/>
          </a:p>
          <a:p>
            <a:r>
              <a:rPr lang="en-US" b="1" dirty="0"/>
              <a:t>Port of Rotterdam target</a:t>
            </a:r>
            <a:r>
              <a:rPr lang="en-US" dirty="0"/>
              <a:t>: Evolution of reallocation scenario for sediment in the river, improving the system understanding of sediment transport and settlement.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2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Surveys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279424"/>
            <a:ext cx="11250000" cy="4510800"/>
          </a:xfrm>
        </p:spPr>
        <p:txBody>
          <a:bodyPr/>
          <a:lstStyle/>
          <a:p>
            <a:r>
              <a:rPr lang="en-US" dirty="0"/>
              <a:t>The bathymetry will be checked during the T0, T1 and T2 surveys of the impacted area (km 1013 – 1033) by Multi beam echo sounder (230 kHz). </a:t>
            </a:r>
          </a:p>
          <a:p>
            <a:r>
              <a:rPr lang="en-US" sz="1600" dirty="0"/>
              <a:t>- T0: before 16-04-2019			(routine survey Port of </a:t>
            </a:r>
            <a:r>
              <a:rPr lang="en-US" sz="1600" dirty="0" err="1"/>
              <a:t>R’dam</a:t>
            </a:r>
            <a:r>
              <a:rPr lang="en-US" sz="1600" dirty="0"/>
              <a:t>)</a:t>
            </a:r>
          </a:p>
          <a:p>
            <a:r>
              <a:rPr lang="en-US" sz="1600" dirty="0"/>
              <a:t>- T1: between 16-04-2019 and  21-06-2019	(planned for 23-05-2019)</a:t>
            </a:r>
          </a:p>
          <a:p>
            <a:r>
              <a:rPr lang="en-US" sz="1600" dirty="0"/>
              <a:t>- T2: 3 months after the experiment		(to be planned around 21-09-2019)</a:t>
            </a:r>
          </a:p>
          <a:p>
            <a:endParaRPr lang="en-US" sz="1600" dirty="0"/>
          </a:p>
          <a:p>
            <a:r>
              <a:rPr lang="en-US" dirty="0"/>
              <a:t>The turbidity directly after a reallocation (5.500 m3) will be checked by in total six survey’s:</a:t>
            </a:r>
          </a:p>
          <a:p>
            <a:r>
              <a:rPr lang="en-US" dirty="0"/>
              <a:t>• </a:t>
            </a:r>
            <a:r>
              <a:rPr lang="en-US" sz="1600" dirty="0"/>
              <a:t>Floating with the reallocation flume towards sea, three times during the reallocation period (period of 9 weeks) </a:t>
            </a:r>
          </a:p>
          <a:p>
            <a:r>
              <a:rPr lang="en-US" sz="1600" dirty="0"/>
              <a:t>	23-04 / 08-05 / 22-05</a:t>
            </a:r>
          </a:p>
          <a:p>
            <a:r>
              <a:rPr lang="en-US" sz="1600" dirty="0"/>
              <a:t>• Staying at a stationary location close to the reallocation site, three times during the reallocation period</a:t>
            </a:r>
          </a:p>
          <a:p>
            <a:r>
              <a:rPr lang="en-US" sz="1600" dirty="0"/>
              <a:t>	25-04 / 14-05 / 28-05</a:t>
            </a:r>
          </a:p>
          <a:p>
            <a:endParaRPr lang="nl-NL" sz="1600" dirty="0"/>
          </a:p>
          <a:p>
            <a:pPr marL="342900" indent="-34290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44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Survey </a:t>
            </a:r>
            <a:r>
              <a:rPr lang="nl-NL" dirty="0" err="1"/>
              <a:t>Maeslantkering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Maeslantkering</a:t>
            </a:r>
            <a:r>
              <a:rPr lang="en-US" dirty="0"/>
              <a:t> bathymetry will be checked weekly during the reallocation period with a Multi beam echo sounder (230 kHz). </a:t>
            </a:r>
          </a:p>
          <a:p>
            <a:r>
              <a:rPr lang="en-US" dirty="0"/>
              <a:t>(Port of Rotterdam) 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97FE1B-A2E0-443A-9996-77A4EC54B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175" y="2330900"/>
            <a:ext cx="54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6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Timeline monitoring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2587" y="1420100"/>
            <a:ext cx="11250000" cy="4510800"/>
          </a:xfrm>
        </p:spPr>
        <p:txBody>
          <a:bodyPr/>
          <a:lstStyle/>
          <a:p>
            <a:r>
              <a:rPr lang="en-US" dirty="0"/>
              <a:t>The reallocation will start at the end of the storm season (</a:t>
            </a:r>
            <a:r>
              <a:rPr lang="en-US" b="1" dirty="0"/>
              <a:t>16-04-2019</a:t>
            </a:r>
            <a:r>
              <a:rPr lang="en-US" dirty="0"/>
              <a:t>), to not compromise the safety of the </a:t>
            </a:r>
            <a:r>
              <a:rPr lang="en-US" dirty="0" err="1"/>
              <a:t>Maeslantkering</a:t>
            </a:r>
            <a:r>
              <a:rPr lang="en-US" dirty="0"/>
              <a:t>. </a:t>
            </a:r>
            <a:endParaRPr lang="nl-NL" dirty="0"/>
          </a:p>
          <a:p>
            <a:r>
              <a:rPr lang="en-US" dirty="0"/>
              <a:t>In total </a:t>
            </a:r>
            <a:r>
              <a:rPr lang="en-US" b="1" dirty="0"/>
              <a:t>500.000 m3 of sediment </a:t>
            </a:r>
            <a:r>
              <a:rPr lang="en-US" dirty="0"/>
              <a:t>will be reallocated, the capacity of the hopper is 5.500 m3 per trip: </a:t>
            </a:r>
            <a:endParaRPr lang="nl-NL" dirty="0"/>
          </a:p>
          <a:p>
            <a:pPr lvl="0"/>
            <a:r>
              <a:rPr lang="en-US" sz="1600" dirty="0"/>
              <a:t>	91 trips</a:t>
            </a:r>
            <a:endParaRPr lang="nl-NL" sz="1600" dirty="0"/>
          </a:p>
          <a:p>
            <a:pPr lvl="0"/>
            <a:r>
              <a:rPr lang="en-US" sz="1600" dirty="0"/>
              <a:t>	2 trips per day (tide dependent) = 11.000 m3 per day</a:t>
            </a:r>
            <a:endParaRPr lang="nl-NL" sz="1600" dirty="0"/>
          </a:p>
          <a:p>
            <a:pPr lvl="0"/>
            <a:r>
              <a:rPr lang="en-US" sz="1600" dirty="0"/>
              <a:t>	</a:t>
            </a:r>
            <a:r>
              <a:rPr lang="en-US" sz="1600" u="sng" dirty="0"/>
              <a:t>45.5 working days</a:t>
            </a:r>
            <a:endParaRPr lang="nl-NL" sz="1600" u="sng" dirty="0"/>
          </a:p>
          <a:p>
            <a:pPr lvl="0"/>
            <a:r>
              <a:rPr lang="en-US" dirty="0"/>
              <a:t>	Reallocation period 9 weeks </a:t>
            </a:r>
          </a:p>
          <a:p>
            <a:pPr lvl="0"/>
            <a:endParaRPr lang="nl-NL" sz="1600" dirty="0"/>
          </a:p>
          <a:p>
            <a:r>
              <a:rPr lang="en-US" dirty="0"/>
              <a:t>	Start: 	16-04-2019	(week 16)</a:t>
            </a:r>
            <a:endParaRPr lang="nl-NL" dirty="0"/>
          </a:p>
          <a:p>
            <a:r>
              <a:rPr lang="en-US" dirty="0"/>
              <a:t>	End:  	21-06-2019	(week 25)</a:t>
            </a:r>
            <a:endParaRPr lang="nl-NL" dirty="0"/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7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BC945-D973-497A-A1C9-7A14556DD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Practical issues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B893F-BFF4-4BBB-9DB0-7230D503F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0612" y="1282615"/>
            <a:ext cx="6559809" cy="4510800"/>
          </a:xfrm>
        </p:spPr>
        <p:txBody>
          <a:bodyPr/>
          <a:lstStyle/>
          <a:p>
            <a:r>
              <a:rPr lang="en-US" b="1" dirty="0"/>
              <a:t>Grab sampling</a:t>
            </a:r>
            <a:r>
              <a:rPr lang="en-US" dirty="0"/>
              <a:t>: No issues,  with </a:t>
            </a:r>
            <a:r>
              <a:rPr lang="en-US" dirty="0" err="1"/>
              <a:t>Hebo</a:t>
            </a:r>
            <a:r>
              <a:rPr lang="en-US" dirty="0"/>
              <a:t> – Cat 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Survey’s</a:t>
            </a:r>
            <a:r>
              <a:rPr lang="en-US" dirty="0"/>
              <a:t>: No issues, test a new multi frequency </a:t>
            </a:r>
            <a:r>
              <a:rPr lang="en-US" dirty="0" err="1"/>
              <a:t>echosounder</a:t>
            </a:r>
            <a:r>
              <a:rPr lang="en-US" dirty="0"/>
              <a:t> and new ADCP software for turbidity</a:t>
            </a:r>
          </a:p>
          <a:p>
            <a:endParaRPr lang="en-US" dirty="0"/>
          </a:p>
          <a:p>
            <a:r>
              <a:rPr lang="en-US" b="1" dirty="0"/>
              <a:t>Optical cables</a:t>
            </a:r>
            <a:r>
              <a:rPr lang="en-US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Permit for placement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Power for logger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Safe place for logger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032A9-9F2D-48FA-BB4D-50A506DF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E4DC54-A2E9-49BB-891B-07488FA0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BD54C5-B96C-4E7E-A60F-6B414B82A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23</a:t>
            </a:fld>
            <a:endParaRPr lang="en-GB"/>
          </a:p>
        </p:txBody>
      </p:sp>
      <p:sp>
        <p:nvSpPr>
          <p:cNvPr id="7" name="Tijdelijke aanduiding voor verticale tekst 2">
            <a:extLst>
              <a:ext uri="{FF2B5EF4-FFF2-40B4-BE49-F238E27FC236}">
                <a16:creationId xmlns:a16="http://schemas.microsoft.com/office/drawing/2014/main" id="{D8EBB574-600F-4987-AE57-89091292BA83}"/>
              </a:ext>
            </a:extLst>
          </p:cNvPr>
          <p:cNvSpPr txBox="1">
            <a:spLocks/>
          </p:cNvSpPr>
          <p:nvPr/>
        </p:nvSpPr>
        <p:spPr>
          <a:xfrm>
            <a:off x="6900421" y="1287320"/>
            <a:ext cx="5294754" cy="4912613"/>
          </a:xfrm>
          <a:prstGeom prst="rect">
            <a:avLst/>
          </a:prstGeom>
        </p:spPr>
        <p:txBody>
          <a:bodyPr vert="horz" lIns="72000" tIns="270000" rIns="144000" bIns="270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SzPct val="110000"/>
              <a:buFont typeface="Arial" panose="020B0604020202020204" pitchFamily="34" charset="0"/>
              <a:buChar char="•"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−"/>
              <a:defRPr sz="18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400" b="1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3200" kern="1200" spc="20" baseline="0">
                <a:solidFill>
                  <a:schemeClr val="tx2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  <a:lvl6pPr marL="342900" indent="-34290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+mj-lt"/>
              <a:buAutoNum type="arabicPeriod"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31813" indent="-176213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SzPct val="110000"/>
              <a:buFont typeface="Arial" panose="020B0604020202020204" pitchFamily="34" charset="0"/>
              <a:buChar char="•"/>
              <a:defRPr sz="20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23900" indent="-192088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−"/>
              <a:defRPr sz="1800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1600" i="1" kern="1200" spc="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Developments impacting the pilot: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Green Port: </a:t>
            </a:r>
            <a:r>
              <a:rPr lang="en-US" dirty="0"/>
              <a:t>use of soil with different origin between the groins; </a:t>
            </a:r>
          </a:p>
          <a:p>
            <a:pPr marL="523875" lvl="1" indent="-342900"/>
            <a:r>
              <a:rPr lang="en-US" sz="1600" dirty="0"/>
              <a:t>rare earth fingerprinting disturbed, </a:t>
            </a:r>
          </a:p>
          <a:p>
            <a:pPr marL="523875" lvl="1" indent="-342900"/>
            <a:r>
              <a:rPr lang="en-US" sz="1600" dirty="0"/>
              <a:t>sediment balance with the river disturbed</a:t>
            </a:r>
          </a:p>
          <a:p>
            <a:pPr marL="523875" lvl="1" indent="-342900"/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b="1" dirty="0" err="1"/>
              <a:t>Blankenburg</a:t>
            </a:r>
            <a:r>
              <a:rPr lang="en-US" b="1" dirty="0"/>
              <a:t> tunnel</a:t>
            </a:r>
            <a:r>
              <a:rPr lang="en-US" dirty="0"/>
              <a:t>: Dredging of trench can act as extra sink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Recent deepening of NWW</a:t>
            </a:r>
            <a:r>
              <a:rPr lang="en-US" dirty="0"/>
              <a:t>: uncertain if current bathymetry is in equilibrium</a:t>
            </a:r>
          </a:p>
          <a:p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24E039-C23A-4C43-9066-F9F2D3F73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80" y="4458000"/>
            <a:ext cx="3600000" cy="2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0A7A3-9142-4916-9FDD-E844DA8ED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Overview</a:t>
            </a:r>
            <a:r>
              <a:rPr lang="nl-NL" dirty="0"/>
              <a:t> of Port of Rotterdam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7964D51-76CA-4B7C-8B40-9913AB532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87" y="1570286"/>
            <a:ext cx="10194400" cy="4593552"/>
          </a:xfrm>
          <a:prstGeom prst="rect">
            <a:avLst/>
          </a:prstGeom>
        </p:spPr>
      </p:pic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EDBC98A-8C1D-44AB-847E-0349000694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33449" y="2162175"/>
            <a:ext cx="9380589" cy="376872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EE1EAA-3F23-49EB-965E-4C5C65A5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C9E25B-1790-4A97-B2A9-2AEC1CDF2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71AAD8-82A7-4EDC-9B40-63B6071D0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46F897-3335-4341-8906-13D5711E878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689" y="792884"/>
            <a:ext cx="5138111" cy="3156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351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Dredging</a:t>
            </a:r>
            <a:r>
              <a:rPr lang="nl-NL" dirty="0"/>
              <a:t> area</a:t>
            </a: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3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4</a:t>
            </a:fld>
            <a:endParaRPr lang="en-GB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39C8E39-1F83-438B-880C-2DF1E7A4043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92404" y="1420100"/>
            <a:ext cx="7997745" cy="4824970"/>
          </a:xfrm>
          <a:prstGeom prst="rect">
            <a:avLst/>
          </a:prstGeom>
        </p:spPr>
      </p:pic>
      <p:sp>
        <p:nvSpPr>
          <p:cNvPr id="10" name="Ovaal 9">
            <a:extLst>
              <a:ext uri="{FF2B5EF4-FFF2-40B4-BE49-F238E27FC236}">
                <a16:creationId xmlns:a16="http://schemas.microsoft.com/office/drawing/2014/main" id="{BDBE0938-AC71-483F-BDC8-AD2E5001C7CA}"/>
              </a:ext>
            </a:extLst>
          </p:cNvPr>
          <p:cNvSpPr/>
          <p:nvPr/>
        </p:nvSpPr>
        <p:spPr>
          <a:xfrm>
            <a:off x="590550" y="2748393"/>
            <a:ext cx="6248400" cy="23431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6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3E60C-9DEA-4CF6-8E24-61E83255B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Amounts</a:t>
            </a:r>
            <a:r>
              <a:rPr lang="nl-NL" dirty="0"/>
              <a:t> of </a:t>
            </a:r>
            <a:r>
              <a:rPr lang="nl-NL" dirty="0" err="1"/>
              <a:t>dredged</a:t>
            </a:r>
            <a:r>
              <a:rPr lang="nl-NL" dirty="0"/>
              <a:t> sediment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05D6E45-C391-4C03-93FB-B6C9EE9B1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1" y="1683943"/>
            <a:ext cx="9156700" cy="4216794"/>
          </a:xfrm>
          <a:prstGeom prst="rect">
            <a:avLst/>
          </a:prstGeom>
        </p:spPr>
      </p:pic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C58C46-F66A-41CB-86F2-455170FF3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0D6D99-59E0-41C8-8D36-4ABA3569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797E91-5EB9-486B-B76C-A4F6A31FA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7AF016-0E3E-4E3B-8BEE-A47AED75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2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6A71B-E101-4C1D-84C9-48AB01288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Execution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A9A516-5C63-4274-93F2-BBB6A857DE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/>
              <a:t>March</a:t>
            </a:r>
            <a:r>
              <a:rPr lang="nl-NL" dirty="0"/>
              <a:t> – April 2019</a:t>
            </a:r>
          </a:p>
          <a:p>
            <a:r>
              <a:rPr lang="nl-NL" dirty="0"/>
              <a:t>TSHD </a:t>
            </a:r>
            <a:r>
              <a:rPr lang="nl-NL" dirty="0" err="1"/>
              <a:t>Ecodelta</a:t>
            </a:r>
            <a:endParaRPr lang="nl-NL" dirty="0"/>
          </a:p>
          <a:p>
            <a:r>
              <a:rPr lang="nl-NL" dirty="0" err="1"/>
              <a:t>Capacity</a:t>
            </a:r>
            <a:r>
              <a:rPr lang="nl-NL" dirty="0"/>
              <a:t> 5.500 m3</a:t>
            </a:r>
          </a:p>
          <a:p>
            <a:r>
              <a:rPr lang="nl-NL" dirty="0"/>
              <a:t>2 trips </a:t>
            </a:r>
            <a:r>
              <a:rPr lang="nl-NL" dirty="0" err="1"/>
              <a:t>every</a:t>
            </a:r>
            <a:r>
              <a:rPr lang="nl-NL" dirty="0"/>
              <a:t> </a:t>
            </a:r>
            <a:r>
              <a:rPr lang="nl-NL" dirty="0" err="1"/>
              <a:t>tide</a:t>
            </a:r>
            <a:endParaRPr lang="nl-NL" dirty="0"/>
          </a:p>
          <a:p>
            <a:r>
              <a:rPr lang="nl-NL" dirty="0"/>
              <a:t>~100 trips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89F97D-79C8-4732-8A48-09CEB034E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3BFA44-C230-48B2-B5D3-710D35F29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7A6EB1-3344-44BB-8CE2-A57D93A6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6</a:t>
            </a:fld>
            <a:endParaRPr lang="en-GB"/>
          </a:p>
        </p:txBody>
      </p:sp>
      <p:pic>
        <p:nvPicPr>
          <p:cNvPr id="7" name="Afbeelding 6" descr="Afbeeldingsresultaat voor ecodelta">
            <a:hlinkClick r:id="rId2" tgtFrame="&quot;_blank&quot;"/>
            <a:extLst>
              <a:ext uri="{FF2B5EF4-FFF2-40B4-BE49-F238E27FC236}">
                <a16:creationId xmlns:a16="http://schemas.microsoft.com/office/drawing/2014/main" id="{4479A6A9-41D3-40C6-8B5D-0A3D60BD86E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91" y="1420100"/>
            <a:ext cx="7058025" cy="3291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736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A3C33-F411-4C27-ADD1-4D1361A90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Reallocation area: Location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0C426C-F32D-459C-8013-CCCA79E44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5F5862-DA4D-4720-9F6D-A89EF6EF9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E62E14-00E3-4539-9367-34383EFCC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6FF830-7629-4FCF-8225-6225E776A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7</a:t>
            </a:fld>
            <a:endParaRPr lang="en-GB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8C1B64E-07DE-4005-8DA1-F841D53B03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197" y="3429000"/>
            <a:ext cx="5143500" cy="3429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071AADF-24E6-4117-AA5C-FC82C95DB0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082791"/>
            <a:ext cx="4235937" cy="2823958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31CD38B-059F-4F2D-BE36-591F77F12C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686" y="1266481"/>
            <a:ext cx="6051296" cy="26222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93DC2F-A6DF-4D1B-8396-4EA16B6755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013" y="4008474"/>
            <a:ext cx="3610097" cy="2796608"/>
          </a:xfrm>
          <a:prstGeom prst="rect">
            <a:avLst/>
          </a:prstGeom>
          <a:ln w="50800" cmpd="sng">
            <a:solidFill>
              <a:schemeClr val="accent3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D0AF6E9-B7FC-4189-8698-CB09425A4885}"/>
              </a:ext>
            </a:extLst>
          </p:cNvPr>
          <p:cNvSpPr/>
          <p:nvPr/>
        </p:nvSpPr>
        <p:spPr>
          <a:xfrm rot="2586745">
            <a:off x="2158738" y="5231878"/>
            <a:ext cx="282804" cy="10369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87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CE4483-CEF2-4AA0-9C88-29C498DD6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Bathmetry</a:t>
            </a:r>
            <a:r>
              <a:rPr lang="nl-NL" dirty="0"/>
              <a:t> at </a:t>
            </a:r>
            <a:r>
              <a:rPr lang="nl-NL" dirty="0" err="1"/>
              <a:t>reallocation</a:t>
            </a:r>
            <a:r>
              <a:rPr lang="nl-NL" dirty="0"/>
              <a:t> site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2185EB1-C5E4-4236-8395-93873C718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336" y="1420100"/>
            <a:ext cx="8492657" cy="5437900"/>
          </a:xfrm>
          <a:prstGeom prst="rect">
            <a:avLst/>
          </a:prstGeom>
        </p:spPr>
      </p:pic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7A4872B-B5F0-4B41-B530-8953F7DE13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88762" y="1109035"/>
            <a:ext cx="11250000" cy="45108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D8D299-489D-4DF5-8DA2-E5A6FD365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466E4D-4F3A-45AD-B237-990956BDA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2EFF3A-EF5D-4E7F-9C73-372DCAC5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42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979BD0-4F55-412B-991C-234D9997E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Reallocation</a:t>
            </a:r>
            <a:r>
              <a:rPr lang="nl-NL" dirty="0"/>
              <a:t> area, </a:t>
            </a:r>
            <a:r>
              <a:rPr lang="nl-NL" dirty="0" err="1"/>
              <a:t>simulation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 transport of </a:t>
            </a:r>
            <a:r>
              <a:rPr lang="nl-NL" dirty="0" err="1"/>
              <a:t>sediments</a:t>
            </a:r>
            <a:r>
              <a:rPr lang="nl-NL" dirty="0"/>
              <a:t>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0E7D79-36D9-40B2-BE4F-58A24BFD7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83D07-FC8B-4061-9265-1755AEFD940F}" type="datetime4">
              <a:rPr lang="nl-NL" smtClean="0"/>
              <a:t>6 maart 2019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EDD916-5634-42ED-83B4-7B25C7661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|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902C30-69B2-4C9B-BB12-FA8C36A6C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5F9C-CFE5-4EC6-9BBB-664E2F56B033}" type="slidenum">
              <a:rPr lang="en-GB" smtClean="0"/>
              <a:t>9</a:t>
            </a:fld>
            <a:endParaRPr lang="en-GB"/>
          </a:p>
        </p:txBody>
      </p:sp>
      <p:pic>
        <p:nvPicPr>
          <p:cNvPr id="8" name="1020_5min_1x_eb_IM1_laag12">
            <a:hlinkClick r:id="" action="ppaction://media"/>
            <a:extLst>
              <a:ext uri="{FF2B5EF4-FFF2-40B4-BE49-F238E27FC236}">
                <a16:creationId xmlns:a16="http://schemas.microsoft.com/office/drawing/2014/main" id="{07C45B35-0411-47E3-8F78-650831F813A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7308" y="1420100"/>
            <a:ext cx="9133326" cy="454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2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7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481d4bd8fdcad33681b94c2150fec594f4c7e"/>
  <p:tag name="ISPRING_RESOURCE_PATHS_HASH_PRESENTER" val="cc1b97c5b28f9cdb56dcde4ce802691b3c890f2"/>
</p:tagLst>
</file>

<file path=ppt/theme/theme1.xml><?xml version="1.0" encoding="utf-8"?>
<a:theme xmlns:a="http://schemas.openxmlformats.org/drawingml/2006/main" name="201801PP-003_PPT_TEMPLATE_HBR_ALG">
  <a:themeElements>
    <a:clrScheme name="Port of Rotterdam">
      <a:dk1>
        <a:sysClr val="windowText" lastClr="000000"/>
      </a:dk1>
      <a:lt1>
        <a:sysClr val="window" lastClr="FFFFFF"/>
      </a:lt1>
      <a:dk2>
        <a:srgbClr val="001F4B"/>
      </a:dk2>
      <a:lt2>
        <a:srgbClr val="FFD800"/>
      </a:lt2>
      <a:accent1>
        <a:srgbClr val="009CD6"/>
      </a:accent1>
      <a:accent2>
        <a:srgbClr val="C4BFB9"/>
      </a:accent2>
      <a:accent3>
        <a:srgbClr val="CDCD00"/>
      </a:accent3>
      <a:accent4>
        <a:srgbClr val="D9EBF8"/>
      </a:accent4>
      <a:accent5>
        <a:srgbClr val="F39900"/>
      </a:accent5>
      <a:accent6>
        <a:srgbClr val="003076"/>
      </a:accent6>
      <a:hlink>
        <a:srgbClr val="FF2180"/>
      </a:hlink>
      <a:folHlink>
        <a:srgbClr val="FF0505"/>
      </a:folHlink>
    </a:clrScheme>
    <a:fontScheme name="Port of Rotterdam">
      <a:majorFont>
        <a:latin typeface="Futura-Bold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HBR</Template>
  <TotalTime>6068</TotalTime>
  <Words>751</Words>
  <Application>Microsoft Office PowerPoint</Application>
  <PresentationFormat>Custom</PresentationFormat>
  <Paragraphs>164</Paragraphs>
  <Slides>23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  <vt:variant>
        <vt:lpstr>Custom Shows</vt:lpstr>
      </vt:variant>
      <vt:variant>
        <vt:i4>1</vt:i4>
      </vt:variant>
    </vt:vector>
  </HeadingPairs>
  <TitlesOfParts>
    <vt:vector size="35" baseType="lpstr">
      <vt:lpstr>Adobe Heiti Std R</vt:lpstr>
      <vt:lpstr>Arial</vt:lpstr>
      <vt:lpstr>Arial Black</vt:lpstr>
      <vt:lpstr>Arial Narrow</vt:lpstr>
      <vt:lpstr>Calibri</vt:lpstr>
      <vt:lpstr>Futura-Bold</vt:lpstr>
      <vt:lpstr>Helvetica</vt:lpstr>
      <vt:lpstr>Segoe UI Light</vt:lpstr>
      <vt:lpstr>Tahoma</vt:lpstr>
      <vt:lpstr>Wingdings</vt:lpstr>
      <vt:lpstr>201801PP-003_PPT_TEMPLATE_HBR_ALG</vt:lpstr>
      <vt:lpstr>Pilot project Suricates Situation March 2018</vt:lpstr>
      <vt:lpstr>EU project SURICATES</vt:lpstr>
      <vt:lpstr>Overview of Port of Rotterdam</vt:lpstr>
      <vt:lpstr>Dredging area</vt:lpstr>
      <vt:lpstr>Amounts of dredged sediment</vt:lpstr>
      <vt:lpstr>Execution</vt:lpstr>
      <vt:lpstr>Reallocation area: Location</vt:lpstr>
      <vt:lpstr>Bathmetry at reallocation site</vt:lpstr>
      <vt:lpstr>Reallocation area, simulation results transport of sediments </vt:lpstr>
      <vt:lpstr>Reallocation area, simulation results transport of sediments </vt:lpstr>
      <vt:lpstr>Zooming in on the monitoring</vt:lpstr>
      <vt:lpstr>Grab samples of sediments in the port</vt:lpstr>
      <vt:lpstr>Grab samples of sediments in the port</vt:lpstr>
      <vt:lpstr>Grab samples of sediments in the port</vt:lpstr>
      <vt:lpstr>Grab samples of sediments in the port</vt:lpstr>
      <vt:lpstr>Optical cable</vt:lpstr>
      <vt:lpstr>PowerPoint Presentation</vt:lpstr>
      <vt:lpstr>PowerPoint Presentation</vt:lpstr>
      <vt:lpstr>Optical cable</vt:lpstr>
      <vt:lpstr>Surveys</vt:lpstr>
      <vt:lpstr>Survey Maeslantkering</vt:lpstr>
      <vt:lpstr>Timeline monitoring</vt:lpstr>
      <vt:lpstr>Practical issues</vt:lpstr>
      <vt:lpstr>Map of Rotterdam</vt:lpstr>
    </vt:vector>
  </TitlesOfParts>
  <Company>Havenbedrijf Rotterdam N.V.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Suricates Pilotproject PoR</dc:title>
  <dc:subject>PowerPoint Template</dc:subject>
  <dc:creator>Wensveen, Marco</dc:creator>
  <cp:lastModifiedBy>Arjan Wijdeveld</cp:lastModifiedBy>
  <cp:revision>14</cp:revision>
  <cp:lastPrinted>2012-07-12T13:03:53Z</cp:lastPrinted>
  <dcterms:created xsi:type="dcterms:W3CDTF">2018-11-15T08:07:26Z</dcterms:created>
  <dcterms:modified xsi:type="dcterms:W3CDTF">2019-03-06T07:42:35Z</dcterms:modified>
  <cp:category>Basistemplate</cp:category>
  <cp:contentStatus>Definitief</cp:contentStatus>
</cp:coreProperties>
</file>