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5.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4"/>
    <p:sldMasterId id="2147483758" r:id="rId5"/>
    <p:sldMasterId id="2147483648" r:id="rId6"/>
    <p:sldMasterId id="2147483980" r:id="rId7"/>
    <p:sldMasterId id="2147483948" r:id="rId8"/>
    <p:sldMasterId id="2147483924" r:id="rId9"/>
  </p:sldMasterIdLst>
  <p:notesMasterIdLst>
    <p:notesMasterId r:id="rId91"/>
  </p:notesMasterIdLst>
  <p:handoutMasterIdLst>
    <p:handoutMasterId r:id="rId92"/>
  </p:handoutMasterIdLst>
  <p:sldIdLst>
    <p:sldId id="260" r:id="rId10"/>
    <p:sldId id="1584" r:id="rId11"/>
    <p:sldId id="1592" r:id="rId12"/>
    <p:sldId id="1593" r:id="rId13"/>
    <p:sldId id="1591" r:id="rId14"/>
    <p:sldId id="1583" r:id="rId15"/>
    <p:sldId id="1581" r:id="rId16"/>
    <p:sldId id="805" r:id="rId17"/>
    <p:sldId id="806" r:id="rId18"/>
    <p:sldId id="370" r:id="rId19"/>
    <p:sldId id="1503" r:id="rId20"/>
    <p:sldId id="1559" r:id="rId21"/>
    <p:sldId id="1564" r:id="rId22"/>
    <p:sldId id="1563" r:id="rId23"/>
    <p:sldId id="1565" r:id="rId24"/>
    <p:sldId id="1560" r:id="rId25"/>
    <p:sldId id="1590" r:id="rId26"/>
    <p:sldId id="595" r:id="rId27"/>
    <p:sldId id="1568" r:id="rId28"/>
    <p:sldId id="1561" r:id="rId29"/>
    <p:sldId id="1569" r:id="rId30"/>
    <p:sldId id="1571" r:id="rId31"/>
    <p:sldId id="1572" r:id="rId32"/>
    <p:sldId id="1573" r:id="rId33"/>
    <p:sldId id="1562" r:id="rId34"/>
    <p:sldId id="1574" r:id="rId35"/>
    <p:sldId id="1575" r:id="rId36"/>
    <p:sldId id="1577" r:id="rId37"/>
    <p:sldId id="1576" r:id="rId38"/>
    <p:sldId id="1578" r:id="rId39"/>
    <p:sldId id="1556" r:id="rId40"/>
    <p:sldId id="1588" r:id="rId41"/>
    <p:sldId id="1586" r:id="rId42"/>
    <p:sldId id="300" r:id="rId43"/>
    <p:sldId id="1585" r:id="rId44"/>
    <p:sldId id="1605" r:id="rId45"/>
    <p:sldId id="1604" r:id="rId46"/>
    <p:sldId id="1603" r:id="rId47"/>
    <p:sldId id="1602" r:id="rId48"/>
    <p:sldId id="1601" r:id="rId49"/>
    <p:sldId id="1600" r:id="rId50"/>
    <p:sldId id="1599" r:id="rId51"/>
    <p:sldId id="1598" r:id="rId52"/>
    <p:sldId id="1597" r:id="rId53"/>
    <p:sldId id="1596" r:id="rId54"/>
    <p:sldId id="1595" r:id="rId55"/>
    <p:sldId id="1594" r:id="rId56"/>
    <p:sldId id="1626" r:id="rId57"/>
    <p:sldId id="1625" r:id="rId58"/>
    <p:sldId id="1624" r:id="rId59"/>
    <p:sldId id="1623" r:id="rId60"/>
    <p:sldId id="1622" r:id="rId61"/>
    <p:sldId id="1621" r:id="rId62"/>
    <p:sldId id="1620" r:id="rId63"/>
    <p:sldId id="1619" r:id="rId64"/>
    <p:sldId id="1618" r:id="rId65"/>
    <p:sldId id="1617" r:id="rId66"/>
    <p:sldId id="1616" r:id="rId67"/>
    <p:sldId id="1615" r:id="rId68"/>
    <p:sldId id="1614" r:id="rId69"/>
    <p:sldId id="1613" r:id="rId70"/>
    <p:sldId id="1612" r:id="rId71"/>
    <p:sldId id="1611" r:id="rId72"/>
    <p:sldId id="1610" r:id="rId73"/>
    <p:sldId id="1609" r:id="rId74"/>
    <p:sldId id="1608" r:id="rId75"/>
    <p:sldId id="1607" r:id="rId76"/>
    <p:sldId id="1606" r:id="rId77"/>
    <p:sldId id="1634" r:id="rId78"/>
    <p:sldId id="1633" r:id="rId79"/>
    <p:sldId id="1632" r:id="rId80"/>
    <p:sldId id="1631" r:id="rId81"/>
    <p:sldId id="1630" r:id="rId82"/>
    <p:sldId id="1629" r:id="rId83"/>
    <p:sldId id="1628" r:id="rId84"/>
    <p:sldId id="1627" r:id="rId85"/>
    <p:sldId id="1579" r:id="rId86"/>
    <p:sldId id="1580" r:id="rId87"/>
    <p:sldId id="1582" r:id="rId88"/>
    <p:sldId id="1587" r:id="rId89"/>
    <p:sldId id="1635" r:id="rId9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6E6E6"/>
    <a:srgbClr val="C0C0C0"/>
    <a:srgbClr val="707070"/>
    <a:srgbClr val="00B389"/>
    <a:srgbClr val="F1F3FD"/>
    <a:srgbClr val="0D38E0"/>
    <a:srgbClr val="080C80"/>
    <a:srgbClr val="0EA2ED"/>
    <a:srgbClr val="00DD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045F47-2ABD-4DF9-B30A-35ECE68734A9}" v="6" dt="2022-03-22T05:55:55.982"/>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301B821-A1FF-4177-AEE7-76D212191A09}" styleName="Stijl, gemiddeld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7" d="100"/>
          <a:sy n="97" d="100"/>
        </p:scale>
        <p:origin x="72" y="192"/>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slide" Target="slides/slide54.xml"/><Relationship Id="rId68" Type="http://schemas.openxmlformats.org/officeDocument/2006/relationships/slide" Target="slides/slide59.xml"/><Relationship Id="rId76" Type="http://schemas.openxmlformats.org/officeDocument/2006/relationships/slide" Target="slides/slide67.xml"/><Relationship Id="rId84" Type="http://schemas.openxmlformats.org/officeDocument/2006/relationships/slide" Target="slides/slide75.xml"/><Relationship Id="rId89" Type="http://schemas.openxmlformats.org/officeDocument/2006/relationships/slide" Target="slides/slide80.xml"/><Relationship Id="rId97" Type="http://schemas.microsoft.com/office/2016/11/relationships/changesInfo" Target="changesInfos/changesInfo1.xml"/><Relationship Id="rId7" Type="http://schemas.openxmlformats.org/officeDocument/2006/relationships/slideMaster" Target="slideMasters/slideMaster4.xml"/><Relationship Id="rId71" Type="http://schemas.openxmlformats.org/officeDocument/2006/relationships/slide" Target="slides/slide62.xml"/><Relationship Id="rId9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74" Type="http://schemas.openxmlformats.org/officeDocument/2006/relationships/slide" Target="slides/slide65.xml"/><Relationship Id="rId79" Type="http://schemas.openxmlformats.org/officeDocument/2006/relationships/slide" Target="slides/slide70.xml"/><Relationship Id="rId87" Type="http://schemas.openxmlformats.org/officeDocument/2006/relationships/slide" Target="slides/slide78.xml"/><Relationship Id="rId5" Type="http://schemas.openxmlformats.org/officeDocument/2006/relationships/slideMaster" Target="slideMasters/slideMaster2.xml"/><Relationship Id="rId61" Type="http://schemas.openxmlformats.org/officeDocument/2006/relationships/slide" Target="slides/slide52.xml"/><Relationship Id="rId82" Type="http://schemas.openxmlformats.org/officeDocument/2006/relationships/slide" Target="slides/slide73.xml"/><Relationship Id="rId90" Type="http://schemas.openxmlformats.org/officeDocument/2006/relationships/slide" Target="slides/slide81.xml"/><Relationship Id="rId95" Type="http://schemas.openxmlformats.org/officeDocument/2006/relationships/theme" Target="theme/theme1.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slide" Target="slides/slide60.xml"/><Relationship Id="rId77" Type="http://schemas.openxmlformats.org/officeDocument/2006/relationships/slide" Target="slides/slide68.xml"/><Relationship Id="rId8" Type="http://schemas.openxmlformats.org/officeDocument/2006/relationships/slideMaster" Target="slideMasters/slideMaster5.xml"/><Relationship Id="rId51" Type="http://schemas.openxmlformats.org/officeDocument/2006/relationships/slide" Target="slides/slide42.xml"/><Relationship Id="rId72" Type="http://schemas.openxmlformats.org/officeDocument/2006/relationships/slide" Target="slides/slide63.xml"/><Relationship Id="rId80" Type="http://schemas.openxmlformats.org/officeDocument/2006/relationships/slide" Target="slides/slide71.xml"/><Relationship Id="rId85" Type="http://schemas.openxmlformats.org/officeDocument/2006/relationships/slide" Target="slides/slide76.xml"/><Relationship Id="rId93" Type="http://schemas.openxmlformats.org/officeDocument/2006/relationships/presProps" Target="presProps.xml"/><Relationship Id="rId98"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slide" Target="slides/slide66.xml"/><Relationship Id="rId83" Type="http://schemas.openxmlformats.org/officeDocument/2006/relationships/slide" Target="slides/slide74.xml"/><Relationship Id="rId88" Type="http://schemas.openxmlformats.org/officeDocument/2006/relationships/slide" Target="slides/slide79.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slide" Target="slides/slide69.xml"/><Relationship Id="rId81" Type="http://schemas.openxmlformats.org/officeDocument/2006/relationships/slide" Target="slides/slide72.xml"/><Relationship Id="rId86" Type="http://schemas.openxmlformats.org/officeDocument/2006/relationships/slide" Target="slides/slide77.xml"/><Relationship Id="rId9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ebe de Boer" userId="S::wiebe.deboer@deltares.nl::ac397c14-734d-45d1-bf54-462116def8cf" providerId="AD" clId="Web-{A20E67A8-874F-4C8B-AEAB-3364A2ED2CF0}"/>
    <pc:docChg chg="modSld">
      <pc:chgData name="Wiebe de Boer" userId="S::wiebe.deboer@deltares.nl::ac397c14-734d-45d1-bf54-462116def8cf" providerId="AD" clId="Web-{A20E67A8-874F-4C8B-AEAB-3364A2ED2CF0}" dt="2021-06-10T14:47:52.466" v="101" actId="20577"/>
      <pc:docMkLst>
        <pc:docMk/>
      </pc:docMkLst>
      <pc:sldChg chg="delSp delAnim">
        <pc:chgData name="Wiebe de Boer" userId="S::wiebe.deboer@deltares.nl::ac397c14-734d-45d1-bf54-462116def8cf" providerId="AD" clId="Web-{A20E67A8-874F-4C8B-AEAB-3364A2ED2CF0}" dt="2021-06-10T13:40:47.317" v="2"/>
        <pc:sldMkLst>
          <pc:docMk/>
          <pc:sldMk cId="2991534324" sldId="1509"/>
        </pc:sldMkLst>
        <pc:spChg chg="del">
          <ac:chgData name="Wiebe de Boer" userId="S::wiebe.deboer@deltares.nl::ac397c14-734d-45d1-bf54-462116def8cf" providerId="AD" clId="Web-{A20E67A8-874F-4C8B-AEAB-3364A2ED2CF0}" dt="2021-06-10T13:40:43.239" v="1"/>
          <ac:spMkLst>
            <pc:docMk/>
            <pc:sldMk cId="2991534324" sldId="1509"/>
            <ac:spMk id="16" creationId="{8DB372C6-635B-42CE-B76C-04633EFB2F5D}"/>
          </ac:spMkLst>
        </pc:spChg>
        <pc:spChg chg="del">
          <ac:chgData name="Wiebe de Boer" userId="S::wiebe.deboer@deltares.nl::ac397c14-734d-45d1-bf54-462116def8cf" providerId="AD" clId="Web-{A20E67A8-874F-4C8B-AEAB-3364A2ED2CF0}" dt="2021-06-10T13:40:43.239" v="0"/>
          <ac:spMkLst>
            <pc:docMk/>
            <pc:sldMk cId="2991534324" sldId="1509"/>
            <ac:spMk id="17" creationId="{86E66BE8-7688-4E7F-9441-66685530CFD5}"/>
          </ac:spMkLst>
        </pc:spChg>
        <pc:spChg chg="del">
          <ac:chgData name="Wiebe de Boer" userId="S::wiebe.deboer@deltares.nl::ac397c14-734d-45d1-bf54-462116def8cf" providerId="AD" clId="Web-{A20E67A8-874F-4C8B-AEAB-3364A2ED2CF0}" dt="2021-06-10T13:40:47.317" v="2"/>
          <ac:spMkLst>
            <pc:docMk/>
            <pc:sldMk cId="2991534324" sldId="1509"/>
            <ac:spMk id="18" creationId="{BD49B573-7A0E-481F-A245-281240CADA70}"/>
          </ac:spMkLst>
        </pc:spChg>
      </pc:sldChg>
      <pc:sldChg chg="modSp">
        <pc:chgData name="Wiebe de Boer" userId="S::wiebe.deboer@deltares.nl::ac397c14-734d-45d1-bf54-462116def8cf" providerId="AD" clId="Web-{A20E67A8-874F-4C8B-AEAB-3364A2ED2CF0}" dt="2021-06-10T13:42:00.741" v="29" actId="20577"/>
        <pc:sldMkLst>
          <pc:docMk/>
          <pc:sldMk cId="688555659" sldId="1510"/>
        </pc:sldMkLst>
        <pc:spChg chg="mod">
          <ac:chgData name="Wiebe de Boer" userId="S::wiebe.deboer@deltares.nl::ac397c14-734d-45d1-bf54-462116def8cf" providerId="AD" clId="Web-{A20E67A8-874F-4C8B-AEAB-3364A2ED2CF0}" dt="2021-06-10T13:42:00.741" v="29" actId="20577"/>
          <ac:spMkLst>
            <pc:docMk/>
            <pc:sldMk cId="688555659" sldId="1510"/>
            <ac:spMk id="5" creationId="{40C2D617-731E-426A-B590-4C9AC4A51032}"/>
          </ac:spMkLst>
        </pc:spChg>
      </pc:sldChg>
      <pc:sldChg chg="modSp">
        <pc:chgData name="Wiebe de Boer" userId="S::wiebe.deboer@deltares.nl::ac397c14-734d-45d1-bf54-462116def8cf" providerId="AD" clId="Web-{A20E67A8-874F-4C8B-AEAB-3364A2ED2CF0}" dt="2021-06-10T13:48:10.249" v="72" actId="20577"/>
        <pc:sldMkLst>
          <pc:docMk/>
          <pc:sldMk cId="1165568031" sldId="1511"/>
        </pc:sldMkLst>
        <pc:spChg chg="mod">
          <ac:chgData name="Wiebe de Boer" userId="S::wiebe.deboer@deltares.nl::ac397c14-734d-45d1-bf54-462116def8cf" providerId="AD" clId="Web-{A20E67A8-874F-4C8B-AEAB-3364A2ED2CF0}" dt="2021-06-10T13:48:10.249" v="72" actId="20577"/>
          <ac:spMkLst>
            <pc:docMk/>
            <pc:sldMk cId="1165568031" sldId="1511"/>
            <ac:spMk id="3" creationId="{7DB1C214-7A75-4E98-9FFB-BD0A25AB1984}"/>
          </ac:spMkLst>
        </pc:spChg>
      </pc:sldChg>
      <pc:sldChg chg="modSp">
        <pc:chgData name="Wiebe de Boer" userId="S::wiebe.deboer@deltares.nl::ac397c14-734d-45d1-bf54-462116def8cf" providerId="AD" clId="Web-{A20E67A8-874F-4C8B-AEAB-3364A2ED2CF0}" dt="2021-06-10T14:47:52.466" v="101" actId="20577"/>
        <pc:sldMkLst>
          <pc:docMk/>
          <pc:sldMk cId="1709750293" sldId="1513"/>
        </pc:sldMkLst>
        <pc:spChg chg="mod">
          <ac:chgData name="Wiebe de Boer" userId="S::wiebe.deboer@deltares.nl::ac397c14-734d-45d1-bf54-462116def8cf" providerId="AD" clId="Web-{A20E67A8-874F-4C8B-AEAB-3364A2ED2CF0}" dt="2021-06-10T14:47:52.466" v="101" actId="20577"/>
          <ac:spMkLst>
            <pc:docMk/>
            <pc:sldMk cId="1709750293" sldId="1513"/>
            <ac:spMk id="5" creationId="{40C2D617-731E-426A-B590-4C9AC4A51032}"/>
          </ac:spMkLst>
        </pc:spChg>
      </pc:sldChg>
    </pc:docChg>
  </pc:docChgLst>
  <pc:docChgLst>
    <pc:chgData name="Wiebe de Boer" userId="ac397c14-734d-45d1-bf54-462116def8cf" providerId="ADAL" clId="{C9045F47-2ABD-4DF9-B30A-35ECE68734A9}"/>
    <pc:docChg chg="undo custSel delSld modSld">
      <pc:chgData name="Wiebe de Boer" userId="ac397c14-734d-45d1-bf54-462116def8cf" providerId="ADAL" clId="{C9045F47-2ABD-4DF9-B30A-35ECE68734A9}" dt="2022-03-23T09:36:30.219" v="104" actId="47"/>
      <pc:docMkLst>
        <pc:docMk/>
      </pc:docMkLst>
      <pc:sldChg chg="del">
        <pc:chgData name="Wiebe de Boer" userId="ac397c14-734d-45d1-bf54-462116def8cf" providerId="ADAL" clId="{C9045F47-2ABD-4DF9-B30A-35ECE68734A9}" dt="2022-03-23T09:36:12.561" v="103" actId="47"/>
        <pc:sldMkLst>
          <pc:docMk/>
          <pc:sldMk cId="3821899004" sldId="632"/>
        </pc:sldMkLst>
      </pc:sldChg>
      <pc:sldChg chg="modAnim">
        <pc:chgData name="Wiebe de Boer" userId="ac397c14-734d-45d1-bf54-462116def8cf" providerId="ADAL" clId="{C9045F47-2ABD-4DF9-B30A-35ECE68734A9}" dt="2022-03-22T05:55:55.982" v="102"/>
        <pc:sldMkLst>
          <pc:docMk/>
          <pc:sldMk cId="2047496385" sldId="806"/>
        </pc:sldMkLst>
      </pc:sldChg>
      <pc:sldChg chg="modSp mod">
        <pc:chgData name="Wiebe de Boer" userId="ac397c14-734d-45d1-bf54-462116def8cf" providerId="ADAL" clId="{C9045F47-2ABD-4DF9-B30A-35ECE68734A9}" dt="2022-03-21T13:44:45.875" v="56" actId="20577"/>
        <pc:sldMkLst>
          <pc:docMk/>
          <pc:sldMk cId="2404168739" sldId="1563"/>
        </pc:sldMkLst>
        <pc:spChg chg="mod">
          <ac:chgData name="Wiebe de Boer" userId="ac397c14-734d-45d1-bf54-462116def8cf" providerId="ADAL" clId="{C9045F47-2ABD-4DF9-B30A-35ECE68734A9}" dt="2022-03-21T13:44:45.875" v="56" actId="20577"/>
          <ac:spMkLst>
            <pc:docMk/>
            <pc:sldMk cId="2404168739" sldId="1563"/>
            <ac:spMk id="9" creationId="{64DE1169-A3CB-45AF-BA32-0D5F63533211}"/>
          </ac:spMkLst>
        </pc:spChg>
      </pc:sldChg>
      <pc:sldChg chg="addSp delSp modSp mod">
        <pc:chgData name="Wiebe de Boer" userId="ac397c14-734d-45d1-bf54-462116def8cf" providerId="ADAL" clId="{C9045F47-2ABD-4DF9-B30A-35ECE68734A9}" dt="2022-03-21T15:56:36.538" v="87" actId="20577"/>
        <pc:sldMkLst>
          <pc:docMk/>
          <pc:sldMk cId="2513502260" sldId="1580"/>
        </pc:sldMkLst>
        <pc:spChg chg="add mod">
          <ac:chgData name="Wiebe de Boer" userId="ac397c14-734d-45d1-bf54-462116def8cf" providerId="ADAL" clId="{C9045F47-2ABD-4DF9-B30A-35ECE68734A9}" dt="2022-03-21T15:55:34.652" v="57" actId="478"/>
          <ac:spMkLst>
            <pc:docMk/>
            <pc:sldMk cId="2513502260" sldId="1580"/>
            <ac:spMk id="10" creationId="{78FB92F4-C0C5-4376-9B7D-DB6C9790B68E}"/>
          </ac:spMkLst>
        </pc:spChg>
        <pc:graphicFrameChg chg="del">
          <ac:chgData name="Wiebe de Boer" userId="ac397c14-734d-45d1-bf54-462116def8cf" providerId="ADAL" clId="{C9045F47-2ABD-4DF9-B30A-35ECE68734A9}" dt="2022-03-21T15:55:34.652" v="57" actId="478"/>
          <ac:graphicFrameMkLst>
            <pc:docMk/>
            <pc:sldMk cId="2513502260" sldId="1580"/>
            <ac:graphicFrameMk id="12" creationId="{5DF4AFF0-43AB-4BAC-A49B-1E03955A22A8}"/>
          </ac:graphicFrameMkLst>
        </pc:graphicFrameChg>
        <pc:graphicFrameChg chg="add mod modGraphic">
          <ac:chgData name="Wiebe de Boer" userId="ac397c14-734d-45d1-bf54-462116def8cf" providerId="ADAL" clId="{C9045F47-2ABD-4DF9-B30A-35ECE68734A9}" dt="2022-03-21T15:56:36.538" v="87" actId="20577"/>
          <ac:graphicFrameMkLst>
            <pc:docMk/>
            <pc:sldMk cId="2513502260" sldId="1580"/>
            <ac:graphicFrameMk id="13" creationId="{64A41DFC-1DE8-4CF6-9E85-3F4125B12EF6}"/>
          </ac:graphicFrameMkLst>
        </pc:graphicFrameChg>
      </pc:sldChg>
      <pc:sldChg chg="addSp delSp modSp mod">
        <pc:chgData name="Wiebe de Boer" userId="ac397c14-734d-45d1-bf54-462116def8cf" providerId="ADAL" clId="{C9045F47-2ABD-4DF9-B30A-35ECE68734A9}" dt="2022-03-21T15:57:58.696" v="98" actId="20577"/>
        <pc:sldMkLst>
          <pc:docMk/>
          <pc:sldMk cId="3789914106" sldId="1582"/>
        </pc:sldMkLst>
        <pc:spChg chg="add mod">
          <ac:chgData name="Wiebe de Boer" userId="ac397c14-734d-45d1-bf54-462116def8cf" providerId="ADAL" clId="{C9045F47-2ABD-4DF9-B30A-35ECE68734A9}" dt="2022-03-21T15:56:50.068" v="88" actId="478"/>
          <ac:spMkLst>
            <pc:docMk/>
            <pc:sldMk cId="3789914106" sldId="1582"/>
            <ac:spMk id="10" creationId="{DDD1487A-7068-4857-8F45-8C1796CBF8CB}"/>
          </ac:spMkLst>
        </pc:spChg>
        <pc:graphicFrameChg chg="del">
          <ac:chgData name="Wiebe de Boer" userId="ac397c14-734d-45d1-bf54-462116def8cf" providerId="ADAL" clId="{C9045F47-2ABD-4DF9-B30A-35ECE68734A9}" dt="2022-03-21T15:56:50.068" v="88" actId="478"/>
          <ac:graphicFrameMkLst>
            <pc:docMk/>
            <pc:sldMk cId="3789914106" sldId="1582"/>
            <ac:graphicFrameMk id="12" creationId="{5DF4AFF0-43AB-4BAC-A49B-1E03955A22A8}"/>
          </ac:graphicFrameMkLst>
        </pc:graphicFrameChg>
        <pc:graphicFrameChg chg="add mod modGraphic">
          <ac:chgData name="Wiebe de Boer" userId="ac397c14-734d-45d1-bf54-462116def8cf" providerId="ADAL" clId="{C9045F47-2ABD-4DF9-B30A-35ECE68734A9}" dt="2022-03-21T15:57:58.696" v="98" actId="20577"/>
          <ac:graphicFrameMkLst>
            <pc:docMk/>
            <pc:sldMk cId="3789914106" sldId="1582"/>
            <ac:graphicFrameMk id="13" creationId="{E7F93E8B-351E-4993-B899-7940DFBAEF96}"/>
          </ac:graphicFrameMkLst>
        </pc:graphicFrameChg>
      </pc:sldChg>
      <pc:sldChg chg="modSp mod">
        <pc:chgData name="Wiebe de Boer" userId="ac397c14-734d-45d1-bf54-462116def8cf" providerId="ADAL" clId="{C9045F47-2ABD-4DF9-B30A-35ECE68734A9}" dt="2022-03-22T05:47:04.847" v="100" actId="20577"/>
        <pc:sldMkLst>
          <pc:docMk/>
          <pc:sldMk cId="2488426000" sldId="1585"/>
        </pc:sldMkLst>
        <pc:spChg chg="mod">
          <ac:chgData name="Wiebe de Boer" userId="ac397c14-734d-45d1-bf54-462116def8cf" providerId="ADAL" clId="{C9045F47-2ABD-4DF9-B30A-35ECE68734A9}" dt="2022-03-22T05:47:04.847" v="100" actId="20577"/>
          <ac:spMkLst>
            <pc:docMk/>
            <pc:sldMk cId="2488426000" sldId="1585"/>
            <ac:spMk id="3" creationId="{E9ED3F27-6328-43F7-8C9E-117844C12176}"/>
          </ac:spMkLst>
        </pc:spChg>
      </pc:sldChg>
      <pc:sldChg chg="modSp mod">
        <pc:chgData name="Wiebe de Boer" userId="ac397c14-734d-45d1-bf54-462116def8cf" providerId="ADAL" clId="{C9045F47-2ABD-4DF9-B30A-35ECE68734A9}" dt="2022-03-22T05:47:18.601" v="101" actId="20577"/>
        <pc:sldMkLst>
          <pc:docMk/>
          <pc:sldMk cId="4200292774" sldId="1587"/>
        </pc:sldMkLst>
        <pc:spChg chg="mod">
          <ac:chgData name="Wiebe de Boer" userId="ac397c14-734d-45d1-bf54-462116def8cf" providerId="ADAL" clId="{C9045F47-2ABD-4DF9-B30A-35ECE68734A9}" dt="2022-03-22T05:47:18.601" v="101" actId="20577"/>
          <ac:spMkLst>
            <pc:docMk/>
            <pc:sldMk cId="4200292774" sldId="1587"/>
            <ac:spMk id="3" creationId="{E9ED3F27-6328-43F7-8C9E-117844C12176}"/>
          </ac:spMkLst>
        </pc:spChg>
      </pc:sldChg>
      <pc:sldChg chg="del">
        <pc:chgData name="Wiebe de Boer" userId="ac397c14-734d-45d1-bf54-462116def8cf" providerId="ADAL" clId="{C9045F47-2ABD-4DF9-B30A-35ECE68734A9}" dt="2022-03-23T09:36:30.219" v="104" actId="47"/>
        <pc:sldMkLst>
          <pc:docMk/>
          <pc:sldMk cId="2705410420" sldId="1589"/>
        </pc:sldMkLst>
      </pc:sldChg>
      <pc:sldChg chg="modSp mod">
        <pc:chgData name="Wiebe de Boer" userId="ac397c14-734d-45d1-bf54-462116def8cf" providerId="ADAL" clId="{C9045F47-2ABD-4DF9-B30A-35ECE68734A9}" dt="2022-03-22T05:46:33.587" v="99" actId="20577"/>
        <pc:sldMkLst>
          <pc:docMk/>
          <pc:sldMk cId="135494117" sldId="1591"/>
        </pc:sldMkLst>
        <pc:spChg chg="mod">
          <ac:chgData name="Wiebe de Boer" userId="ac397c14-734d-45d1-bf54-462116def8cf" providerId="ADAL" clId="{C9045F47-2ABD-4DF9-B30A-35ECE68734A9}" dt="2022-03-22T05:46:33.587" v="99" actId="20577"/>
          <ac:spMkLst>
            <pc:docMk/>
            <pc:sldMk cId="135494117" sldId="1591"/>
            <ac:spMk id="3" creationId="{E9ED3F27-6328-43F7-8C9E-117844C12176}"/>
          </ac:spMkLst>
        </pc:spChg>
      </pc:sldChg>
    </pc:docChg>
  </pc:docChgLst>
  <pc:docChgLst>
    <pc:chgData name="Wiebe de Boer" userId="ac397c14-734d-45d1-bf54-462116def8cf" providerId="ADAL" clId="{78610CFA-E627-470D-80B7-B35FD80052C3}"/>
    <pc:docChg chg="undo custSel addSld delSld modSld">
      <pc:chgData name="Wiebe de Boer" userId="ac397c14-734d-45d1-bf54-462116def8cf" providerId="ADAL" clId="{78610CFA-E627-470D-80B7-B35FD80052C3}" dt="2021-03-25T10:57:28.306" v="1618" actId="20577"/>
      <pc:docMkLst>
        <pc:docMk/>
      </pc:docMkLst>
      <pc:sldChg chg="modSp mod">
        <pc:chgData name="Wiebe de Boer" userId="ac397c14-734d-45d1-bf54-462116def8cf" providerId="ADAL" clId="{78610CFA-E627-470D-80B7-B35FD80052C3}" dt="2021-03-25T10:57:28.306" v="1618" actId="20577"/>
        <pc:sldMkLst>
          <pc:docMk/>
          <pc:sldMk cId="1848310190" sldId="260"/>
        </pc:sldMkLst>
        <pc:spChg chg="mod">
          <ac:chgData name="Wiebe de Boer" userId="ac397c14-734d-45d1-bf54-462116def8cf" providerId="ADAL" clId="{78610CFA-E627-470D-80B7-B35FD80052C3}" dt="2021-03-25T10:57:28.306" v="1618" actId="20577"/>
          <ac:spMkLst>
            <pc:docMk/>
            <pc:sldMk cId="1848310190" sldId="260"/>
            <ac:spMk id="7" creationId="{838C8FD7-55FC-4DBD-825A-309E45D66332}"/>
          </ac:spMkLst>
        </pc:spChg>
        <pc:spChg chg="mod">
          <ac:chgData name="Wiebe de Boer" userId="ac397c14-734d-45d1-bf54-462116def8cf" providerId="ADAL" clId="{78610CFA-E627-470D-80B7-B35FD80052C3}" dt="2021-03-24T16:17:33.750" v="1" actId="20577"/>
          <ac:spMkLst>
            <pc:docMk/>
            <pc:sldMk cId="1848310190" sldId="260"/>
            <ac:spMk id="14" creationId="{D510B812-7AC5-475D-ACB5-69A9EF35AE06}"/>
          </ac:spMkLst>
        </pc:spChg>
      </pc:sldChg>
      <pc:sldChg chg="modSp mod">
        <pc:chgData name="Wiebe de Boer" userId="ac397c14-734d-45d1-bf54-462116def8cf" providerId="ADAL" clId="{78610CFA-E627-470D-80B7-B35FD80052C3}" dt="2021-03-24T16:18:57.352" v="52" actId="20577"/>
        <pc:sldMkLst>
          <pc:docMk/>
          <pc:sldMk cId="3454861042" sldId="298"/>
        </pc:sldMkLst>
        <pc:spChg chg="mod">
          <ac:chgData name="Wiebe de Boer" userId="ac397c14-734d-45d1-bf54-462116def8cf" providerId="ADAL" clId="{78610CFA-E627-470D-80B7-B35FD80052C3}" dt="2021-03-24T16:18:57.352" v="52" actId="20577"/>
          <ac:spMkLst>
            <pc:docMk/>
            <pc:sldMk cId="3454861042" sldId="298"/>
            <ac:spMk id="3" creationId="{7AA02A56-F306-4BD9-9AE4-F7B81DD8740E}"/>
          </ac:spMkLst>
        </pc:spChg>
      </pc:sldChg>
      <pc:sldChg chg="del">
        <pc:chgData name="Wiebe de Boer" userId="ac397c14-734d-45d1-bf54-462116def8cf" providerId="ADAL" clId="{78610CFA-E627-470D-80B7-B35FD80052C3}" dt="2021-03-24T16:19:32.158" v="53" actId="47"/>
        <pc:sldMkLst>
          <pc:docMk/>
          <pc:sldMk cId="1271958693" sldId="302"/>
        </pc:sldMkLst>
      </pc:sldChg>
      <pc:sldChg chg="modSp mod">
        <pc:chgData name="Wiebe de Boer" userId="ac397c14-734d-45d1-bf54-462116def8cf" providerId="ADAL" clId="{78610CFA-E627-470D-80B7-B35FD80052C3}" dt="2021-03-24T16:18:18.132" v="33" actId="6549"/>
        <pc:sldMkLst>
          <pc:docMk/>
          <pc:sldMk cId="968487040" sldId="370"/>
        </pc:sldMkLst>
        <pc:spChg chg="mod">
          <ac:chgData name="Wiebe de Boer" userId="ac397c14-734d-45d1-bf54-462116def8cf" providerId="ADAL" clId="{78610CFA-E627-470D-80B7-B35FD80052C3}" dt="2021-03-24T16:18:18.132" v="33" actId="6549"/>
          <ac:spMkLst>
            <pc:docMk/>
            <pc:sldMk cId="968487040" sldId="370"/>
            <ac:spMk id="5" creationId="{020BF377-8167-4F7F-BBB4-2A5E01C6C709}"/>
          </ac:spMkLst>
        </pc:spChg>
      </pc:sldChg>
      <pc:sldChg chg="modSp mod">
        <pc:chgData name="Wiebe de Boer" userId="ac397c14-734d-45d1-bf54-462116def8cf" providerId="ADAL" clId="{78610CFA-E627-470D-80B7-B35FD80052C3}" dt="2021-03-24T16:24:29.742" v="186" actId="6549"/>
        <pc:sldMkLst>
          <pc:docMk/>
          <pc:sldMk cId="3891685000" sldId="782"/>
        </pc:sldMkLst>
        <pc:spChg chg="mod">
          <ac:chgData name="Wiebe de Boer" userId="ac397c14-734d-45d1-bf54-462116def8cf" providerId="ADAL" clId="{78610CFA-E627-470D-80B7-B35FD80052C3}" dt="2021-03-24T16:22:15.228" v="132" actId="20577"/>
          <ac:spMkLst>
            <pc:docMk/>
            <pc:sldMk cId="3891685000" sldId="782"/>
            <ac:spMk id="2" creationId="{DB4EE7DA-917E-4676-8A77-C9D644739852}"/>
          </ac:spMkLst>
        </pc:spChg>
        <pc:spChg chg="mod">
          <ac:chgData name="Wiebe de Boer" userId="ac397c14-734d-45d1-bf54-462116def8cf" providerId="ADAL" clId="{78610CFA-E627-470D-80B7-B35FD80052C3}" dt="2021-03-24T16:24:29.742" v="186" actId="6549"/>
          <ac:spMkLst>
            <pc:docMk/>
            <pc:sldMk cId="3891685000" sldId="782"/>
            <ac:spMk id="5" creationId="{0553F62A-7B49-4051-B1F0-D44A69085DF3}"/>
          </ac:spMkLst>
        </pc:spChg>
      </pc:sldChg>
      <pc:sldChg chg="modSp mod">
        <pc:chgData name="Wiebe de Boer" userId="ac397c14-734d-45d1-bf54-462116def8cf" providerId="ADAL" clId="{78610CFA-E627-470D-80B7-B35FD80052C3}" dt="2021-03-24T16:27:57.812" v="515" actId="20577"/>
        <pc:sldMkLst>
          <pc:docMk/>
          <pc:sldMk cId="685818424" sldId="802"/>
        </pc:sldMkLst>
        <pc:spChg chg="mod">
          <ac:chgData name="Wiebe de Boer" userId="ac397c14-734d-45d1-bf54-462116def8cf" providerId="ADAL" clId="{78610CFA-E627-470D-80B7-B35FD80052C3}" dt="2021-03-24T16:27:57.812" v="515" actId="20577"/>
          <ac:spMkLst>
            <pc:docMk/>
            <pc:sldMk cId="685818424" sldId="802"/>
            <ac:spMk id="5" creationId="{1F2B69C2-AAD7-4FFA-80D8-1810111B7778}"/>
          </ac:spMkLst>
        </pc:spChg>
      </pc:sldChg>
      <pc:sldChg chg="modSp new mod">
        <pc:chgData name="Wiebe de Boer" userId="ac397c14-734d-45d1-bf54-462116def8cf" providerId="ADAL" clId="{78610CFA-E627-470D-80B7-B35FD80052C3}" dt="2021-03-24T16:35:34.970" v="1559" actId="20577"/>
        <pc:sldMkLst>
          <pc:docMk/>
          <pc:sldMk cId="3436933934" sldId="803"/>
        </pc:sldMkLst>
        <pc:spChg chg="mod">
          <ac:chgData name="Wiebe de Boer" userId="ac397c14-734d-45d1-bf54-462116def8cf" providerId="ADAL" clId="{78610CFA-E627-470D-80B7-B35FD80052C3}" dt="2021-03-24T16:34:34.899" v="1403" actId="20577"/>
          <ac:spMkLst>
            <pc:docMk/>
            <pc:sldMk cId="3436933934" sldId="803"/>
            <ac:spMk id="2" creationId="{79C078CA-FC15-4E48-9B41-9B90285CD8D6}"/>
          </ac:spMkLst>
        </pc:spChg>
        <pc:spChg chg="mod">
          <ac:chgData name="Wiebe de Boer" userId="ac397c14-734d-45d1-bf54-462116def8cf" providerId="ADAL" clId="{78610CFA-E627-470D-80B7-B35FD80052C3}" dt="2021-03-24T16:35:34.970" v="1559" actId="20577"/>
          <ac:spMkLst>
            <pc:docMk/>
            <pc:sldMk cId="3436933934" sldId="803"/>
            <ac:spMk id="5" creationId="{40C2D617-731E-426A-B590-4C9AC4A51032}"/>
          </ac:spMkLst>
        </pc:spChg>
      </pc:sldChg>
      <pc:sldChg chg="del">
        <pc:chgData name="Wiebe de Boer" userId="ac397c14-734d-45d1-bf54-462116def8cf" providerId="ADAL" clId="{78610CFA-E627-470D-80B7-B35FD80052C3}" dt="2021-03-24T16:24:12.842" v="185" actId="47"/>
        <pc:sldMkLst>
          <pc:docMk/>
          <pc:sldMk cId="2469976451" sldId="804"/>
        </pc:sldMkLst>
      </pc:sldChg>
    </pc:docChg>
  </pc:docChgLst>
  <pc:docChgLst>
    <pc:chgData name="Wiebe de Boer" userId="ac397c14-734d-45d1-bf54-462116def8cf" providerId="ADAL" clId="{97D3CEA0-1903-441C-A915-754C26279ABC}"/>
    <pc:docChg chg="custSel addSld modSld">
      <pc:chgData name="Wiebe de Boer" userId="ac397c14-734d-45d1-bf54-462116def8cf" providerId="ADAL" clId="{97D3CEA0-1903-441C-A915-754C26279ABC}" dt="2021-02-18T16:41:09.322" v="1264" actId="20577"/>
      <pc:docMkLst>
        <pc:docMk/>
      </pc:docMkLst>
      <pc:sldChg chg="modSp">
        <pc:chgData name="Wiebe de Boer" userId="ac397c14-734d-45d1-bf54-462116def8cf" providerId="ADAL" clId="{97D3CEA0-1903-441C-A915-754C26279ABC}" dt="2021-02-18T14:19:58.506" v="1250" actId="20577"/>
        <pc:sldMkLst>
          <pc:docMk/>
          <pc:sldMk cId="1829946407" sldId="373"/>
        </pc:sldMkLst>
        <pc:spChg chg="mod">
          <ac:chgData name="Wiebe de Boer" userId="ac397c14-734d-45d1-bf54-462116def8cf" providerId="ADAL" clId="{97D3CEA0-1903-441C-A915-754C26279ABC}" dt="2021-02-18T08:18:39.071" v="99" actId="20577"/>
          <ac:spMkLst>
            <pc:docMk/>
            <pc:sldMk cId="1829946407" sldId="373"/>
            <ac:spMk id="2" creationId="{F22288CF-306E-4CE0-8B4F-A8909DCF9B7F}"/>
          </ac:spMkLst>
        </pc:spChg>
        <pc:spChg chg="mod">
          <ac:chgData name="Wiebe de Boer" userId="ac397c14-734d-45d1-bf54-462116def8cf" providerId="ADAL" clId="{97D3CEA0-1903-441C-A915-754C26279ABC}" dt="2021-02-18T14:19:58.506" v="1250" actId="20577"/>
          <ac:spMkLst>
            <pc:docMk/>
            <pc:sldMk cId="1829946407" sldId="373"/>
            <ac:spMk id="5" creationId="{0A4CF31B-9B90-4828-AC16-9FC734DE874F}"/>
          </ac:spMkLst>
        </pc:spChg>
      </pc:sldChg>
      <pc:sldChg chg="modSp add">
        <pc:chgData name="Wiebe de Boer" userId="ac397c14-734d-45d1-bf54-462116def8cf" providerId="ADAL" clId="{97D3CEA0-1903-441C-A915-754C26279ABC}" dt="2021-02-18T08:17:18.845" v="75" actId="20577"/>
        <pc:sldMkLst>
          <pc:docMk/>
          <pc:sldMk cId="3891685000" sldId="782"/>
        </pc:sldMkLst>
        <pc:spChg chg="mod">
          <ac:chgData name="Wiebe de Boer" userId="ac397c14-734d-45d1-bf54-462116def8cf" providerId="ADAL" clId="{97D3CEA0-1903-441C-A915-754C26279ABC}" dt="2021-02-18T08:17:18.845" v="75" actId="20577"/>
          <ac:spMkLst>
            <pc:docMk/>
            <pc:sldMk cId="3891685000" sldId="782"/>
            <ac:spMk id="2" creationId="{DB4EE7DA-917E-4676-8A77-C9D644739852}"/>
          </ac:spMkLst>
        </pc:spChg>
      </pc:sldChg>
      <pc:sldChg chg="modSp add">
        <pc:chgData name="Wiebe de Boer" userId="ac397c14-734d-45d1-bf54-462116def8cf" providerId="ADAL" clId="{97D3CEA0-1903-441C-A915-754C26279ABC}" dt="2021-02-18T08:16:45.354" v="38" actId="14100"/>
        <pc:sldMkLst>
          <pc:docMk/>
          <pc:sldMk cId="121030654" sldId="783"/>
        </pc:sldMkLst>
        <pc:spChg chg="mod">
          <ac:chgData name="Wiebe de Boer" userId="ac397c14-734d-45d1-bf54-462116def8cf" providerId="ADAL" clId="{97D3CEA0-1903-441C-A915-754C26279ABC}" dt="2021-02-18T08:16:45.354" v="38" actId="14100"/>
          <ac:spMkLst>
            <pc:docMk/>
            <pc:sldMk cId="121030654" sldId="783"/>
            <ac:spMk id="2" creationId="{DB4EE7DA-917E-4676-8A77-C9D644739852}"/>
          </ac:spMkLst>
        </pc:spChg>
      </pc:sldChg>
      <pc:sldChg chg="modSp add">
        <pc:chgData name="Wiebe de Boer" userId="ac397c14-734d-45d1-bf54-462116def8cf" providerId="ADAL" clId="{97D3CEA0-1903-441C-A915-754C26279ABC}" dt="2021-02-18T16:41:09.322" v="1264" actId="20577"/>
        <pc:sldMkLst>
          <pc:docMk/>
          <pc:sldMk cId="1221568859" sldId="784"/>
        </pc:sldMkLst>
        <pc:spChg chg="mod">
          <ac:chgData name="Wiebe de Boer" userId="ac397c14-734d-45d1-bf54-462116def8cf" providerId="ADAL" clId="{97D3CEA0-1903-441C-A915-754C26279ABC}" dt="2021-02-18T16:41:09.322" v="1264" actId="20577"/>
          <ac:spMkLst>
            <pc:docMk/>
            <pc:sldMk cId="1221568859" sldId="784"/>
            <ac:spMk id="2" creationId="{2E5688AF-CD04-4CE3-93E4-7026F64722FE}"/>
          </ac:spMkLst>
        </pc:spChg>
        <pc:spChg chg="mod">
          <ac:chgData name="Wiebe de Boer" userId="ac397c14-734d-45d1-bf54-462116def8cf" providerId="ADAL" clId="{97D3CEA0-1903-441C-A915-754C26279ABC}" dt="2021-02-18T14:11:11.861" v="944" actId="20577"/>
          <ac:spMkLst>
            <pc:docMk/>
            <pc:sldMk cId="1221568859" sldId="784"/>
            <ac:spMk id="5" creationId="{4E9E4A76-0350-464E-9EF3-06EA8A8FC3F5}"/>
          </ac:spMkLst>
        </pc:spChg>
      </pc:sldChg>
    </pc:docChg>
  </pc:docChgLst>
  <pc:docChgLst>
    <pc:chgData name="Wiebe de Boer" userId="ac397c14-734d-45d1-bf54-462116def8cf" providerId="ADAL" clId="{9CA47B92-936D-4C38-BB77-56441CB0BBF1}"/>
    <pc:docChg chg="undo redo custSel addSld delSld modSld sldOrd">
      <pc:chgData name="Wiebe de Boer" userId="ac397c14-734d-45d1-bf54-462116def8cf" providerId="ADAL" clId="{9CA47B92-936D-4C38-BB77-56441CB0BBF1}" dt="2021-04-20T15:13:42.229" v="4857" actId="1076"/>
      <pc:docMkLst>
        <pc:docMk/>
      </pc:docMkLst>
      <pc:sldChg chg="modSp mod">
        <pc:chgData name="Wiebe de Boer" userId="ac397c14-734d-45d1-bf54-462116def8cf" providerId="ADAL" clId="{9CA47B92-936D-4C38-BB77-56441CB0BBF1}" dt="2021-04-20T13:42:28.036" v="9" actId="20577"/>
        <pc:sldMkLst>
          <pc:docMk/>
          <pc:sldMk cId="1848310190" sldId="260"/>
        </pc:sldMkLst>
        <pc:spChg chg="mod">
          <ac:chgData name="Wiebe de Boer" userId="ac397c14-734d-45d1-bf54-462116def8cf" providerId="ADAL" clId="{9CA47B92-936D-4C38-BB77-56441CB0BBF1}" dt="2021-04-20T13:42:21.046" v="6" actId="20577"/>
          <ac:spMkLst>
            <pc:docMk/>
            <pc:sldMk cId="1848310190" sldId="260"/>
            <ac:spMk id="7" creationId="{838C8FD7-55FC-4DBD-825A-309E45D66332}"/>
          </ac:spMkLst>
        </pc:spChg>
        <pc:spChg chg="mod">
          <ac:chgData name="Wiebe de Boer" userId="ac397c14-734d-45d1-bf54-462116def8cf" providerId="ADAL" clId="{9CA47B92-936D-4C38-BB77-56441CB0BBF1}" dt="2021-04-20T13:42:28.036" v="9" actId="20577"/>
          <ac:spMkLst>
            <pc:docMk/>
            <pc:sldMk cId="1848310190" sldId="260"/>
            <ac:spMk id="14" creationId="{D510B812-7AC5-475D-ACB5-69A9EF35AE06}"/>
          </ac:spMkLst>
        </pc:spChg>
      </pc:sldChg>
      <pc:sldChg chg="addSp modSp mod">
        <pc:chgData name="Wiebe de Boer" userId="ac397c14-734d-45d1-bf54-462116def8cf" providerId="ADAL" clId="{9CA47B92-936D-4C38-BB77-56441CB0BBF1}" dt="2021-04-20T15:12:20.743" v="4849" actId="1076"/>
        <pc:sldMkLst>
          <pc:docMk/>
          <pc:sldMk cId="3454861042" sldId="298"/>
        </pc:sldMkLst>
        <pc:spChg chg="mod">
          <ac:chgData name="Wiebe de Boer" userId="ac397c14-734d-45d1-bf54-462116def8cf" providerId="ADAL" clId="{9CA47B92-936D-4C38-BB77-56441CB0BBF1}" dt="2021-04-20T13:42:40.209" v="18" actId="20577"/>
          <ac:spMkLst>
            <pc:docMk/>
            <pc:sldMk cId="3454861042" sldId="298"/>
            <ac:spMk id="2" creationId="{788A4D74-0138-4615-8BF6-877A50E1B155}"/>
          </ac:spMkLst>
        </pc:spChg>
        <pc:spChg chg="mod">
          <ac:chgData name="Wiebe de Boer" userId="ac397c14-734d-45d1-bf54-462116def8cf" providerId="ADAL" clId="{9CA47B92-936D-4C38-BB77-56441CB0BBF1}" dt="2021-04-20T14:49:30.140" v="3785" actId="20577"/>
          <ac:spMkLst>
            <pc:docMk/>
            <pc:sldMk cId="3454861042" sldId="298"/>
            <ac:spMk id="3" creationId="{7AA02A56-F306-4BD9-9AE4-F7B81DD8740E}"/>
          </ac:spMkLst>
        </pc:spChg>
        <pc:spChg chg="add mod">
          <ac:chgData name="Wiebe de Boer" userId="ac397c14-734d-45d1-bf54-462116def8cf" providerId="ADAL" clId="{9CA47B92-936D-4C38-BB77-56441CB0BBF1}" dt="2021-04-20T15:12:20.743" v="4849" actId="1076"/>
          <ac:spMkLst>
            <pc:docMk/>
            <pc:sldMk cId="3454861042" sldId="298"/>
            <ac:spMk id="5" creationId="{126457F7-3DEF-4FB1-95F9-B1E58EA75CE9}"/>
          </ac:spMkLst>
        </pc:spChg>
        <pc:picChg chg="add mod">
          <ac:chgData name="Wiebe de Boer" userId="ac397c14-734d-45d1-bf54-462116def8cf" providerId="ADAL" clId="{9CA47B92-936D-4C38-BB77-56441CB0BBF1}" dt="2021-04-20T15:11:45.699" v="4818" actId="1076"/>
          <ac:picMkLst>
            <pc:docMk/>
            <pc:sldMk cId="3454861042" sldId="298"/>
            <ac:picMk id="10" creationId="{859F453A-0193-4681-AEBA-7CDF294D4D71}"/>
          </ac:picMkLst>
        </pc:picChg>
        <pc:picChg chg="add mod">
          <ac:chgData name="Wiebe de Boer" userId="ac397c14-734d-45d1-bf54-462116def8cf" providerId="ADAL" clId="{9CA47B92-936D-4C38-BB77-56441CB0BBF1}" dt="2021-04-20T15:11:34.190" v="4815" actId="1076"/>
          <ac:picMkLst>
            <pc:docMk/>
            <pc:sldMk cId="3454861042" sldId="298"/>
            <ac:picMk id="11" creationId="{998826B7-3DD8-417E-9D53-515E0AF161B5}"/>
          </ac:picMkLst>
        </pc:picChg>
      </pc:sldChg>
      <pc:sldChg chg="modSp mod">
        <pc:chgData name="Wiebe de Boer" userId="ac397c14-734d-45d1-bf54-462116def8cf" providerId="ADAL" clId="{9CA47B92-936D-4C38-BB77-56441CB0BBF1}" dt="2021-04-20T14:56:30.724" v="4600" actId="20577"/>
        <pc:sldMkLst>
          <pc:docMk/>
          <pc:sldMk cId="470588727" sldId="300"/>
        </pc:sldMkLst>
        <pc:spChg chg="mod">
          <ac:chgData name="Wiebe de Boer" userId="ac397c14-734d-45d1-bf54-462116def8cf" providerId="ADAL" clId="{9CA47B92-936D-4C38-BB77-56441CB0BBF1}" dt="2021-04-20T14:56:30.724" v="4600" actId="20577"/>
          <ac:spMkLst>
            <pc:docMk/>
            <pc:sldMk cId="470588727" sldId="300"/>
            <ac:spMk id="9" creationId="{DE853615-DEEB-4AE7-AF32-85B217A8BD17}"/>
          </ac:spMkLst>
        </pc:spChg>
      </pc:sldChg>
      <pc:sldChg chg="addSp modSp mod">
        <pc:chgData name="Wiebe de Boer" userId="ac397c14-734d-45d1-bf54-462116def8cf" providerId="ADAL" clId="{9CA47B92-936D-4C38-BB77-56441CB0BBF1}" dt="2021-04-20T15:13:42.229" v="4857" actId="1076"/>
        <pc:sldMkLst>
          <pc:docMk/>
          <pc:sldMk cId="968487040" sldId="370"/>
        </pc:sldMkLst>
        <pc:spChg chg="mod">
          <ac:chgData name="Wiebe de Boer" userId="ac397c14-734d-45d1-bf54-462116def8cf" providerId="ADAL" clId="{9CA47B92-936D-4C38-BB77-56441CB0BBF1}" dt="2021-04-20T13:44:16.621" v="117" actId="20577"/>
          <ac:spMkLst>
            <pc:docMk/>
            <pc:sldMk cId="968487040" sldId="370"/>
            <ac:spMk id="2" creationId="{0A6A3197-EC2F-477E-85EA-FDF78C8968FA}"/>
          </ac:spMkLst>
        </pc:spChg>
        <pc:spChg chg="mod ord">
          <ac:chgData name="Wiebe de Boer" userId="ac397c14-734d-45d1-bf54-462116def8cf" providerId="ADAL" clId="{9CA47B92-936D-4C38-BB77-56441CB0BBF1}" dt="2021-04-20T14:44:04.582" v="3084" actId="20577"/>
          <ac:spMkLst>
            <pc:docMk/>
            <pc:sldMk cId="968487040" sldId="370"/>
            <ac:spMk id="5" creationId="{020BF377-8167-4F7F-BBB4-2A5E01C6C709}"/>
          </ac:spMkLst>
        </pc:spChg>
        <pc:picChg chg="add mod">
          <ac:chgData name="Wiebe de Boer" userId="ac397c14-734d-45d1-bf54-462116def8cf" providerId="ADAL" clId="{9CA47B92-936D-4C38-BB77-56441CB0BBF1}" dt="2021-04-20T15:13:42.229" v="4857" actId="1076"/>
          <ac:picMkLst>
            <pc:docMk/>
            <pc:sldMk cId="968487040" sldId="370"/>
            <ac:picMk id="10" creationId="{4AB4315B-3721-48F3-B740-83123F838807}"/>
          </ac:picMkLst>
        </pc:picChg>
      </pc:sldChg>
      <pc:sldChg chg="add del">
        <pc:chgData name="Wiebe de Boer" userId="ac397c14-734d-45d1-bf54-462116def8cf" providerId="ADAL" clId="{9CA47B92-936D-4C38-BB77-56441CB0BBF1}" dt="2021-04-20T14:56:26.372" v="4594" actId="47"/>
        <pc:sldMkLst>
          <pc:docMk/>
          <pc:sldMk cId="578388191" sldId="374"/>
        </pc:sldMkLst>
      </pc:sldChg>
      <pc:sldChg chg="modSp mod">
        <pc:chgData name="Wiebe de Boer" userId="ac397c14-734d-45d1-bf54-462116def8cf" providerId="ADAL" clId="{9CA47B92-936D-4C38-BB77-56441CB0BBF1}" dt="2021-04-20T15:09:07.845" v="4811" actId="20577"/>
        <pc:sldMkLst>
          <pc:docMk/>
          <pc:sldMk cId="3891685000" sldId="782"/>
        </pc:sldMkLst>
        <pc:spChg chg="mod">
          <ac:chgData name="Wiebe de Boer" userId="ac397c14-734d-45d1-bf54-462116def8cf" providerId="ADAL" clId="{9CA47B92-936D-4C38-BB77-56441CB0BBF1}" dt="2021-04-20T14:40:03.027" v="2556" actId="20577"/>
          <ac:spMkLst>
            <pc:docMk/>
            <pc:sldMk cId="3891685000" sldId="782"/>
            <ac:spMk id="2" creationId="{DB4EE7DA-917E-4676-8A77-C9D644739852}"/>
          </ac:spMkLst>
        </pc:spChg>
        <pc:spChg chg="mod">
          <ac:chgData name="Wiebe de Boer" userId="ac397c14-734d-45d1-bf54-462116def8cf" providerId="ADAL" clId="{9CA47B92-936D-4C38-BB77-56441CB0BBF1}" dt="2021-04-20T15:09:07.845" v="4811" actId="20577"/>
          <ac:spMkLst>
            <pc:docMk/>
            <pc:sldMk cId="3891685000" sldId="782"/>
            <ac:spMk id="5" creationId="{0553F62A-7B49-4051-B1F0-D44A69085DF3}"/>
          </ac:spMkLst>
        </pc:spChg>
      </pc:sldChg>
      <pc:sldChg chg="add del">
        <pc:chgData name="Wiebe de Boer" userId="ac397c14-734d-45d1-bf54-462116def8cf" providerId="ADAL" clId="{9CA47B92-936D-4C38-BB77-56441CB0BBF1}" dt="2021-04-20T14:56:26.173" v="4593" actId="47"/>
        <pc:sldMkLst>
          <pc:docMk/>
          <pc:sldMk cId="685818424" sldId="802"/>
        </pc:sldMkLst>
      </pc:sldChg>
      <pc:sldChg chg="addSp delSp modSp add mod">
        <pc:chgData name="Wiebe de Boer" userId="ac397c14-734d-45d1-bf54-462116def8cf" providerId="ADAL" clId="{9CA47B92-936D-4C38-BB77-56441CB0BBF1}" dt="2021-04-20T15:07:48.658" v="4741" actId="20577"/>
        <pc:sldMkLst>
          <pc:docMk/>
          <pc:sldMk cId="524539644" sldId="803"/>
        </pc:sldMkLst>
        <pc:spChg chg="mod">
          <ac:chgData name="Wiebe de Boer" userId="ac397c14-734d-45d1-bf54-462116def8cf" providerId="ADAL" clId="{9CA47B92-936D-4C38-BB77-56441CB0BBF1}" dt="2021-04-20T15:07:16.522" v="4732" actId="20577"/>
          <ac:spMkLst>
            <pc:docMk/>
            <pc:sldMk cId="524539644" sldId="803"/>
            <ac:spMk id="2" creationId="{79C078CA-FC15-4E48-9B41-9B90285CD8D6}"/>
          </ac:spMkLst>
        </pc:spChg>
        <pc:spChg chg="mod">
          <ac:chgData name="Wiebe de Boer" userId="ac397c14-734d-45d1-bf54-462116def8cf" providerId="ADAL" clId="{9CA47B92-936D-4C38-BB77-56441CB0BBF1}" dt="2021-04-20T15:07:48.658" v="4741" actId="20577"/>
          <ac:spMkLst>
            <pc:docMk/>
            <pc:sldMk cId="524539644" sldId="803"/>
            <ac:spMk id="5" creationId="{40C2D617-731E-426A-B590-4C9AC4A51032}"/>
          </ac:spMkLst>
        </pc:spChg>
        <pc:graphicFrameChg chg="add del mod">
          <ac:chgData name="Wiebe de Boer" userId="ac397c14-734d-45d1-bf54-462116def8cf" providerId="ADAL" clId="{9CA47B92-936D-4C38-BB77-56441CB0BBF1}" dt="2021-04-20T15:04:34.362" v="4616"/>
          <ac:graphicFrameMkLst>
            <pc:docMk/>
            <pc:sldMk cId="524539644" sldId="803"/>
            <ac:graphicFrameMk id="13" creationId="{57768A43-A89C-42E9-8D84-3D4CB3E21D21}"/>
          </ac:graphicFrameMkLst>
        </pc:graphicFrameChg>
      </pc:sldChg>
      <pc:sldChg chg="modSp add del mod">
        <pc:chgData name="Wiebe de Boer" userId="ac397c14-734d-45d1-bf54-462116def8cf" providerId="ADAL" clId="{9CA47B92-936D-4C38-BB77-56441CB0BBF1}" dt="2021-04-20T14:56:26.173" v="4593" actId="47"/>
        <pc:sldMkLst>
          <pc:docMk/>
          <pc:sldMk cId="3436933934" sldId="803"/>
        </pc:sldMkLst>
        <pc:spChg chg="mod">
          <ac:chgData name="Wiebe de Boer" userId="ac397c14-734d-45d1-bf54-462116def8cf" providerId="ADAL" clId="{9CA47B92-936D-4C38-BB77-56441CB0BBF1}" dt="2021-04-20T14:49:47.288" v="3818" actId="20577"/>
          <ac:spMkLst>
            <pc:docMk/>
            <pc:sldMk cId="3436933934" sldId="803"/>
            <ac:spMk id="2" creationId="{79C078CA-FC15-4E48-9B41-9B90285CD8D6}"/>
          </ac:spMkLst>
        </pc:spChg>
        <pc:spChg chg="mod">
          <ac:chgData name="Wiebe de Boer" userId="ac397c14-734d-45d1-bf54-462116def8cf" providerId="ADAL" clId="{9CA47B92-936D-4C38-BB77-56441CB0BBF1}" dt="2021-04-20T14:56:25.972" v="4592" actId="113"/>
          <ac:spMkLst>
            <pc:docMk/>
            <pc:sldMk cId="3436933934" sldId="803"/>
            <ac:spMk id="5" creationId="{40C2D617-731E-426A-B590-4C9AC4A51032}"/>
          </ac:spMkLst>
        </pc:spChg>
      </pc:sldChg>
      <pc:sldChg chg="modSp add mod ord">
        <pc:chgData name="Wiebe de Boer" userId="ac397c14-734d-45d1-bf54-462116def8cf" providerId="ADAL" clId="{9CA47B92-936D-4C38-BB77-56441CB0BBF1}" dt="2021-04-20T15:02:40.843" v="4613" actId="20577"/>
        <pc:sldMkLst>
          <pc:docMk/>
          <pc:sldMk cId="2163583598" sldId="804"/>
        </pc:sldMkLst>
        <pc:spChg chg="mod">
          <ac:chgData name="Wiebe de Boer" userId="ac397c14-734d-45d1-bf54-462116def8cf" providerId="ADAL" clId="{9CA47B92-936D-4C38-BB77-56441CB0BBF1}" dt="2021-04-20T14:18:11.857" v="552" actId="20577"/>
          <ac:spMkLst>
            <pc:docMk/>
            <pc:sldMk cId="2163583598" sldId="804"/>
            <ac:spMk id="2" creationId="{0A6A3197-EC2F-477E-85EA-FDF78C8968FA}"/>
          </ac:spMkLst>
        </pc:spChg>
        <pc:spChg chg="mod">
          <ac:chgData name="Wiebe de Boer" userId="ac397c14-734d-45d1-bf54-462116def8cf" providerId="ADAL" clId="{9CA47B92-936D-4C38-BB77-56441CB0BBF1}" dt="2021-04-20T15:02:40.843" v="4613" actId="20577"/>
          <ac:spMkLst>
            <pc:docMk/>
            <pc:sldMk cId="2163583598" sldId="804"/>
            <ac:spMk id="5" creationId="{020BF377-8167-4F7F-BBB4-2A5E01C6C709}"/>
          </ac:spMkLst>
        </pc:spChg>
      </pc:sldChg>
    </pc:docChg>
  </pc:docChgLst>
  <pc:docChgLst>
    <pc:chgData name="Wiebe de Boer" userId="ac397c14-734d-45d1-bf54-462116def8cf" providerId="ADAL" clId="{CD40266B-026D-4F41-8A16-024E13D7CCAC}"/>
    <pc:docChg chg="undo custSel addSld delSld modSld sldOrd">
      <pc:chgData name="Wiebe de Boer" userId="ac397c14-734d-45d1-bf54-462116def8cf" providerId="ADAL" clId="{CD40266B-026D-4F41-8A16-024E13D7CCAC}" dt="2022-03-21T08:40:20.212" v="1788" actId="20577"/>
      <pc:docMkLst>
        <pc:docMk/>
      </pc:docMkLst>
      <pc:sldChg chg="modSp mod">
        <pc:chgData name="Wiebe de Boer" userId="ac397c14-734d-45d1-bf54-462116def8cf" providerId="ADAL" clId="{CD40266B-026D-4F41-8A16-024E13D7CCAC}" dt="2022-03-21T07:59:34.704" v="1464" actId="6549"/>
        <pc:sldMkLst>
          <pc:docMk/>
          <pc:sldMk cId="1848310190" sldId="260"/>
        </pc:sldMkLst>
        <pc:spChg chg="mod">
          <ac:chgData name="Wiebe de Boer" userId="ac397c14-734d-45d1-bf54-462116def8cf" providerId="ADAL" clId="{CD40266B-026D-4F41-8A16-024E13D7CCAC}" dt="2022-03-16T16:20:53.473" v="106" actId="14100"/>
          <ac:spMkLst>
            <pc:docMk/>
            <pc:sldMk cId="1848310190" sldId="260"/>
            <ac:spMk id="6" creationId="{ED010081-142B-471A-8A79-433EA62F4E0C}"/>
          </ac:spMkLst>
        </pc:spChg>
        <pc:spChg chg="mod">
          <ac:chgData name="Wiebe de Boer" userId="ac397c14-734d-45d1-bf54-462116def8cf" providerId="ADAL" clId="{CD40266B-026D-4F41-8A16-024E13D7CCAC}" dt="2022-03-21T07:59:34.704" v="1464" actId="6549"/>
          <ac:spMkLst>
            <pc:docMk/>
            <pc:sldMk cId="1848310190" sldId="260"/>
            <ac:spMk id="8" creationId="{DB7F9F16-38F3-4C18-8CF0-49A766FBC41A}"/>
          </ac:spMkLst>
        </pc:spChg>
      </pc:sldChg>
      <pc:sldChg chg="modSp mod modAnim">
        <pc:chgData name="Wiebe de Boer" userId="ac397c14-734d-45d1-bf54-462116def8cf" providerId="ADAL" clId="{CD40266B-026D-4F41-8A16-024E13D7CCAC}" dt="2022-03-15T15:57:45.808" v="58" actId="14100"/>
        <pc:sldMkLst>
          <pc:docMk/>
          <pc:sldMk cId="968487040" sldId="370"/>
        </pc:sldMkLst>
        <pc:spChg chg="mod">
          <ac:chgData name="Wiebe de Boer" userId="ac397c14-734d-45d1-bf54-462116def8cf" providerId="ADAL" clId="{CD40266B-026D-4F41-8A16-024E13D7CCAC}" dt="2022-03-15T15:57:45.808" v="58" actId="14100"/>
          <ac:spMkLst>
            <pc:docMk/>
            <pc:sldMk cId="968487040" sldId="370"/>
            <ac:spMk id="5" creationId="{020BF377-8167-4F7F-BBB4-2A5E01C6C709}"/>
          </ac:spMkLst>
        </pc:spChg>
      </pc:sldChg>
      <pc:sldChg chg="addSp delSp modSp mod modAnim">
        <pc:chgData name="Wiebe de Boer" userId="ac397c14-734d-45d1-bf54-462116def8cf" providerId="ADAL" clId="{CD40266B-026D-4F41-8A16-024E13D7CCAC}" dt="2022-03-21T08:35:59.845" v="1735"/>
        <pc:sldMkLst>
          <pc:docMk/>
          <pc:sldMk cId="668041975" sldId="805"/>
        </pc:sldMkLst>
        <pc:spChg chg="add mod">
          <ac:chgData name="Wiebe de Boer" userId="ac397c14-734d-45d1-bf54-462116def8cf" providerId="ADAL" clId="{CD40266B-026D-4F41-8A16-024E13D7CCAC}" dt="2022-03-15T15:53:48.383" v="7" actId="2085"/>
          <ac:spMkLst>
            <pc:docMk/>
            <pc:sldMk cId="668041975" sldId="805"/>
            <ac:spMk id="10" creationId="{ABCC0F5A-F802-4045-9865-492CA83FDE5D}"/>
          </ac:spMkLst>
        </pc:spChg>
        <pc:spChg chg="mod">
          <ac:chgData name="Wiebe de Boer" userId="ac397c14-734d-45d1-bf54-462116def8cf" providerId="ADAL" clId="{CD40266B-026D-4F41-8A16-024E13D7CCAC}" dt="2022-03-15T15:54:04.823" v="9" actId="1076"/>
          <ac:spMkLst>
            <pc:docMk/>
            <pc:sldMk cId="668041975" sldId="805"/>
            <ac:spMk id="20" creationId="{CA8E462D-12FB-442A-A3F6-69750B29E15B}"/>
          </ac:spMkLst>
        </pc:spChg>
        <pc:spChg chg="mod">
          <ac:chgData name="Wiebe de Boer" userId="ac397c14-734d-45d1-bf54-462116def8cf" providerId="ADAL" clId="{CD40266B-026D-4F41-8A16-024E13D7CCAC}" dt="2022-03-16T16:21:18.679" v="110" actId="20577"/>
          <ac:spMkLst>
            <pc:docMk/>
            <pc:sldMk cId="668041975" sldId="805"/>
            <ac:spMk id="21" creationId="{06F4F3A0-ED10-4F28-9D7B-27B4B624CC6E}"/>
          </ac:spMkLst>
        </pc:spChg>
        <pc:picChg chg="del">
          <ac:chgData name="Wiebe de Boer" userId="ac397c14-734d-45d1-bf54-462116def8cf" providerId="ADAL" clId="{CD40266B-026D-4F41-8A16-024E13D7CCAC}" dt="2022-03-15T15:53:20.940" v="0" actId="478"/>
          <ac:picMkLst>
            <pc:docMk/>
            <pc:sldMk cId="668041975" sldId="805"/>
            <ac:picMk id="6" creationId="{786B9BC7-989A-485C-AEB2-299228130F14}"/>
          </ac:picMkLst>
        </pc:picChg>
        <pc:picChg chg="del">
          <ac:chgData name="Wiebe de Boer" userId="ac397c14-734d-45d1-bf54-462116def8cf" providerId="ADAL" clId="{CD40266B-026D-4F41-8A16-024E13D7CCAC}" dt="2022-03-15T15:53:20.940" v="0" actId="478"/>
          <ac:picMkLst>
            <pc:docMk/>
            <pc:sldMk cId="668041975" sldId="805"/>
            <ac:picMk id="7" creationId="{22F46F39-138C-418E-B065-48FAE53B53AC}"/>
          </ac:picMkLst>
        </pc:picChg>
        <pc:picChg chg="del">
          <ac:chgData name="Wiebe de Boer" userId="ac397c14-734d-45d1-bf54-462116def8cf" providerId="ADAL" clId="{CD40266B-026D-4F41-8A16-024E13D7CCAC}" dt="2022-03-15T15:53:20.940" v="0" actId="478"/>
          <ac:picMkLst>
            <pc:docMk/>
            <pc:sldMk cId="668041975" sldId="805"/>
            <ac:picMk id="8" creationId="{B384308B-19C0-4D83-B333-902F88067FBE}"/>
          </ac:picMkLst>
        </pc:picChg>
        <pc:picChg chg="del">
          <ac:chgData name="Wiebe de Boer" userId="ac397c14-734d-45d1-bf54-462116def8cf" providerId="ADAL" clId="{CD40266B-026D-4F41-8A16-024E13D7CCAC}" dt="2022-03-15T15:53:20.940" v="0" actId="478"/>
          <ac:picMkLst>
            <pc:docMk/>
            <pc:sldMk cId="668041975" sldId="805"/>
            <ac:picMk id="9" creationId="{B29AE00C-8B4B-42DF-AD88-9559D077DF0E}"/>
          </ac:picMkLst>
        </pc:picChg>
        <pc:picChg chg="mod">
          <ac:chgData name="Wiebe de Boer" userId="ac397c14-734d-45d1-bf54-462116def8cf" providerId="ADAL" clId="{CD40266B-026D-4F41-8A16-024E13D7CCAC}" dt="2022-03-15T15:54:48.222" v="16" actId="1076"/>
          <ac:picMkLst>
            <pc:docMk/>
            <pc:sldMk cId="668041975" sldId="805"/>
            <ac:picMk id="11" creationId="{55A53A25-56B8-449A-B559-171243899A68}"/>
          </ac:picMkLst>
        </pc:picChg>
        <pc:picChg chg="mod">
          <ac:chgData name="Wiebe de Boer" userId="ac397c14-734d-45d1-bf54-462116def8cf" providerId="ADAL" clId="{CD40266B-026D-4F41-8A16-024E13D7CCAC}" dt="2022-03-15T15:54:48.222" v="16" actId="1076"/>
          <ac:picMkLst>
            <pc:docMk/>
            <pc:sldMk cId="668041975" sldId="805"/>
            <ac:picMk id="12" creationId="{B36BC49C-8E39-465A-B868-3787EA07282D}"/>
          </ac:picMkLst>
        </pc:picChg>
        <pc:picChg chg="mod">
          <ac:chgData name="Wiebe de Boer" userId="ac397c14-734d-45d1-bf54-462116def8cf" providerId="ADAL" clId="{CD40266B-026D-4F41-8A16-024E13D7CCAC}" dt="2022-03-15T15:54:48.222" v="16" actId="1076"/>
          <ac:picMkLst>
            <pc:docMk/>
            <pc:sldMk cId="668041975" sldId="805"/>
            <ac:picMk id="13" creationId="{C2018AAB-1DB3-447E-9B00-BC5670CD38B7}"/>
          </ac:picMkLst>
        </pc:picChg>
        <pc:picChg chg="mod">
          <ac:chgData name="Wiebe de Boer" userId="ac397c14-734d-45d1-bf54-462116def8cf" providerId="ADAL" clId="{CD40266B-026D-4F41-8A16-024E13D7CCAC}" dt="2022-03-15T15:54:48.222" v="16" actId="1076"/>
          <ac:picMkLst>
            <pc:docMk/>
            <pc:sldMk cId="668041975" sldId="805"/>
            <ac:picMk id="14" creationId="{13EFE0A1-5F68-4D68-BEFC-D6A2A0AC38BF}"/>
          </ac:picMkLst>
        </pc:picChg>
        <pc:picChg chg="mod">
          <ac:chgData name="Wiebe de Boer" userId="ac397c14-734d-45d1-bf54-462116def8cf" providerId="ADAL" clId="{CD40266B-026D-4F41-8A16-024E13D7CCAC}" dt="2022-03-15T15:54:48.222" v="16" actId="1076"/>
          <ac:picMkLst>
            <pc:docMk/>
            <pc:sldMk cId="668041975" sldId="805"/>
            <ac:picMk id="15" creationId="{3B02FDFC-7D45-4FF8-99B5-D787F0AC9504}"/>
          </ac:picMkLst>
        </pc:picChg>
        <pc:picChg chg="mod">
          <ac:chgData name="Wiebe de Boer" userId="ac397c14-734d-45d1-bf54-462116def8cf" providerId="ADAL" clId="{CD40266B-026D-4F41-8A16-024E13D7CCAC}" dt="2022-03-15T15:54:48.222" v="16" actId="1076"/>
          <ac:picMkLst>
            <pc:docMk/>
            <pc:sldMk cId="668041975" sldId="805"/>
            <ac:picMk id="16" creationId="{F2DA0707-7472-453D-8022-6AD3926D1AB7}"/>
          </ac:picMkLst>
        </pc:picChg>
        <pc:picChg chg="mod">
          <ac:chgData name="Wiebe de Boer" userId="ac397c14-734d-45d1-bf54-462116def8cf" providerId="ADAL" clId="{CD40266B-026D-4F41-8A16-024E13D7CCAC}" dt="2022-03-15T15:54:48.222" v="16" actId="1076"/>
          <ac:picMkLst>
            <pc:docMk/>
            <pc:sldMk cId="668041975" sldId="805"/>
            <ac:picMk id="17" creationId="{F3FDC8C7-814B-4DA3-A3B7-75A91CD548B0}"/>
          </ac:picMkLst>
        </pc:picChg>
        <pc:picChg chg="mod">
          <ac:chgData name="Wiebe de Boer" userId="ac397c14-734d-45d1-bf54-462116def8cf" providerId="ADAL" clId="{CD40266B-026D-4F41-8A16-024E13D7CCAC}" dt="2022-03-15T15:54:48.222" v="16" actId="1076"/>
          <ac:picMkLst>
            <pc:docMk/>
            <pc:sldMk cId="668041975" sldId="805"/>
            <ac:picMk id="1026" creationId="{2960BFFA-EEA5-4CCC-8E74-9E8BF7B7B143}"/>
          </ac:picMkLst>
        </pc:picChg>
        <pc:picChg chg="mod">
          <ac:chgData name="Wiebe de Boer" userId="ac397c14-734d-45d1-bf54-462116def8cf" providerId="ADAL" clId="{CD40266B-026D-4F41-8A16-024E13D7CCAC}" dt="2022-03-15T15:54:48.222" v="16" actId="1076"/>
          <ac:picMkLst>
            <pc:docMk/>
            <pc:sldMk cId="668041975" sldId="805"/>
            <ac:picMk id="1028" creationId="{80335D53-185A-49CF-90E9-F910FFA8B4CE}"/>
          </ac:picMkLst>
        </pc:picChg>
      </pc:sldChg>
      <pc:sldChg chg="modSp mod modAnim">
        <pc:chgData name="Wiebe de Boer" userId="ac397c14-734d-45d1-bf54-462116def8cf" providerId="ADAL" clId="{CD40266B-026D-4F41-8A16-024E13D7CCAC}" dt="2022-03-15T15:55:33.888" v="19"/>
        <pc:sldMkLst>
          <pc:docMk/>
          <pc:sldMk cId="2047496385" sldId="806"/>
        </pc:sldMkLst>
        <pc:spChg chg="mod">
          <ac:chgData name="Wiebe de Boer" userId="ac397c14-734d-45d1-bf54-462116def8cf" providerId="ADAL" clId="{CD40266B-026D-4F41-8A16-024E13D7CCAC}" dt="2022-03-15T15:55:02.993" v="17" actId="6549"/>
          <ac:spMkLst>
            <pc:docMk/>
            <pc:sldMk cId="2047496385" sldId="806"/>
            <ac:spMk id="2" creationId="{001047B9-CF34-4164-8D51-7B61FC772116}"/>
          </ac:spMkLst>
        </pc:spChg>
      </pc:sldChg>
      <pc:sldChg chg="addSp delSp modSp mod">
        <pc:chgData name="Wiebe de Boer" userId="ac397c14-734d-45d1-bf54-462116def8cf" providerId="ADAL" clId="{CD40266B-026D-4F41-8A16-024E13D7CCAC}" dt="2022-03-16T17:28:23.313" v="466" actId="6549"/>
        <pc:sldMkLst>
          <pc:docMk/>
          <pc:sldMk cId="630812934" sldId="1559"/>
        </pc:sldMkLst>
        <pc:spChg chg="mod">
          <ac:chgData name="Wiebe de Boer" userId="ac397c14-734d-45d1-bf54-462116def8cf" providerId="ADAL" clId="{CD40266B-026D-4F41-8A16-024E13D7CCAC}" dt="2022-03-16T17:28:23.313" v="466" actId="6549"/>
          <ac:spMkLst>
            <pc:docMk/>
            <pc:sldMk cId="630812934" sldId="1559"/>
            <ac:spMk id="9" creationId="{64DE1169-A3CB-45AF-BA32-0D5F63533211}"/>
          </ac:spMkLst>
        </pc:spChg>
        <pc:picChg chg="add mod">
          <ac:chgData name="Wiebe de Boer" userId="ac397c14-734d-45d1-bf54-462116def8cf" providerId="ADAL" clId="{CD40266B-026D-4F41-8A16-024E13D7CCAC}" dt="2022-03-16T17:28:01.958" v="463" actId="1076"/>
          <ac:picMkLst>
            <pc:docMk/>
            <pc:sldMk cId="630812934" sldId="1559"/>
            <ac:picMk id="5" creationId="{A33B9E7C-C3F2-4309-A142-5D3854F595B8}"/>
          </ac:picMkLst>
        </pc:picChg>
        <pc:picChg chg="del mod">
          <ac:chgData name="Wiebe de Boer" userId="ac397c14-734d-45d1-bf54-462116def8cf" providerId="ADAL" clId="{CD40266B-026D-4F41-8A16-024E13D7CCAC}" dt="2022-03-16T17:28:19.038" v="465" actId="478"/>
          <ac:picMkLst>
            <pc:docMk/>
            <pc:sldMk cId="630812934" sldId="1559"/>
            <ac:picMk id="25" creationId="{82DB4195-FF5A-4A0D-94E2-BAE0ECE34B06}"/>
          </ac:picMkLst>
        </pc:picChg>
      </pc:sldChg>
      <pc:sldChg chg="addSp modSp mod">
        <pc:chgData name="Wiebe de Boer" userId="ac397c14-734d-45d1-bf54-462116def8cf" providerId="ADAL" clId="{CD40266B-026D-4F41-8A16-024E13D7CCAC}" dt="2022-03-16T16:29:06.739" v="395" actId="1076"/>
        <pc:sldMkLst>
          <pc:docMk/>
          <pc:sldMk cId="1346835080" sldId="1561"/>
        </pc:sldMkLst>
        <pc:spChg chg="mod">
          <ac:chgData name="Wiebe de Boer" userId="ac397c14-734d-45d1-bf54-462116def8cf" providerId="ADAL" clId="{CD40266B-026D-4F41-8A16-024E13D7CCAC}" dt="2022-03-16T16:29:00.043" v="393" actId="1076"/>
          <ac:spMkLst>
            <pc:docMk/>
            <pc:sldMk cId="1346835080" sldId="1561"/>
            <ac:spMk id="23" creationId="{8BD44161-D2CE-4C0C-B956-A457E8E8CBD1}"/>
          </ac:spMkLst>
        </pc:spChg>
        <pc:spChg chg="mod">
          <ac:chgData name="Wiebe de Boer" userId="ac397c14-734d-45d1-bf54-462116def8cf" providerId="ADAL" clId="{CD40266B-026D-4F41-8A16-024E13D7CCAC}" dt="2022-03-16T16:29:03.531" v="394" actId="1076"/>
          <ac:spMkLst>
            <pc:docMk/>
            <pc:sldMk cId="1346835080" sldId="1561"/>
            <ac:spMk id="24" creationId="{81773B3E-5E0E-4AB0-AA4C-9C20EB21218C}"/>
          </ac:spMkLst>
        </pc:spChg>
        <pc:spChg chg="mod">
          <ac:chgData name="Wiebe de Boer" userId="ac397c14-734d-45d1-bf54-462116def8cf" providerId="ADAL" clId="{CD40266B-026D-4F41-8A16-024E13D7CCAC}" dt="2022-03-16T16:29:06.739" v="395" actId="1076"/>
          <ac:spMkLst>
            <pc:docMk/>
            <pc:sldMk cId="1346835080" sldId="1561"/>
            <ac:spMk id="25" creationId="{9E4B67C6-5620-4DC5-A267-CFEFB0B8C7B1}"/>
          </ac:spMkLst>
        </pc:spChg>
        <pc:picChg chg="mod">
          <ac:chgData name="Wiebe de Boer" userId="ac397c14-734d-45d1-bf54-462116def8cf" providerId="ADAL" clId="{CD40266B-026D-4F41-8A16-024E13D7CCAC}" dt="2022-03-16T16:27:53.735" v="376" actId="1076"/>
          <ac:picMkLst>
            <pc:docMk/>
            <pc:sldMk cId="1346835080" sldId="1561"/>
            <ac:picMk id="10" creationId="{A215F035-747F-43C2-89E2-8E467DB6A6C9}"/>
          </ac:picMkLst>
        </pc:picChg>
        <pc:picChg chg="mod">
          <ac:chgData name="Wiebe de Boer" userId="ac397c14-734d-45d1-bf54-462116def8cf" providerId="ADAL" clId="{CD40266B-026D-4F41-8A16-024E13D7CCAC}" dt="2022-03-16T16:28:19.728" v="383" actId="1076"/>
          <ac:picMkLst>
            <pc:docMk/>
            <pc:sldMk cId="1346835080" sldId="1561"/>
            <ac:picMk id="11" creationId="{C46EBF1A-58AF-4A57-BF0E-E2C4A27D31CC}"/>
          </ac:picMkLst>
        </pc:picChg>
        <pc:picChg chg="mod">
          <ac:chgData name="Wiebe de Boer" userId="ac397c14-734d-45d1-bf54-462116def8cf" providerId="ADAL" clId="{CD40266B-026D-4F41-8A16-024E13D7CCAC}" dt="2022-03-16T16:27:48.623" v="374" actId="1076"/>
          <ac:picMkLst>
            <pc:docMk/>
            <pc:sldMk cId="1346835080" sldId="1561"/>
            <ac:picMk id="12" creationId="{B249AF30-F9AB-4031-845A-3FE968E62CE0}"/>
          </ac:picMkLst>
        </pc:picChg>
        <pc:picChg chg="mod">
          <ac:chgData name="Wiebe de Boer" userId="ac397c14-734d-45d1-bf54-462116def8cf" providerId="ADAL" clId="{CD40266B-026D-4F41-8A16-024E13D7CCAC}" dt="2022-03-16T16:27:44.576" v="372" actId="1076"/>
          <ac:picMkLst>
            <pc:docMk/>
            <pc:sldMk cId="1346835080" sldId="1561"/>
            <ac:picMk id="13" creationId="{D303D4DB-8D38-4300-93AB-2CC8FDDD857F}"/>
          </ac:picMkLst>
        </pc:picChg>
        <pc:picChg chg="mod">
          <ac:chgData name="Wiebe de Boer" userId="ac397c14-734d-45d1-bf54-462116def8cf" providerId="ADAL" clId="{CD40266B-026D-4F41-8A16-024E13D7CCAC}" dt="2022-03-16T16:28:04.191" v="379" actId="1076"/>
          <ac:picMkLst>
            <pc:docMk/>
            <pc:sldMk cId="1346835080" sldId="1561"/>
            <ac:picMk id="14" creationId="{F0063F76-5F4A-4D08-97AB-27D13E3B7FFD}"/>
          </ac:picMkLst>
        </pc:picChg>
        <pc:picChg chg="mod">
          <ac:chgData name="Wiebe de Boer" userId="ac397c14-734d-45d1-bf54-462116def8cf" providerId="ADAL" clId="{CD40266B-026D-4F41-8A16-024E13D7CCAC}" dt="2022-03-16T16:28:53.925" v="392" actId="1076"/>
          <ac:picMkLst>
            <pc:docMk/>
            <pc:sldMk cId="1346835080" sldId="1561"/>
            <ac:picMk id="15" creationId="{D6A87991-991D-4F9D-851E-45EB84FB8ED8}"/>
          </ac:picMkLst>
        </pc:picChg>
        <pc:picChg chg="add mod">
          <ac:chgData name="Wiebe de Boer" userId="ac397c14-734d-45d1-bf54-462116def8cf" providerId="ADAL" clId="{CD40266B-026D-4F41-8A16-024E13D7CCAC}" dt="2022-03-16T16:27:42.423" v="371" actId="1076"/>
          <ac:picMkLst>
            <pc:docMk/>
            <pc:sldMk cId="1346835080" sldId="1561"/>
            <ac:picMk id="26" creationId="{135115DA-D6C6-4AC1-A0E6-BB5CE7F09853}"/>
          </ac:picMkLst>
        </pc:picChg>
        <pc:picChg chg="add mod">
          <ac:chgData name="Wiebe de Boer" userId="ac397c14-734d-45d1-bf54-462116def8cf" providerId="ADAL" clId="{CD40266B-026D-4F41-8A16-024E13D7CCAC}" dt="2022-03-16T16:27:46.480" v="373" actId="1076"/>
          <ac:picMkLst>
            <pc:docMk/>
            <pc:sldMk cId="1346835080" sldId="1561"/>
            <ac:picMk id="27" creationId="{E4D98061-5477-4E03-82DF-DDC9A8D79B83}"/>
          </ac:picMkLst>
        </pc:picChg>
        <pc:picChg chg="add mod">
          <ac:chgData name="Wiebe de Boer" userId="ac397c14-734d-45d1-bf54-462116def8cf" providerId="ADAL" clId="{CD40266B-026D-4F41-8A16-024E13D7CCAC}" dt="2022-03-16T16:27:50.712" v="375" actId="1076"/>
          <ac:picMkLst>
            <pc:docMk/>
            <pc:sldMk cId="1346835080" sldId="1561"/>
            <ac:picMk id="28" creationId="{6CA458F9-324A-42F5-BA87-7C1B62F5CDFF}"/>
          </ac:picMkLst>
        </pc:picChg>
        <pc:picChg chg="add mod">
          <ac:chgData name="Wiebe de Boer" userId="ac397c14-734d-45d1-bf54-462116def8cf" providerId="ADAL" clId="{CD40266B-026D-4F41-8A16-024E13D7CCAC}" dt="2022-03-16T16:28:15.386" v="382" actId="1076"/>
          <ac:picMkLst>
            <pc:docMk/>
            <pc:sldMk cId="1346835080" sldId="1561"/>
            <ac:picMk id="29" creationId="{F1948446-5247-4543-9DF8-A0396D623A45}"/>
          </ac:picMkLst>
        </pc:picChg>
        <pc:picChg chg="add mod">
          <ac:chgData name="Wiebe de Boer" userId="ac397c14-734d-45d1-bf54-462116def8cf" providerId="ADAL" clId="{CD40266B-026D-4F41-8A16-024E13D7CCAC}" dt="2022-03-16T16:28:11.161" v="381" actId="1076"/>
          <ac:picMkLst>
            <pc:docMk/>
            <pc:sldMk cId="1346835080" sldId="1561"/>
            <ac:picMk id="30" creationId="{747ECE4B-CE8A-4811-BB2E-9753CF3D6C2F}"/>
          </ac:picMkLst>
        </pc:picChg>
        <pc:picChg chg="add mod">
          <ac:chgData name="Wiebe de Boer" userId="ac397c14-734d-45d1-bf54-462116def8cf" providerId="ADAL" clId="{CD40266B-026D-4F41-8A16-024E13D7CCAC}" dt="2022-03-16T16:28:39.793" v="389" actId="14100"/>
          <ac:picMkLst>
            <pc:docMk/>
            <pc:sldMk cId="1346835080" sldId="1561"/>
            <ac:picMk id="31" creationId="{2869C5EE-C8C2-4C5B-AD59-40C7029700B9}"/>
          </ac:picMkLst>
        </pc:picChg>
      </pc:sldChg>
      <pc:sldChg chg="modAnim">
        <pc:chgData name="Wiebe de Boer" userId="ac397c14-734d-45d1-bf54-462116def8cf" providerId="ADAL" clId="{CD40266B-026D-4F41-8A16-024E13D7CCAC}" dt="2022-03-15T15:59:13.744" v="67"/>
        <pc:sldMkLst>
          <pc:docMk/>
          <pc:sldMk cId="135090858" sldId="1562"/>
        </pc:sldMkLst>
      </pc:sldChg>
      <pc:sldChg chg="modSp mod modAnim">
        <pc:chgData name="Wiebe de Boer" userId="ac397c14-734d-45d1-bf54-462116def8cf" providerId="ADAL" clId="{CD40266B-026D-4F41-8A16-024E13D7CCAC}" dt="2022-03-16T17:30:53.363" v="477" actId="1076"/>
        <pc:sldMkLst>
          <pc:docMk/>
          <pc:sldMk cId="2404168739" sldId="1563"/>
        </pc:sldMkLst>
        <pc:picChg chg="mod">
          <ac:chgData name="Wiebe de Boer" userId="ac397c14-734d-45d1-bf54-462116def8cf" providerId="ADAL" clId="{CD40266B-026D-4F41-8A16-024E13D7CCAC}" dt="2022-03-16T17:30:53.363" v="477" actId="1076"/>
          <ac:picMkLst>
            <pc:docMk/>
            <pc:sldMk cId="2404168739" sldId="1563"/>
            <ac:picMk id="3" creationId="{8AA6C31A-4C48-4861-9CF6-59610C674DB7}"/>
          </ac:picMkLst>
        </pc:picChg>
      </pc:sldChg>
      <pc:sldChg chg="addSp delSp modSp mod">
        <pc:chgData name="Wiebe de Boer" userId="ac397c14-734d-45d1-bf54-462116def8cf" providerId="ADAL" clId="{CD40266B-026D-4F41-8A16-024E13D7CCAC}" dt="2022-03-16T17:29:28.410" v="475" actId="166"/>
        <pc:sldMkLst>
          <pc:docMk/>
          <pc:sldMk cId="395214254" sldId="1564"/>
        </pc:sldMkLst>
        <pc:spChg chg="ord">
          <ac:chgData name="Wiebe de Boer" userId="ac397c14-734d-45d1-bf54-462116def8cf" providerId="ADAL" clId="{CD40266B-026D-4F41-8A16-024E13D7CCAC}" dt="2022-03-16T17:29:28.410" v="475" actId="166"/>
          <ac:spMkLst>
            <pc:docMk/>
            <pc:sldMk cId="395214254" sldId="1564"/>
            <ac:spMk id="10" creationId="{826C2B7E-E250-41A3-A04B-7CD73B4C5F8C}"/>
          </ac:spMkLst>
        </pc:spChg>
        <pc:picChg chg="add del mod">
          <ac:chgData name="Wiebe de Boer" userId="ac397c14-734d-45d1-bf54-462116def8cf" providerId="ADAL" clId="{CD40266B-026D-4F41-8A16-024E13D7CCAC}" dt="2022-03-16T17:29:14.366" v="471" actId="21"/>
          <ac:picMkLst>
            <pc:docMk/>
            <pc:sldMk cId="395214254" sldId="1564"/>
            <ac:picMk id="5" creationId="{5516B73F-1826-47BE-8340-3E2875089376}"/>
          </ac:picMkLst>
        </pc:picChg>
        <pc:picChg chg="del">
          <ac:chgData name="Wiebe de Boer" userId="ac397c14-734d-45d1-bf54-462116def8cf" providerId="ADAL" clId="{CD40266B-026D-4F41-8A16-024E13D7CCAC}" dt="2022-03-16T17:29:15.831" v="472" actId="478"/>
          <ac:picMkLst>
            <pc:docMk/>
            <pc:sldMk cId="395214254" sldId="1564"/>
            <ac:picMk id="11" creationId="{9C1D28AC-AD92-487E-873B-764FCC6B0DA8}"/>
          </ac:picMkLst>
        </pc:picChg>
        <pc:picChg chg="add mod">
          <ac:chgData name="Wiebe de Boer" userId="ac397c14-734d-45d1-bf54-462116def8cf" providerId="ADAL" clId="{CD40266B-026D-4F41-8A16-024E13D7CCAC}" dt="2022-03-16T17:29:25.101" v="474" actId="1076"/>
          <ac:picMkLst>
            <pc:docMk/>
            <pc:sldMk cId="395214254" sldId="1564"/>
            <ac:picMk id="13" creationId="{CF3B16F9-BC3A-43A3-80C5-376B8825923D}"/>
          </ac:picMkLst>
        </pc:picChg>
      </pc:sldChg>
      <pc:sldChg chg="addSp delSp modSp mod">
        <pc:chgData name="Wiebe de Boer" userId="ac397c14-734d-45d1-bf54-462116def8cf" providerId="ADAL" clId="{CD40266B-026D-4F41-8A16-024E13D7CCAC}" dt="2022-03-16T16:25:23.923" v="347" actId="1076"/>
        <pc:sldMkLst>
          <pc:docMk/>
          <pc:sldMk cId="979160258" sldId="1568"/>
        </pc:sldMkLst>
        <pc:spChg chg="mod">
          <ac:chgData name="Wiebe de Boer" userId="ac397c14-734d-45d1-bf54-462116def8cf" providerId="ADAL" clId="{CD40266B-026D-4F41-8A16-024E13D7CCAC}" dt="2022-03-16T16:25:23.923" v="347" actId="1076"/>
          <ac:spMkLst>
            <pc:docMk/>
            <pc:sldMk cId="979160258" sldId="1568"/>
            <ac:spMk id="9" creationId="{64DE1169-A3CB-45AF-BA32-0D5F63533211}"/>
          </ac:spMkLst>
        </pc:spChg>
        <pc:graphicFrameChg chg="add del mod">
          <ac:chgData name="Wiebe de Boer" userId="ac397c14-734d-45d1-bf54-462116def8cf" providerId="ADAL" clId="{CD40266B-026D-4F41-8A16-024E13D7CCAC}" dt="2022-03-16T16:24:46.990" v="298"/>
          <ac:graphicFrameMkLst>
            <pc:docMk/>
            <pc:sldMk cId="979160258" sldId="1568"/>
            <ac:graphicFrameMk id="3" creationId="{1B323067-58C9-484E-9757-6EC45A0E1324}"/>
          </ac:graphicFrameMkLst>
        </pc:graphicFrameChg>
      </pc:sldChg>
      <pc:sldChg chg="addSp delSp modSp mod modAnim">
        <pc:chgData name="Wiebe de Boer" userId="ac397c14-734d-45d1-bf54-462116def8cf" providerId="ADAL" clId="{CD40266B-026D-4F41-8A16-024E13D7CCAC}" dt="2022-03-17T16:59:14.734" v="534" actId="1076"/>
        <pc:sldMkLst>
          <pc:docMk/>
          <pc:sldMk cId="1100707542" sldId="1569"/>
        </pc:sldMkLst>
        <pc:spChg chg="add mod">
          <ac:chgData name="Wiebe de Boer" userId="ac397c14-734d-45d1-bf54-462116def8cf" providerId="ADAL" clId="{CD40266B-026D-4F41-8A16-024E13D7CCAC}" dt="2022-03-17T16:52:18.885" v="492" actId="1076"/>
          <ac:spMkLst>
            <pc:docMk/>
            <pc:sldMk cId="1100707542" sldId="1569"/>
            <ac:spMk id="3" creationId="{EBCBE514-784B-46C7-AB0A-32F942FCC95A}"/>
          </ac:spMkLst>
        </pc:spChg>
        <pc:spChg chg="add mod">
          <ac:chgData name="Wiebe de Boer" userId="ac397c14-734d-45d1-bf54-462116def8cf" providerId="ADAL" clId="{CD40266B-026D-4F41-8A16-024E13D7CCAC}" dt="2022-03-17T16:54:57.302" v="503" actId="14100"/>
          <ac:spMkLst>
            <pc:docMk/>
            <pc:sldMk cId="1100707542" sldId="1569"/>
            <ac:spMk id="5" creationId="{B7E0AB82-40D8-4C48-9C09-82A9803128B1}"/>
          </ac:spMkLst>
        </pc:spChg>
        <pc:spChg chg="add mod">
          <ac:chgData name="Wiebe de Boer" userId="ac397c14-734d-45d1-bf54-462116def8cf" providerId="ADAL" clId="{CD40266B-026D-4F41-8A16-024E13D7CCAC}" dt="2022-03-17T16:55:40.383" v="509" actId="14100"/>
          <ac:spMkLst>
            <pc:docMk/>
            <pc:sldMk cId="1100707542" sldId="1569"/>
            <ac:spMk id="23" creationId="{56FB1A0B-2DE2-4E5B-A5F2-C801B9585F43}"/>
          </ac:spMkLst>
        </pc:spChg>
        <pc:spChg chg="add mod">
          <ac:chgData name="Wiebe de Boer" userId="ac397c14-734d-45d1-bf54-462116def8cf" providerId="ADAL" clId="{CD40266B-026D-4F41-8A16-024E13D7CCAC}" dt="2022-03-17T16:56:13.697" v="515" actId="14100"/>
          <ac:spMkLst>
            <pc:docMk/>
            <pc:sldMk cId="1100707542" sldId="1569"/>
            <ac:spMk id="24" creationId="{A71C59B8-1C24-4DE5-99C7-C461D6D4EFDA}"/>
          </ac:spMkLst>
        </pc:spChg>
        <pc:spChg chg="add mod">
          <ac:chgData name="Wiebe de Boer" userId="ac397c14-734d-45d1-bf54-462116def8cf" providerId="ADAL" clId="{CD40266B-026D-4F41-8A16-024E13D7CCAC}" dt="2022-03-17T16:56:56.949" v="523" actId="14100"/>
          <ac:spMkLst>
            <pc:docMk/>
            <pc:sldMk cId="1100707542" sldId="1569"/>
            <ac:spMk id="25" creationId="{76EE3DA8-3EF6-4C98-B8DD-C51A54417574}"/>
          </ac:spMkLst>
        </pc:spChg>
        <pc:spChg chg="add mod">
          <ac:chgData name="Wiebe de Boer" userId="ac397c14-734d-45d1-bf54-462116def8cf" providerId="ADAL" clId="{CD40266B-026D-4F41-8A16-024E13D7CCAC}" dt="2022-03-17T16:57:10.422" v="525" actId="1076"/>
          <ac:spMkLst>
            <pc:docMk/>
            <pc:sldMk cId="1100707542" sldId="1569"/>
            <ac:spMk id="26" creationId="{6A01D25A-C61A-49EB-A46C-26A359CB9FD3}"/>
          </ac:spMkLst>
        </pc:spChg>
        <pc:spChg chg="add mod">
          <ac:chgData name="Wiebe de Boer" userId="ac397c14-734d-45d1-bf54-462116def8cf" providerId="ADAL" clId="{CD40266B-026D-4F41-8A16-024E13D7CCAC}" dt="2022-03-17T16:59:14.734" v="534" actId="1076"/>
          <ac:spMkLst>
            <pc:docMk/>
            <pc:sldMk cId="1100707542" sldId="1569"/>
            <ac:spMk id="27" creationId="{F349BD34-F115-496C-A330-AEDC21932C86}"/>
          </ac:spMkLst>
        </pc:spChg>
        <pc:graphicFrameChg chg="add del mod">
          <ac:chgData name="Wiebe de Boer" userId="ac397c14-734d-45d1-bf54-462116def8cf" providerId="ADAL" clId="{CD40266B-026D-4F41-8A16-024E13D7CCAC}" dt="2022-03-17T16:51:41.984" v="478" actId="478"/>
          <ac:graphicFrameMkLst>
            <pc:docMk/>
            <pc:sldMk cId="1100707542" sldId="1569"/>
            <ac:graphicFrameMk id="9" creationId="{974B6D94-A7F7-470E-8D3E-D4325B01D59F}"/>
          </ac:graphicFrameMkLst>
        </pc:graphicFrameChg>
        <pc:graphicFrameChg chg="add del mod">
          <ac:chgData name="Wiebe de Boer" userId="ac397c14-734d-45d1-bf54-462116def8cf" providerId="ADAL" clId="{CD40266B-026D-4F41-8A16-024E13D7CCAC}" dt="2022-03-17T16:51:41.984" v="478" actId="478"/>
          <ac:graphicFrameMkLst>
            <pc:docMk/>
            <pc:sldMk cId="1100707542" sldId="1569"/>
            <ac:graphicFrameMk id="10" creationId="{F131A2B0-EEF1-4E55-B153-D92F64089DF0}"/>
          </ac:graphicFrameMkLst>
        </pc:graphicFrameChg>
        <pc:graphicFrameChg chg="add mod">
          <ac:chgData name="Wiebe de Boer" userId="ac397c14-734d-45d1-bf54-462116def8cf" providerId="ADAL" clId="{CD40266B-026D-4F41-8A16-024E13D7CCAC}" dt="2022-03-17T16:56:49.237" v="522" actId="1076"/>
          <ac:graphicFrameMkLst>
            <pc:docMk/>
            <pc:sldMk cId="1100707542" sldId="1569"/>
            <ac:graphicFrameMk id="11" creationId="{CB2C70F5-E89B-4DDC-A7C6-1C8CB8B9F820}"/>
          </ac:graphicFrameMkLst>
        </pc:graphicFrameChg>
        <pc:graphicFrameChg chg="add mod">
          <ac:chgData name="Wiebe de Boer" userId="ac397c14-734d-45d1-bf54-462116def8cf" providerId="ADAL" clId="{CD40266B-026D-4F41-8A16-024E13D7CCAC}" dt="2022-03-17T16:51:51.582" v="480" actId="1076"/>
          <ac:graphicFrameMkLst>
            <pc:docMk/>
            <pc:sldMk cId="1100707542" sldId="1569"/>
            <ac:graphicFrameMk id="22" creationId="{3132674A-E963-4DE3-9DB8-B8EB8B672C8E}"/>
          </ac:graphicFrameMkLst>
        </pc:graphicFrameChg>
        <pc:picChg chg="del">
          <ac:chgData name="Wiebe de Boer" userId="ac397c14-734d-45d1-bf54-462116def8cf" providerId="ADAL" clId="{CD40266B-026D-4F41-8A16-024E13D7CCAC}" dt="2022-03-16T16:29:21.673" v="396" actId="478"/>
          <ac:picMkLst>
            <pc:docMk/>
            <pc:sldMk cId="1100707542" sldId="1569"/>
            <ac:picMk id="5" creationId="{A606C0C4-DB4D-4F2E-B4D7-4C2A6AB229CE}"/>
          </ac:picMkLst>
        </pc:picChg>
        <pc:picChg chg="add mod">
          <ac:chgData name="Wiebe de Boer" userId="ac397c14-734d-45d1-bf54-462116def8cf" providerId="ADAL" clId="{CD40266B-026D-4F41-8A16-024E13D7CCAC}" dt="2022-03-17T16:51:51.582" v="480" actId="1076"/>
          <ac:picMkLst>
            <pc:docMk/>
            <pc:sldMk cId="1100707542" sldId="1569"/>
            <ac:picMk id="12" creationId="{1F27FB6F-5C23-4031-946C-33B7E24E79D6}"/>
          </ac:picMkLst>
        </pc:picChg>
        <pc:picChg chg="add mod">
          <ac:chgData name="Wiebe de Boer" userId="ac397c14-734d-45d1-bf54-462116def8cf" providerId="ADAL" clId="{CD40266B-026D-4F41-8A16-024E13D7CCAC}" dt="2022-03-17T16:51:51.582" v="480" actId="1076"/>
          <ac:picMkLst>
            <pc:docMk/>
            <pc:sldMk cId="1100707542" sldId="1569"/>
            <ac:picMk id="13" creationId="{91884FBB-1F9C-4A98-B469-F4FC9D8E044C}"/>
          </ac:picMkLst>
        </pc:picChg>
        <pc:picChg chg="add mod">
          <ac:chgData name="Wiebe de Boer" userId="ac397c14-734d-45d1-bf54-462116def8cf" providerId="ADAL" clId="{CD40266B-026D-4F41-8A16-024E13D7CCAC}" dt="2022-03-17T16:51:51.582" v="480" actId="1076"/>
          <ac:picMkLst>
            <pc:docMk/>
            <pc:sldMk cId="1100707542" sldId="1569"/>
            <ac:picMk id="14" creationId="{7A95BC0B-4C4E-4083-8947-AD1086B57661}"/>
          </ac:picMkLst>
        </pc:picChg>
        <pc:picChg chg="add mod">
          <ac:chgData name="Wiebe de Boer" userId="ac397c14-734d-45d1-bf54-462116def8cf" providerId="ADAL" clId="{CD40266B-026D-4F41-8A16-024E13D7CCAC}" dt="2022-03-17T16:51:51.582" v="480" actId="1076"/>
          <ac:picMkLst>
            <pc:docMk/>
            <pc:sldMk cId="1100707542" sldId="1569"/>
            <ac:picMk id="15" creationId="{E49446FA-2592-4ECF-B979-565E0369F504}"/>
          </ac:picMkLst>
        </pc:picChg>
        <pc:picChg chg="add mod">
          <ac:chgData name="Wiebe de Boer" userId="ac397c14-734d-45d1-bf54-462116def8cf" providerId="ADAL" clId="{CD40266B-026D-4F41-8A16-024E13D7CCAC}" dt="2022-03-17T16:51:51.582" v="480" actId="1076"/>
          <ac:picMkLst>
            <pc:docMk/>
            <pc:sldMk cId="1100707542" sldId="1569"/>
            <ac:picMk id="16" creationId="{9B9A7E38-B63D-4F80-BA48-F8F5702BAC6A}"/>
          </ac:picMkLst>
        </pc:picChg>
        <pc:picChg chg="add mod">
          <ac:chgData name="Wiebe de Boer" userId="ac397c14-734d-45d1-bf54-462116def8cf" providerId="ADAL" clId="{CD40266B-026D-4F41-8A16-024E13D7CCAC}" dt="2022-03-17T16:51:51.582" v="480" actId="1076"/>
          <ac:picMkLst>
            <pc:docMk/>
            <pc:sldMk cId="1100707542" sldId="1569"/>
            <ac:picMk id="17" creationId="{467B06F4-4A16-4EE4-A1B2-63BC26995B91}"/>
          </ac:picMkLst>
        </pc:picChg>
      </pc:sldChg>
      <pc:sldChg chg="del">
        <pc:chgData name="Wiebe de Boer" userId="ac397c14-734d-45d1-bf54-462116def8cf" providerId="ADAL" clId="{CD40266B-026D-4F41-8A16-024E13D7CCAC}" dt="2022-03-16T16:29:41.318" v="399" actId="47"/>
        <pc:sldMkLst>
          <pc:docMk/>
          <pc:sldMk cId="1647871341" sldId="1570"/>
        </pc:sldMkLst>
      </pc:sldChg>
      <pc:sldChg chg="modTransition">
        <pc:chgData name="Wiebe de Boer" userId="ac397c14-734d-45d1-bf54-462116def8cf" providerId="ADAL" clId="{CD40266B-026D-4F41-8A16-024E13D7CCAC}" dt="2022-03-16T16:29:56.810" v="400"/>
        <pc:sldMkLst>
          <pc:docMk/>
          <pc:sldMk cId="3588157814" sldId="1571"/>
        </pc:sldMkLst>
      </pc:sldChg>
      <pc:sldChg chg="modSp mod">
        <pc:chgData name="Wiebe de Boer" userId="ac397c14-734d-45d1-bf54-462116def8cf" providerId="ADAL" clId="{CD40266B-026D-4F41-8A16-024E13D7CCAC}" dt="2022-03-17T17:00:05.506" v="536" actId="1076"/>
        <pc:sldMkLst>
          <pc:docMk/>
          <pc:sldMk cId="1217587266" sldId="1576"/>
        </pc:sldMkLst>
        <pc:picChg chg="mod">
          <ac:chgData name="Wiebe de Boer" userId="ac397c14-734d-45d1-bf54-462116def8cf" providerId="ADAL" clId="{CD40266B-026D-4F41-8A16-024E13D7CCAC}" dt="2022-03-17T17:00:05.506" v="536" actId="1076"/>
          <ac:picMkLst>
            <pc:docMk/>
            <pc:sldMk cId="1217587266" sldId="1576"/>
            <ac:picMk id="3" creationId="{F81750AE-46B2-451D-A37A-D202B8A3797A}"/>
          </ac:picMkLst>
        </pc:picChg>
      </pc:sldChg>
      <pc:sldChg chg="addSp delSp modSp mod">
        <pc:chgData name="Wiebe de Boer" userId="ac397c14-734d-45d1-bf54-462116def8cf" providerId="ADAL" clId="{CD40266B-026D-4F41-8A16-024E13D7CCAC}" dt="2022-03-16T16:31:24.153" v="458" actId="1076"/>
        <pc:sldMkLst>
          <pc:docMk/>
          <pc:sldMk cId="4119584650" sldId="1578"/>
        </pc:sldMkLst>
        <pc:spChg chg="mod">
          <ac:chgData name="Wiebe de Boer" userId="ac397c14-734d-45d1-bf54-462116def8cf" providerId="ADAL" clId="{CD40266B-026D-4F41-8A16-024E13D7CCAC}" dt="2022-03-16T16:31:24.153" v="458" actId="1076"/>
          <ac:spMkLst>
            <pc:docMk/>
            <pc:sldMk cId="4119584650" sldId="1578"/>
            <ac:spMk id="10" creationId="{BC62CADA-8489-4DEC-9269-1C81C5B7FC8F}"/>
          </ac:spMkLst>
        </pc:spChg>
        <pc:graphicFrameChg chg="add del mod">
          <ac:chgData name="Wiebe de Boer" userId="ac397c14-734d-45d1-bf54-462116def8cf" providerId="ADAL" clId="{CD40266B-026D-4F41-8A16-024E13D7CCAC}" dt="2022-03-16T16:30:47.551" v="451"/>
          <ac:graphicFrameMkLst>
            <pc:docMk/>
            <pc:sldMk cId="4119584650" sldId="1578"/>
            <ac:graphicFrameMk id="3" creationId="{32818E1D-FF9A-4DDB-A3C7-0182FD4C44EF}"/>
          </ac:graphicFrameMkLst>
        </pc:graphicFrameChg>
        <pc:graphicFrameChg chg="add del mod">
          <ac:chgData name="Wiebe de Boer" userId="ac397c14-734d-45d1-bf54-462116def8cf" providerId="ADAL" clId="{CD40266B-026D-4F41-8A16-024E13D7CCAC}" dt="2022-03-16T16:31:01.844" v="455"/>
          <ac:graphicFrameMkLst>
            <pc:docMk/>
            <pc:sldMk cId="4119584650" sldId="1578"/>
            <ac:graphicFrameMk id="11" creationId="{3BE4DC49-580E-4B8C-9F51-AF5B6100A1A3}"/>
          </ac:graphicFrameMkLst>
        </pc:graphicFrameChg>
      </pc:sldChg>
      <pc:sldChg chg="add">
        <pc:chgData name="Wiebe de Boer" userId="ac397c14-734d-45d1-bf54-462116def8cf" providerId="ADAL" clId="{CD40266B-026D-4F41-8A16-024E13D7CCAC}" dt="2022-03-21T08:19:07.432" v="1525"/>
        <pc:sldMkLst>
          <pc:docMk/>
          <pc:sldMk cId="2271229243" sldId="1579"/>
        </pc:sldMkLst>
      </pc:sldChg>
      <pc:sldChg chg="addSp delSp modSp del mod">
        <pc:chgData name="Wiebe de Boer" userId="ac397c14-734d-45d1-bf54-462116def8cf" providerId="ADAL" clId="{CD40266B-026D-4F41-8A16-024E13D7CCAC}" dt="2022-03-21T08:19:04.478" v="1524" actId="2696"/>
        <pc:sldMkLst>
          <pc:docMk/>
          <pc:sldMk cId="2760915252" sldId="1579"/>
        </pc:sldMkLst>
        <pc:spChg chg="mod">
          <ac:chgData name="Wiebe de Boer" userId="ac397c14-734d-45d1-bf54-462116def8cf" providerId="ADAL" clId="{CD40266B-026D-4F41-8A16-024E13D7CCAC}" dt="2022-03-17T17:15:16.524" v="1073" actId="20577"/>
          <ac:spMkLst>
            <pc:docMk/>
            <pc:sldMk cId="2760915252" sldId="1579"/>
            <ac:spMk id="3" creationId="{1823420B-CB2F-47A5-A074-A3540A8521A7}"/>
          </ac:spMkLst>
        </pc:spChg>
        <pc:spChg chg="mod">
          <ac:chgData name="Wiebe de Boer" userId="ac397c14-734d-45d1-bf54-462116def8cf" providerId="ADAL" clId="{CD40266B-026D-4F41-8A16-024E13D7CCAC}" dt="2022-03-17T17:02:06.245" v="566"/>
          <ac:spMkLst>
            <pc:docMk/>
            <pc:sldMk cId="2760915252" sldId="1579"/>
            <ac:spMk id="12" creationId="{E3B7DD55-A9C2-4A71-87AC-694F61CC7B2A}"/>
          </ac:spMkLst>
        </pc:spChg>
        <pc:spChg chg="mod">
          <ac:chgData name="Wiebe de Boer" userId="ac397c14-734d-45d1-bf54-462116def8cf" providerId="ADAL" clId="{CD40266B-026D-4F41-8A16-024E13D7CCAC}" dt="2022-03-17T17:02:06.245" v="566"/>
          <ac:spMkLst>
            <pc:docMk/>
            <pc:sldMk cId="2760915252" sldId="1579"/>
            <ac:spMk id="13" creationId="{2DADEEF7-9A44-4979-ABFF-0B4DE8CE9BD2}"/>
          </ac:spMkLst>
        </pc:spChg>
        <pc:spChg chg="mod">
          <ac:chgData name="Wiebe de Boer" userId="ac397c14-734d-45d1-bf54-462116def8cf" providerId="ADAL" clId="{CD40266B-026D-4F41-8A16-024E13D7CCAC}" dt="2022-03-17T17:02:06.245" v="566"/>
          <ac:spMkLst>
            <pc:docMk/>
            <pc:sldMk cId="2760915252" sldId="1579"/>
            <ac:spMk id="14" creationId="{6D03D5C3-81F3-484A-9D02-59ECD5C22C96}"/>
          </ac:spMkLst>
        </pc:spChg>
        <pc:spChg chg="mod">
          <ac:chgData name="Wiebe de Boer" userId="ac397c14-734d-45d1-bf54-462116def8cf" providerId="ADAL" clId="{CD40266B-026D-4F41-8A16-024E13D7CCAC}" dt="2022-03-17T17:02:06.245" v="566"/>
          <ac:spMkLst>
            <pc:docMk/>
            <pc:sldMk cId="2760915252" sldId="1579"/>
            <ac:spMk id="15" creationId="{857E680A-2EC2-4C40-8CE9-84020DB78777}"/>
          </ac:spMkLst>
        </pc:spChg>
        <pc:spChg chg="mod">
          <ac:chgData name="Wiebe de Boer" userId="ac397c14-734d-45d1-bf54-462116def8cf" providerId="ADAL" clId="{CD40266B-026D-4F41-8A16-024E13D7CCAC}" dt="2022-03-17T17:02:06.245" v="566"/>
          <ac:spMkLst>
            <pc:docMk/>
            <pc:sldMk cId="2760915252" sldId="1579"/>
            <ac:spMk id="16" creationId="{3C2D550E-7297-4B14-85E4-CE3AFBA44AC0}"/>
          </ac:spMkLst>
        </pc:spChg>
        <pc:spChg chg="mod">
          <ac:chgData name="Wiebe de Boer" userId="ac397c14-734d-45d1-bf54-462116def8cf" providerId="ADAL" clId="{CD40266B-026D-4F41-8A16-024E13D7CCAC}" dt="2022-03-17T17:02:06.245" v="566"/>
          <ac:spMkLst>
            <pc:docMk/>
            <pc:sldMk cId="2760915252" sldId="1579"/>
            <ac:spMk id="17" creationId="{5E23399F-35B5-4D38-833B-E2F1AB7A462D}"/>
          </ac:spMkLst>
        </pc:spChg>
        <pc:spChg chg="mod">
          <ac:chgData name="Wiebe de Boer" userId="ac397c14-734d-45d1-bf54-462116def8cf" providerId="ADAL" clId="{CD40266B-026D-4F41-8A16-024E13D7CCAC}" dt="2022-03-17T17:02:06.245" v="566"/>
          <ac:spMkLst>
            <pc:docMk/>
            <pc:sldMk cId="2760915252" sldId="1579"/>
            <ac:spMk id="18" creationId="{DAFF4A50-64EB-46D0-BBCB-0BBD6DEC0A6A}"/>
          </ac:spMkLst>
        </pc:spChg>
        <pc:spChg chg="mod">
          <ac:chgData name="Wiebe de Boer" userId="ac397c14-734d-45d1-bf54-462116def8cf" providerId="ADAL" clId="{CD40266B-026D-4F41-8A16-024E13D7CCAC}" dt="2022-03-17T17:02:06.245" v="566"/>
          <ac:spMkLst>
            <pc:docMk/>
            <pc:sldMk cId="2760915252" sldId="1579"/>
            <ac:spMk id="19" creationId="{90B3D220-EEA2-468A-A2C0-0591F7F2D627}"/>
          </ac:spMkLst>
        </pc:spChg>
        <pc:spChg chg="mod">
          <ac:chgData name="Wiebe de Boer" userId="ac397c14-734d-45d1-bf54-462116def8cf" providerId="ADAL" clId="{CD40266B-026D-4F41-8A16-024E13D7CCAC}" dt="2022-03-17T17:02:06.245" v="566"/>
          <ac:spMkLst>
            <pc:docMk/>
            <pc:sldMk cId="2760915252" sldId="1579"/>
            <ac:spMk id="20" creationId="{4929DF37-4B00-4125-84E2-A61F20223614}"/>
          </ac:spMkLst>
        </pc:spChg>
        <pc:spChg chg="mod">
          <ac:chgData name="Wiebe de Boer" userId="ac397c14-734d-45d1-bf54-462116def8cf" providerId="ADAL" clId="{CD40266B-026D-4F41-8A16-024E13D7CCAC}" dt="2022-03-17T17:02:06.245" v="566"/>
          <ac:spMkLst>
            <pc:docMk/>
            <pc:sldMk cId="2760915252" sldId="1579"/>
            <ac:spMk id="21" creationId="{61D5E24D-DAC0-47DB-87C4-7EEC3606EABD}"/>
          </ac:spMkLst>
        </pc:spChg>
        <pc:spChg chg="mod">
          <ac:chgData name="Wiebe de Boer" userId="ac397c14-734d-45d1-bf54-462116def8cf" providerId="ADAL" clId="{CD40266B-026D-4F41-8A16-024E13D7CCAC}" dt="2022-03-17T17:02:06.245" v="566"/>
          <ac:spMkLst>
            <pc:docMk/>
            <pc:sldMk cId="2760915252" sldId="1579"/>
            <ac:spMk id="22" creationId="{51D02939-352F-4205-B1DC-7E2F87B6FD86}"/>
          </ac:spMkLst>
        </pc:spChg>
        <pc:spChg chg="mod">
          <ac:chgData name="Wiebe de Boer" userId="ac397c14-734d-45d1-bf54-462116def8cf" providerId="ADAL" clId="{CD40266B-026D-4F41-8A16-024E13D7CCAC}" dt="2022-03-17T17:02:06.245" v="566"/>
          <ac:spMkLst>
            <pc:docMk/>
            <pc:sldMk cId="2760915252" sldId="1579"/>
            <ac:spMk id="23" creationId="{EF3BC4CD-8390-4DF6-A31F-2834B674037A}"/>
          </ac:spMkLst>
        </pc:spChg>
        <pc:spChg chg="mod">
          <ac:chgData name="Wiebe de Boer" userId="ac397c14-734d-45d1-bf54-462116def8cf" providerId="ADAL" clId="{CD40266B-026D-4F41-8A16-024E13D7CCAC}" dt="2022-03-17T17:02:06.245" v="566"/>
          <ac:spMkLst>
            <pc:docMk/>
            <pc:sldMk cId="2760915252" sldId="1579"/>
            <ac:spMk id="24" creationId="{EA0A4813-613D-469C-A54F-488390912FAA}"/>
          </ac:spMkLst>
        </pc:spChg>
        <pc:spChg chg="mod">
          <ac:chgData name="Wiebe de Boer" userId="ac397c14-734d-45d1-bf54-462116def8cf" providerId="ADAL" clId="{CD40266B-026D-4F41-8A16-024E13D7CCAC}" dt="2022-03-17T17:02:06.245" v="566"/>
          <ac:spMkLst>
            <pc:docMk/>
            <pc:sldMk cId="2760915252" sldId="1579"/>
            <ac:spMk id="25" creationId="{4AC00767-32DE-4FC4-B2B6-BD981BF6FA16}"/>
          </ac:spMkLst>
        </pc:spChg>
        <pc:spChg chg="mod">
          <ac:chgData name="Wiebe de Boer" userId="ac397c14-734d-45d1-bf54-462116def8cf" providerId="ADAL" clId="{CD40266B-026D-4F41-8A16-024E13D7CCAC}" dt="2022-03-17T17:02:06.245" v="566"/>
          <ac:spMkLst>
            <pc:docMk/>
            <pc:sldMk cId="2760915252" sldId="1579"/>
            <ac:spMk id="33" creationId="{F8088212-123A-40C9-B313-E5020D7FC4C0}"/>
          </ac:spMkLst>
        </pc:spChg>
        <pc:spChg chg="mod">
          <ac:chgData name="Wiebe de Boer" userId="ac397c14-734d-45d1-bf54-462116def8cf" providerId="ADAL" clId="{CD40266B-026D-4F41-8A16-024E13D7CCAC}" dt="2022-03-17T17:02:06.245" v="566"/>
          <ac:spMkLst>
            <pc:docMk/>
            <pc:sldMk cId="2760915252" sldId="1579"/>
            <ac:spMk id="34" creationId="{FA8BE7D2-F6A0-4822-9A4D-206C3F2B890D}"/>
          </ac:spMkLst>
        </pc:spChg>
        <pc:spChg chg="mod">
          <ac:chgData name="Wiebe de Boer" userId="ac397c14-734d-45d1-bf54-462116def8cf" providerId="ADAL" clId="{CD40266B-026D-4F41-8A16-024E13D7CCAC}" dt="2022-03-17T17:02:06.245" v="566"/>
          <ac:spMkLst>
            <pc:docMk/>
            <pc:sldMk cId="2760915252" sldId="1579"/>
            <ac:spMk id="35" creationId="{87F388FD-EC74-4E7F-8B1F-108D0F03FA53}"/>
          </ac:spMkLst>
        </pc:spChg>
        <pc:spChg chg="mod">
          <ac:chgData name="Wiebe de Boer" userId="ac397c14-734d-45d1-bf54-462116def8cf" providerId="ADAL" clId="{CD40266B-026D-4F41-8A16-024E13D7CCAC}" dt="2022-03-17T17:02:06.245" v="566"/>
          <ac:spMkLst>
            <pc:docMk/>
            <pc:sldMk cId="2760915252" sldId="1579"/>
            <ac:spMk id="36" creationId="{7CB47168-0AD3-4B40-86E2-506433351581}"/>
          </ac:spMkLst>
        </pc:spChg>
        <pc:spChg chg="mod">
          <ac:chgData name="Wiebe de Boer" userId="ac397c14-734d-45d1-bf54-462116def8cf" providerId="ADAL" clId="{CD40266B-026D-4F41-8A16-024E13D7CCAC}" dt="2022-03-17T17:02:06.245" v="566"/>
          <ac:spMkLst>
            <pc:docMk/>
            <pc:sldMk cId="2760915252" sldId="1579"/>
            <ac:spMk id="37" creationId="{E8EACFD1-33F0-4669-8300-95555B4167EC}"/>
          </ac:spMkLst>
        </pc:spChg>
        <pc:spChg chg="mod">
          <ac:chgData name="Wiebe de Boer" userId="ac397c14-734d-45d1-bf54-462116def8cf" providerId="ADAL" clId="{CD40266B-026D-4F41-8A16-024E13D7CCAC}" dt="2022-03-17T17:02:06.245" v="566"/>
          <ac:spMkLst>
            <pc:docMk/>
            <pc:sldMk cId="2760915252" sldId="1579"/>
            <ac:spMk id="38" creationId="{A30F12C1-C4DC-45F1-9F6A-6DE9ED29CDFC}"/>
          </ac:spMkLst>
        </pc:spChg>
        <pc:spChg chg="mod">
          <ac:chgData name="Wiebe de Boer" userId="ac397c14-734d-45d1-bf54-462116def8cf" providerId="ADAL" clId="{CD40266B-026D-4F41-8A16-024E13D7CCAC}" dt="2022-03-17T17:02:06.245" v="566"/>
          <ac:spMkLst>
            <pc:docMk/>
            <pc:sldMk cId="2760915252" sldId="1579"/>
            <ac:spMk id="40" creationId="{CA332F4C-C0FB-494A-98BD-1930B7C5F2EA}"/>
          </ac:spMkLst>
        </pc:spChg>
        <pc:spChg chg="mod">
          <ac:chgData name="Wiebe de Boer" userId="ac397c14-734d-45d1-bf54-462116def8cf" providerId="ADAL" clId="{CD40266B-026D-4F41-8A16-024E13D7CCAC}" dt="2022-03-17T17:02:06.245" v="566"/>
          <ac:spMkLst>
            <pc:docMk/>
            <pc:sldMk cId="2760915252" sldId="1579"/>
            <ac:spMk id="44" creationId="{70A4143C-92EE-4D95-9ADB-D5802F680587}"/>
          </ac:spMkLst>
        </pc:spChg>
        <pc:spChg chg="mod">
          <ac:chgData name="Wiebe de Boer" userId="ac397c14-734d-45d1-bf54-462116def8cf" providerId="ADAL" clId="{CD40266B-026D-4F41-8A16-024E13D7CCAC}" dt="2022-03-17T17:02:06.245" v="566"/>
          <ac:spMkLst>
            <pc:docMk/>
            <pc:sldMk cId="2760915252" sldId="1579"/>
            <ac:spMk id="47" creationId="{DD0D66CB-2BF3-4864-8365-A9270E76E5C2}"/>
          </ac:spMkLst>
        </pc:spChg>
        <pc:spChg chg="mod">
          <ac:chgData name="Wiebe de Boer" userId="ac397c14-734d-45d1-bf54-462116def8cf" providerId="ADAL" clId="{CD40266B-026D-4F41-8A16-024E13D7CCAC}" dt="2022-03-17T17:02:06.245" v="566"/>
          <ac:spMkLst>
            <pc:docMk/>
            <pc:sldMk cId="2760915252" sldId="1579"/>
            <ac:spMk id="48" creationId="{12A9D6E4-A7C7-4AD8-9FD8-F587CEDCF158}"/>
          </ac:spMkLst>
        </pc:spChg>
        <pc:spChg chg="mod">
          <ac:chgData name="Wiebe de Boer" userId="ac397c14-734d-45d1-bf54-462116def8cf" providerId="ADAL" clId="{CD40266B-026D-4F41-8A16-024E13D7CCAC}" dt="2022-03-17T17:02:06.245" v="566"/>
          <ac:spMkLst>
            <pc:docMk/>
            <pc:sldMk cId="2760915252" sldId="1579"/>
            <ac:spMk id="49" creationId="{79F3DA9D-2A3B-4975-B9A5-5BB314300061}"/>
          </ac:spMkLst>
        </pc:spChg>
        <pc:spChg chg="mod">
          <ac:chgData name="Wiebe de Boer" userId="ac397c14-734d-45d1-bf54-462116def8cf" providerId="ADAL" clId="{CD40266B-026D-4F41-8A16-024E13D7CCAC}" dt="2022-03-17T17:02:06.245" v="566"/>
          <ac:spMkLst>
            <pc:docMk/>
            <pc:sldMk cId="2760915252" sldId="1579"/>
            <ac:spMk id="50" creationId="{27237228-0A0F-4F26-B319-063C24CBC00F}"/>
          </ac:spMkLst>
        </pc:spChg>
        <pc:spChg chg="mod">
          <ac:chgData name="Wiebe de Boer" userId="ac397c14-734d-45d1-bf54-462116def8cf" providerId="ADAL" clId="{CD40266B-026D-4F41-8A16-024E13D7CCAC}" dt="2022-03-17T17:02:06.245" v="566"/>
          <ac:spMkLst>
            <pc:docMk/>
            <pc:sldMk cId="2760915252" sldId="1579"/>
            <ac:spMk id="51" creationId="{BC6B1F2C-12E6-4425-8B41-B36168B5B772}"/>
          </ac:spMkLst>
        </pc:spChg>
        <pc:spChg chg="mod">
          <ac:chgData name="Wiebe de Boer" userId="ac397c14-734d-45d1-bf54-462116def8cf" providerId="ADAL" clId="{CD40266B-026D-4F41-8A16-024E13D7CCAC}" dt="2022-03-17T17:02:06.245" v="566"/>
          <ac:spMkLst>
            <pc:docMk/>
            <pc:sldMk cId="2760915252" sldId="1579"/>
            <ac:spMk id="52" creationId="{2861B48D-C705-48B7-8C38-ABBAE1E0D4C3}"/>
          </ac:spMkLst>
        </pc:spChg>
        <pc:spChg chg="mod">
          <ac:chgData name="Wiebe de Boer" userId="ac397c14-734d-45d1-bf54-462116def8cf" providerId="ADAL" clId="{CD40266B-026D-4F41-8A16-024E13D7CCAC}" dt="2022-03-17T17:02:06.245" v="566"/>
          <ac:spMkLst>
            <pc:docMk/>
            <pc:sldMk cId="2760915252" sldId="1579"/>
            <ac:spMk id="53" creationId="{A21B2251-F7C4-4787-9471-EC4763D99B82}"/>
          </ac:spMkLst>
        </pc:spChg>
        <pc:spChg chg="mod">
          <ac:chgData name="Wiebe de Boer" userId="ac397c14-734d-45d1-bf54-462116def8cf" providerId="ADAL" clId="{CD40266B-026D-4F41-8A16-024E13D7CCAC}" dt="2022-03-17T17:02:06.245" v="566"/>
          <ac:spMkLst>
            <pc:docMk/>
            <pc:sldMk cId="2760915252" sldId="1579"/>
            <ac:spMk id="54" creationId="{E2EDBC33-5D7B-49AE-A68F-F3741B4BCD31}"/>
          </ac:spMkLst>
        </pc:spChg>
        <pc:spChg chg="mod">
          <ac:chgData name="Wiebe de Boer" userId="ac397c14-734d-45d1-bf54-462116def8cf" providerId="ADAL" clId="{CD40266B-026D-4F41-8A16-024E13D7CCAC}" dt="2022-03-17T17:02:06.245" v="566"/>
          <ac:spMkLst>
            <pc:docMk/>
            <pc:sldMk cId="2760915252" sldId="1579"/>
            <ac:spMk id="55" creationId="{CABC34A5-6314-4254-9605-361E57FBEAF5}"/>
          </ac:spMkLst>
        </pc:spChg>
        <pc:spChg chg="mod">
          <ac:chgData name="Wiebe de Boer" userId="ac397c14-734d-45d1-bf54-462116def8cf" providerId="ADAL" clId="{CD40266B-026D-4F41-8A16-024E13D7CCAC}" dt="2022-03-17T17:02:06.245" v="566"/>
          <ac:spMkLst>
            <pc:docMk/>
            <pc:sldMk cId="2760915252" sldId="1579"/>
            <ac:spMk id="56" creationId="{9A995D23-3BE0-43BB-B4FD-F889B4A13DAA}"/>
          </ac:spMkLst>
        </pc:spChg>
        <pc:spChg chg="mod">
          <ac:chgData name="Wiebe de Boer" userId="ac397c14-734d-45d1-bf54-462116def8cf" providerId="ADAL" clId="{CD40266B-026D-4F41-8A16-024E13D7CCAC}" dt="2022-03-17T17:02:06.245" v="566"/>
          <ac:spMkLst>
            <pc:docMk/>
            <pc:sldMk cId="2760915252" sldId="1579"/>
            <ac:spMk id="57" creationId="{2132F05C-1238-491D-9FAE-7CDA97724DF6}"/>
          </ac:spMkLst>
        </pc:spChg>
        <pc:spChg chg="mod">
          <ac:chgData name="Wiebe de Boer" userId="ac397c14-734d-45d1-bf54-462116def8cf" providerId="ADAL" clId="{CD40266B-026D-4F41-8A16-024E13D7CCAC}" dt="2022-03-17T17:02:06.245" v="566"/>
          <ac:spMkLst>
            <pc:docMk/>
            <pc:sldMk cId="2760915252" sldId="1579"/>
            <ac:spMk id="59" creationId="{AD120CCD-D59A-4BBA-A4A4-473FC759D0D1}"/>
          </ac:spMkLst>
        </pc:spChg>
        <pc:spChg chg="mod">
          <ac:chgData name="Wiebe de Boer" userId="ac397c14-734d-45d1-bf54-462116def8cf" providerId="ADAL" clId="{CD40266B-026D-4F41-8A16-024E13D7CCAC}" dt="2022-03-17T17:02:06.245" v="566"/>
          <ac:spMkLst>
            <pc:docMk/>
            <pc:sldMk cId="2760915252" sldId="1579"/>
            <ac:spMk id="64" creationId="{C6EBAB7C-55E8-489E-BD9B-FCC53DBB8706}"/>
          </ac:spMkLst>
        </pc:spChg>
        <pc:spChg chg="mod">
          <ac:chgData name="Wiebe de Boer" userId="ac397c14-734d-45d1-bf54-462116def8cf" providerId="ADAL" clId="{CD40266B-026D-4F41-8A16-024E13D7CCAC}" dt="2022-03-17T17:02:06.245" v="566"/>
          <ac:spMkLst>
            <pc:docMk/>
            <pc:sldMk cId="2760915252" sldId="1579"/>
            <ac:spMk id="66" creationId="{1B6818FB-5F82-490E-AA63-063D445F50AB}"/>
          </ac:spMkLst>
        </pc:spChg>
        <pc:spChg chg="mod">
          <ac:chgData name="Wiebe de Boer" userId="ac397c14-734d-45d1-bf54-462116def8cf" providerId="ADAL" clId="{CD40266B-026D-4F41-8A16-024E13D7CCAC}" dt="2022-03-17T17:02:06.245" v="566"/>
          <ac:spMkLst>
            <pc:docMk/>
            <pc:sldMk cId="2760915252" sldId="1579"/>
            <ac:spMk id="67" creationId="{C27DC5A2-F252-4502-A1FF-4968E4A2BB2E}"/>
          </ac:spMkLst>
        </pc:spChg>
        <pc:spChg chg="mod">
          <ac:chgData name="Wiebe de Boer" userId="ac397c14-734d-45d1-bf54-462116def8cf" providerId="ADAL" clId="{CD40266B-026D-4F41-8A16-024E13D7CCAC}" dt="2022-03-17T17:02:06.245" v="566"/>
          <ac:spMkLst>
            <pc:docMk/>
            <pc:sldMk cId="2760915252" sldId="1579"/>
            <ac:spMk id="68" creationId="{1E3A6AF7-D105-4A5C-A4E4-B80E3F598E53}"/>
          </ac:spMkLst>
        </pc:spChg>
        <pc:spChg chg="mod">
          <ac:chgData name="Wiebe de Boer" userId="ac397c14-734d-45d1-bf54-462116def8cf" providerId="ADAL" clId="{CD40266B-026D-4F41-8A16-024E13D7CCAC}" dt="2022-03-17T17:02:06.245" v="566"/>
          <ac:spMkLst>
            <pc:docMk/>
            <pc:sldMk cId="2760915252" sldId="1579"/>
            <ac:spMk id="69" creationId="{9A9605C3-5681-405B-8AC9-41E727858DD3}"/>
          </ac:spMkLst>
        </pc:spChg>
        <pc:spChg chg="mod">
          <ac:chgData name="Wiebe de Boer" userId="ac397c14-734d-45d1-bf54-462116def8cf" providerId="ADAL" clId="{CD40266B-026D-4F41-8A16-024E13D7CCAC}" dt="2022-03-17T17:02:06.245" v="566"/>
          <ac:spMkLst>
            <pc:docMk/>
            <pc:sldMk cId="2760915252" sldId="1579"/>
            <ac:spMk id="70" creationId="{6A76C99A-E458-4F5B-BC1D-80E3A96B7009}"/>
          </ac:spMkLst>
        </pc:spChg>
        <pc:spChg chg="mod">
          <ac:chgData name="Wiebe de Boer" userId="ac397c14-734d-45d1-bf54-462116def8cf" providerId="ADAL" clId="{CD40266B-026D-4F41-8A16-024E13D7CCAC}" dt="2022-03-17T17:02:06.245" v="566"/>
          <ac:spMkLst>
            <pc:docMk/>
            <pc:sldMk cId="2760915252" sldId="1579"/>
            <ac:spMk id="71" creationId="{7576149B-2ED4-49F0-8600-C1FB7BEAE473}"/>
          </ac:spMkLst>
        </pc:spChg>
        <pc:spChg chg="mod">
          <ac:chgData name="Wiebe de Boer" userId="ac397c14-734d-45d1-bf54-462116def8cf" providerId="ADAL" clId="{CD40266B-026D-4F41-8A16-024E13D7CCAC}" dt="2022-03-17T17:02:06.245" v="566"/>
          <ac:spMkLst>
            <pc:docMk/>
            <pc:sldMk cId="2760915252" sldId="1579"/>
            <ac:spMk id="72" creationId="{3310B1DD-1CBB-4E3F-95E4-DE7D16FE44C4}"/>
          </ac:spMkLst>
        </pc:spChg>
        <pc:spChg chg="mod">
          <ac:chgData name="Wiebe de Boer" userId="ac397c14-734d-45d1-bf54-462116def8cf" providerId="ADAL" clId="{CD40266B-026D-4F41-8A16-024E13D7CCAC}" dt="2022-03-17T17:02:06.245" v="566"/>
          <ac:spMkLst>
            <pc:docMk/>
            <pc:sldMk cId="2760915252" sldId="1579"/>
            <ac:spMk id="73" creationId="{79F0B260-C4BC-4A58-96D2-6FF9FA657852}"/>
          </ac:spMkLst>
        </pc:spChg>
        <pc:spChg chg="mod">
          <ac:chgData name="Wiebe de Boer" userId="ac397c14-734d-45d1-bf54-462116def8cf" providerId="ADAL" clId="{CD40266B-026D-4F41-8A16-024E13D7CCAC}" dt="2022-03-17T17:02:06.245" v="566"/>
          <ac:spMkLst>
            <pc:docMk/>
            <pc:sldMk cId="2760915252" sldId="1579"/>
            <ac:spMk id="74" creationId="{0ACA0994-D0C9-4976-A3A0-14D63DE54984}"/>
          </ac:spMkLst>
        </pc:spChg>
        <pc:spChg chg="mod">
          <ac:chgData name="Wiebe de Boer" userId="ac397c14-734d-45d1-bf54-462116def8cf" providerId="ADAL" clId="{CD40266B-026D-4F41-8A16-024E13D7CCAC}" dt="2022-03-17T17:02:06.245" v="566"/>
          <ac:spMkLst>
            <pc:docMk/>
            <pc:sldMk cId="2760915252" sldId="1579"/>
            <ac:spMk id="75" creationId="{E7E9EAC4-F9A1-44D7-91E5-C6AEC1C8C2FB}"/>
          </ac:spMkLst>
        </pc:spChg>
        <pc:spChg chg="mod">
          <ac:chgData name="Wiebe de Boer" userId="ac397c14-734d-45d1-bf54-462116def8cf" providerId="ADAL" clId="{CD40266B-026D-4F41-8A16-024E13D7CCAC}" dt="2022-03-17T17:02:06.245" v="566"/>
          <ac:spMkLst>
            <pc:docMk/>
            <pc:sldMk cId="2760915252" sldId="1579"/>
            <ac:spMk id="77" creationId="{AAC9D92A-5DF9-4B69-B8E7-7AE39B21F66E}"/>
          </ac:spMkLst>
        </pc:spChg>
        <pc:spChg chg="mod">
          <ac:chgData name="Wiebe de Boer" userId="ac397c14-734d-45d1-bf54-462116def8cf" providerId="ADAL" clId="{CD40266B-026D-4F41-8A16-024E13D7CCAC}" dt="2022-03-17T17:02:06.245" v="566"/>
          <ac:spMkLst>
            <pc:docMk/>
            <pc:sldMk cId="2760915252" sldId="1579"/>
            <ac:spMk id="83" creationId="{DCEE76A6-9DD3-428A-89B4-E980FED4DCF7}"/>
          </ac:spMkLst>
        </pc:spChg>
        <pc:spChg chg="mod">
          <ac:chgData name="Wiebe de Boer" userId="ac397c14-734d-45d1-bf54-462116def8cf" providerId="ADAL" clId="{CD40266B-026D-4F41-8A16-024E13D7CCAC}" dt="2022-03-17T17:02:06.245" v="566"/>
          <ac:spMkLst>
            <pc:docMk/>
            <pc:sldMk cId="2760915252" sldId="1579"/>
            <ac:spMk id="84" creationId="{81E7B84A-A512-4202-85AC-CD3E39916837}"/>
          </ac:spMkLst>
        </pc:spChg>
        <pc:spChg chg="mod">
          <ac:chgData name="Wiebe de Boer" userId="ac397c14-734d-45d1-bf54-462116def8cf" providerId="ADAL" clId="{CD40266B-026D-4F41-8A16-024E13D7CCAC}" dt="2022-03-17T17:02:06.245" v="566"/>
          <ac:spMkLst>
            <pc:docMk/>
            <pc:sldMk cId="2760915252" sldId="1579"/>
            <ac:spMk id="85" creationId="{85B2AC69-DD31-43F0-B3B1-DE7850F2A52A}"/>
          </ac:spMkLst>
        </pc:spChg>
        <pc:spChg chg="mod">
          <ac:chgData name="Wiebe de Boer" userId="ac397c14-734d-45d1-bf54-462116def8cf" providerId="ADAL" clId="{CD40266B-026D-4F41-8A16-024E13D7CCAC}" dt="2022-03-17T17:02:06.245" v="566"/>
          <ac:spMkLst>
            <pc:docMk/>
            <pc:sldMk cId="2760915252" sldId="1579"/>
            <ac:spMk id="86" creationId="{F1C1DE5D-E1D1-4454-8618-246FC805D642}"/>
          </ac:spMkLst>
        </pc:spChg>
        <pc:spChg chg="mod">
          <ac:chgData name="Wiebe de Boer" userId="ac397c14-734d-45d1-bf54-462116def8cf" providerId="ADAL" clId="{CD40266B-026D-4F41-8A16-024E13D7CCAC}" dt="2022-03-17T17:02:06.245" v="566"/>
          <ac:spMkLst>
            <pc:docMk/>
            <pc:sldMk cId="2760915252" sldId="1579"/>
            <ac:spMk id="87" creationId="{73AE8C5A-E4E5-4BF2-91E6-645A0180B0B4}"/>
          </ac:spMkLst>
        </pc:spChg>
        <pc:spChg chg="mod">
          <ac:chgData name="Wiebe de Boer" userId="ac397c14-734d-45d1-bf54-462116def8cf" providerId="ADAL" clId="{CD40266B-026D-4F41-8A16-024E13D7CCAC}" dt="2022-03-17T17:02:06.245" v="566"/>
          <ac:spMkLst>
            <pc:docMk/>
            <pc:sldMk cId="2760915252" sldId="1579"/>
            <ac:spMk id="89" creationId="{15B76610-4C24-448D-937F-631E3E915714}"/>
          </ac:spMkLst>
        </pc:spChg>
        <pc:spChg chg="mod">
          <ac:chgData name="Wiebe de Boer" userId="ac397c14-734d-45d1-bf54-462116def8cf" providerId="ADAL" clId="{CD40266B-026D-4F41-8A16-024E13D7CCAC}" dt="2022-03-17T17:02:06.245" v="566"/>
          <ac:spMkLst>
            <pc:docMk/>
            <pc:sldMk cId="2760915252" sldId="1579"/>
            <ac:spMk id="90" creationId="{A3E31325-30B8-42E5-B384-356AA226F704}"/>
          </ac:spMkLst>
        </pc:spChg>
        <pc:spChg chg="mod">
          <ac:chgData name="Wiebe de Boer" userId="ac397c14-734d-45d1-bf54-462116def8cf" providerId="ADAL" clId="{CD40266B-026D-4F41-8A16-024E13D7CCAC}" dt="2022-03-17T17:02:06.245" v="566"/>
          <ac:spMkLst>
            <pc:docMk/>
            <pc:sldMk cId="2760915252" sldId="1579"/>
            <ac:spMk id="92" creationId="{C45AA840-4032-4418-845D-EE699D2A1873}"/>
          </ac:spMkLst>
        </pc:spChg>
        <pc:spChg chg="mod">
          <ac:chgData name="Wiebe de Boer" userId="ac397c14-734d-45d1-bf54-462116def8cf" providerId="ADAL" clId="{CD40266B-026D-4F41-8A16-024E13D7CCAC}" dt="2022-03-17T17:02:06.245" v="566"/>
          <ac:spMkLst>
            <pc:docMk/>
            <pc:sldMk cId="2760915252" sldId="1579"/>
            <ac:spMk id="93" creationId="{C15EA22F-6AC4-44BD-BDCA-5A86EB1A3129}"/>
          </ac:spMkLst>
        </pc:spChg>
        <pc:spChg chg="mod">
          <ac:chgData name="Wiebe de Boer" userId="ac397c14-734d-45d1-bf54-462116def8cf" providerId="ADAL" clId="{CD40266B-026D-4F41-8A16-024E13D7CCAC}" dt="2022-03-17T17:02:06.245" v="566"/>
          <ac:spMkLst>
            <pc:docMk/>
            <pc:sldMk cId="2760915252" sldId="1579"/>
            <ac:spMk id="94" creationId="{E36F59D7-1DC5-42A2-93DF-8941C649422F}"/>
          </ac:spMkLst>
        </pc:spChg>
        <pc:spChg chg="mod">
          <ac:chgData name="Wiebe de Boer" userId="ac397c14-734d-45d1-bf54-462116def8cf" providerId="ADAL" clId="{CD40266B-026D-4F41-8A16-024E13D7CCAC}" dt="2022-03-17T17:02:06.245" v="566"/>
          <ac:spMkLst>
            <pc:docMk/>
            <pc:sldMk cId="2760915252" sldId="1579"/>
            <ac:spMk id="95" creationId="{C65CDEE6-D3AE-4E95-8B4F-A8248ECD89F4}"/>
          </ac:spMkLst>
        </pc:spChg>
        <pc:spChg chg="mod">
          <ac:chgData name="Wiebe de Boer" userId="ac397c14-734d-45d1-bf54-462116def8cf" providerId="ADAL" clId="{CD40266B-026D-4F41-8A16-024E13D7CCAC}" dt="2022-03-17T17:02:06.245" v="566"/>
          <ac:spMkLst>
            <pc:docMk/>
            <pc:sldMk cId="2760915252" sldId="1579"/>
            <ac:spMk id="96" creationId="{56B56AAB-657A-4CE8-AF2C-6BB81B57A048}"/>
          </ac:spMkLst>
        </pc:spChg>
        <pc:spChg chg="mod">
          <ac:chgData name="Wiebe de Boer" userId="ac397c14-734d-45d1-bf54-462116def8cf" providerId="ADAL" clId="{CD40266B-026D-4F41-8A16-024E13D7CCAC}" dt="2022-03-17T17:02:06.245" v="566"/>
          <ac:spMkLst>
            <pc:docMk/>
            <pc:sldMk cId="2760915252" sldId="1579"/>
            <ac:spMk id="97" creationId="{974D6AFE-AC7C-404C-A866-567F4BD4ED6B}"/>
          </ac:spMkLst>
        </pc:spChg>
        <pc:spChg chg="mod">
          <ac:chgData name="Wiebe de Boer" userId="ac397c14-734d-45d1-bf54-462116def8cf" providerId="ADAL" clId="{CD40266B-026D-4F41-8A16-024E13D7CCAC}" dt="2022-03-17T17:02:06.245" v="566"/>
          <ac:spMkLst>
            <pc:docMk/>
            <pc:sldMk cId="2760915252" sldId="1579"/>
            <ac:spMk id="98" creationId="{B0B1440B-74F9-4885-B559-0EC90014856D}"/>
          </ac:spMkLst>
        </pc:spChg>
        <pc:spChg chg="mod">
          <ac:chgData name="Wiebe de Boer" userId="ac397c14-734d-45d1-bf54-462116def8cf" providerId="ADAL" clId="{CD40266B-026D-4F41-8A16-024E13D7CCAC}" dt="2022-03-17T17:02:06.245" v="566"/>
          <ac:spMkLst>
            <pc:docMk/>
            <pc:sldMk cId="2760915252" sldId="1579"/>
            <ac:spMk id="99" creationId="{889A505E-CE2E-4541-A6F5-B45BFF2F8E78}"/>
          </ac:spMkLst>
        </pc:spChg>
        <pc:spChg chg="mod">
          <ac:chgData name="Wiebe de Boer" userId="ac397c14-734d-45d1-bf54-462116def8cf" providerId="ADAL" clId="{CD40266B-026D-4F41-8A16-024E13D7CCAC}" dt="2022-03-17T17:02:06.245" v="566"/>
          <ac:spMkLst>
            <pc:docMk/>
            <pc:sldMk cId="2760915252" sldId="1579"/>
            <ac:spMk id="100" creationId="{7B561B9A-C776-4D25-8823-B237888119ED}"/>
          </ac:spMkLst>
        </pc:spChg>
        <pc:spChg chg="mod">
          <ac:chgData name="Wiebe de Boer" userId="ac397c14-734d-45d1-bf54-462116def8cf" providerId="ADAL" clId="{CD40266B-026D-4F41-8A16-024E13D7CCAC}" dt="2022-03-17T17:02:06.245" v="566"/>
          <ac:spMkLst>
            <pc:docMk/>
            <pc:sldMk cId="2760915252" sldId="1579"/>
            <ac:spMk id="102" creationId="{692F649B-8A26-40AF-825E-0C2CCAC6E90B}"/>
          </ac:spMkLst>
        </pc:spChg>
        <pc:spChg chg="mod">
          <ac:chgData name="Wiebe de Boer" userId="ac397c14-734d-45d1-bf54-462116def8cf" providerId="ADAL" clId="{CD40266B-026D-4F41-8A16-024E13D7CCAC}" dt="2022-03-17T17:02:06.245" v="566"/>
          <ac:spMkLst>
            <pc:docMk/>
            <pc:sldMk cId="2760915252" sldId="1579"/>
            <ac:spMk id="103" creationId="{F58EB2C3-0FCD-40C1-A4BA-99377B486DC1}"/>
          </ac:spMkLst>
        </pc:spChg>
        <pc:spChg chg="mod">
          <ac:chgData name="Wiebe de Boer" userId="ac397c14-734d-45d1-bf54-462116def8cf" providerId="ADAL" clId="{CD40266B-026D-4F41-8A16-024E13D7CCAC}" dt="2022-03-17T17:02:06.245" v="566"/>
          <ac:spMkLst>
            <pc:docMk/>
            <pc:sldMk cId="2760915252" sldId="1579"/>
            <ac:spMk id="105" creationId="{EB5E12DA-56E0-4E8D-A30F-849683A7DADC}"/>
          </ac:spMkLst>
        </pc:spChg>
        <pc:spChg chg="mod">
          <ac:chgData name="Wiebe de Boer" userId="ac397c14-734d-45d1-bf54-462116def8cf" providerId="ADAL" clId="{CD40266B-026D-4F41-8A16-024E13D7CCAC}" dt="2022-03-17T17:02:06.245" v="566"/>
          <ac:spMkLst>
            <pc:docMk/>
            <pc:sldMk cId="2760915252" sldId="1579"/>
            <ac:spMk id="106" creationId="{8ABF9EA6-F2CC-4155-8F2A-0716E87F20B2}"/>
          </ac:spMkLst>
        </pc:spChg>
        <pc:spChg chg="mod">
          <ac:chgData name="Wiebe de Boer" userId="ac397c14-734d-45d1-bf54-462116def8cf" providerId="ADAL" clId="{CD40266B-026D-4F41-8A16-024E13D7CCAC}" dt="2022-03-17T17:02:06.245" v="566"/>
          <ac:spMkLst>
            <pc:docMk/>
            <pc:sldMk cId="2760915252" sldId="1579"/>
            <ac:spMk id="107" creationId="{F392EE35-DEC5-4B3E-AF2B-4D1A56DD0A65}"/>
          </ac:spMkLst>
        </pc:spChg>
        <pc:spChg chg="mod">
          <ac:chgData name="Wiebe de Boer" userId="ac397c14-734d-45d1-bf54-462116def8cf" providerId="ADAL" clId="{CD40266B-026D-4F41-8A16-024E13D7CCAC}" dt="2022-03-17T17:02:06.245" v="566"/>
          <ac:spMkLst>
            <pc:docMk/>
            <pc:sldMk cId="2760915252" sldId="1579"/>
            <ac:spMk id="109" creationId="{0D8E0281-E3C6-4CE1-8523-CC9363A0C9DB}"/>
          </ac:spMkLst>
        </pc:spChg>
        <pc:spChg chg="mod">
          <ac:chgData name="Wiebe de Boer" userId="ac397c14-734d-45d1-bf54-462116def8cf" providerId="ADAL" clId="{CD40266B-026D-4F41-8A16-024E13D7CCAC}" dt="2022-03-17T17:02:06.245" v="566"/>
          <ac:spMkLst>
            <pc:docMk/>
            <pc:sldMk cId="2760915252" sldId="1579"/>
            <ac:spMk id="110" creationId="{4F4BE32E-E936-46B3-A23F-B4B4609E53FE}"/>
          </ac:spMkLst>
        </pc:spChg>
        <pc:spChg chg="mod">
          <ac:chgData name="Wiebe de Boer" userId="ac397c14-734d-45d1-bf54-462116def8cf" providerId="ADAL" clId="{CD40266B-026D-4F41-8A16-024E13D7CCAC}" dt="2022-03-17T17:02:06.245" v="566"/>
          <ac:spMkLst>
            <pc:docMk/>
            <pc:sldMk cId="2760915252" sldId="1579"/>
            <ac:spMk id="113" creationId="{8DB34941-4EF1-44C7-BFEA-BDD6320900C1}"/>
          </ac:spMkLst>
        </pc:spChg>
        <pc:spChg chg="mod">
          <ac:chgData name="Wiebe de Boer" userId="ac397c14-734d-45d1-bf54-462116def8cf" providerId="ADAL" clId="{CD40266B-026D-4F41-8A16-024E13D7CCAC}" dt="2022-03-17T17:02:06.245" v="566"/>
          <ac:spMkLst>
            <pc:docMk/>
            <pc:sldMk cId="2760915252" sldId="1579"/>
            <ac:spMk id="114" creationId="{02089CB1-E773-4423-992B-2F6958506999}"/>
          </ac:spMkLst>
        </pc:spChg>
        <pc:spChg chg="mod">
          <ac:chgData name="Wiebe de Boer" userId="ac397c14-734d-45d1-bf54-462116def8cf" providerId="ADAL" clId="{CD40266B-026D-4F41-8A16-024E13D7CCAC}" dt="2022-03-17T17:02:06.245" v="566"/>
          <ac:spMkLst>
            <pc:docMk/>
            <pc:sldMk cId="2760915252" sldId="1579"/>
            <ac:spMk id="115" creationId="{9B6AA0EB-23B6-40AB-AFA2-E7DBCE99AB4A}"/>
          </ac:spMkLst>
        </pc:spChg>
        <pc:spChg chg="mod">
          <ac:chgData name="Wiebe de Boer" userId="ac397c14-734d-45d1-bf54-462116def8cf" providerId="ADAL" clId="{CD40266B-026D-4F41-8A16-024E13D7CCAC}" dt="2022-03-17T17:02:06.245" v="566"/>
          <ac:spMkLst>
            <pc:docMk/>
            <pc:sldMk cId="2760915252" sldId="1579"/>
            <ac:spMk id="116" creationId="{EF841438-2990-48D0-A767-025A2AFAAB8B}"/>
          </ac:spMkLst>
        </pc:spChg>
        <pc:spChg chg="mod">
          <ac:chgData name="Wiebe de Boer" userId="ac397c14-734d-45d1-bf54-462116def8cf" providerId="ADAL" clId="{CD40266B-026D-4F41-8A16-024E13D7CCAC}" dt="2022-03-17T17:02:06.245" v="566"/>
          <ac:spMkLst>
            <pc:docMk/>
            <pc:sldMk cId="2760915252" sldId="1579"/>
            <ac:spMk id="117" creationId="{0DCB7708-B0EF-4CC6-9AEC-BDCEF16C2D2B}"/>
          </ac:spMkLst>
        </pc:spChg>
        <pc:spChg chg="mod">
          <ac:chgData name="Wiebe de Boer" userId="ac397c14-734d-45d1-bf54-462116def8cf" providerId="ADAL" clId="{CD40266B-026D-4F41-8A16-024E13D7CCAC}" dt="2022-03-17T17:02:06.245" v="566"/>
          <ac:spMkLst>
            <pc:docMk/>
            <pc:sldMk cId="2760915252" sldId="1579"/>
            <ac:spMk id="121" creationId="{24BF1494-2CC1-42A1-9D43-36BBA583CC97}"/>
          </ac:spMkLst>
        </pc:spChg>
        <pc:spChg chg="mod">
          <ac:chgData name="Wiebe de Boer" userId="ac397c14-734d-45d1-bf54-462116def8cf" providerId="ADAL" clId="{CD40266B-026D-4F41-8A16-024E13D7CCAC}" dt="2022-03-17T17:02:06.245" v="566"/>
          <ac:spMkLst>
            <pc:docMk/>
            <pc:sldMk cId="2760915252" sldId="1579"/>
            <ac:spMk id="122" creationId="{46AF80CD-9549-416F-B329-2E44CDA9E74A}"/>
          </ac:spMkLst>
        </pc:spChg>
        <pc:spChg chg="mod">
          <ac:chgData name="Wiebe de Boer" userId="ac397c14-734d-45d1-bf54-462116def8cf" providerId="ADAL" clId="{CD40266B-026D-4F41-8A16-024E13D7CCAC}" dt="2022-03-17T17:02:06.245" v="566"/>
          <ac:spMkLst>
            <pc:docMk/>
            <pc:sldMk cId="2760915252" sldId="1579"/>
            <ac:spMk id="123" creationId="{B2708140-53AE-4693-A8BD-79C9C18478D8}"/>
          </ac:spMkLst>
        </pc:spChg>
        <pc:spChg chg="mod">
          <ac:chgData name="Wiebe de Boer" userId="ac397c14-734d-45d1-bf54-462116def8cf" providerId="ADAL" clId="{CD40266B-026D-4F41-8A16-024E13D7CCAC}" dt="2022-03-17T17:02:06.245" v="566"/>
          <ac:spMkLst>
            <pc:docMk/>
            <pc:sldMk cId="2760915252" sldId="1579"/>
            <ac:spMk id="129" creationId="{2199182C-AF3C-4B40-9468-3005109F9F9E}"/>
          </ac:spMkLst>
        </pc:spChg>
        <pc:spChg chg="mod">
          <ac:chgData name="Wiebe de Boer" userId="ac397c14-734d-45d1-bf54-462116def8cf" providerId="ADAL" clId="{CD40266B-026D-4F41-8A16-024E13D7CCAC}" dt="2022-03-17T17:02:06.245" v="566"/>
          <ac:spMkLst>
            <pc:docMk/>
            <pc:sldMk cId="2760915252" sldId="1579"/>
            <ac:spMk id="131" creationId="{D6850D04-43CC-4624-A98D-D03305BE40CB}"/>
          </ac:spMkLst>
        </pc:spChg>
        <pc:spChg chg="mod">
          <ac:chgData name="Wiebe de Boer" userId="ac397c14-734d-45d1-bf54-462116def8cf" providerId="ADAL" clId="{CD40266B-026D-4F41-8A16-024E13D7CCAC}" dt="2022-03-17T17:02:06.245" v="566"/>
          <ac:spMkLst>
            <pc:docMk/>
            <pc:sldMk cId="2760915252" sldId="1579"/>
            <ac:spMk id="132" creationId="{390A8AE7-EE3E-43FF-8860-A06140068559}"/>
          </ac:spMkLst>
        </pc:spChg>
        <pc:spChg chg="mod">
          <ac:chgData name="Wiebe de Boer" userId="ac397c14-734d-45d1-bf54-462116def8cf" providerId="ADAL" clId="{CD40266B-026D-4F41-8A16-024E13D7CCAC}" dt="2022-03-17T17:02:06.245" v="566"/>
          <ac:spMkLst>
            <pc:docMk/>
            <pc:sldMk cId="2760915252" sldId="1579"/>
            <ac:spMk id="133" creationId="{A23081C1-8A16-4EF0-BA9F-5C7145ABA9EF}"/>
          </ac:spMkLst>
        </pc:spChg>
        <pc:spChg chg="mod">
          <ac:chgData name="Wiebe de Boer" userId="ac397c14-734d-45d1-bf54-462116def8cf" providerId="ADAL" clId="{CD40266B-026D-4F41-8A16-024E13D7CCAC}" dt="2022-03-17T17:02:06.245" v="566"/>
          <ac:spMkLst>
            <pc:docMk/>
            <pc:sldMk cId="2760915252" sldId="1579"/>
            <ac:spMk id="135" creationId="{0499C866-8AD8-40BA-92FB-CBFBF4B93AEF}"/>
          </ac:spMkLst>
        </pc:spChg>
        <pc:spChg chg="mod">
          <ac:chgData name="Wiebe de Boer" userId="ac397c14-734d-45d1-bf54-462116def8cf" providerId="ADAL" clId="{CD40266B-026D-4F41-8A16-024E13D7CCAC}" dt="2022-03-17T17:02:06.245" v="566"/>
          <ac:spMkLst>
            <pc:docMk/>
            <pc:sldMk cId="2760915252" sldId="1579"/>
            <ac:spMk id="136" creationId="{3DEEC753-0F91-49C2-81A4-57965B561125}"/>
          </ac:spMkLst>
        </pc:spChg>
        <pc:spChg chg="mod">
          <ac:chgData name="Wiebe de Boer" userId="ac397c14-734d-45d1-bf54-462116def8cf" providerId="ADAL" clId="{CD40266B-026D-4F41-8A16-024E13D7CCAC}" dt="2022-03-17T17:02:06.245" v="566"/>
          <ac:spMkLst>
            <pc:docMk/>
            <pc:sldMk cId="2760915252" sldId="1579"/>
            <ac:spMk id="138" creationId="{FA68B17F-1B8B-4799-9DB1-14AB1EE1C1CE}"/>
          </ac:spMkLst>
        </pc:spChg>
        <pc:spChg chg="mod">
          <ac:chgData name="Wiebe de Boer" userId="ac397c14-734d-45d1-bf54-462116def8cf" providerId="ADAL" clId="{CD40266B-026D-4F41-8A16-024E13D7CCAC}" dt="2022-03-17T17:02:06.245" v="566"/>
          <ac:spMkLst>
            <pc:docMk/>
            <pc:sldMk cId="2760915252" sldId="1579"/>
            <ac:spMk id="140" creationId="{EC7E16BD-F760-47CA-B2D4-654C0E8731FB}"/>
          </ac:spMkLst>
        </pc:spChg>
        <pc:spChg chg="add mod">
          <ac:chgData name="Wiebe de Boer" userId="ac397c14-734d-45d1-bf54-462116def8cf" providerId="ADAL" clId="{CD40266B-026D-4F41-8A16-024E13D7CCAC}" dt="2022-03-17T17:15:00.024" v="1018" actId="1076"/>
          <ac:spMkLst>
            <pc:docMk/>
            <pc:sldMk cId="2760915252" sldId="1579"/>
            <ac:spMk id="152" creationId="{04BE0AF3-6AF5-4913-BC94-6C5376E7CB8C}"/>
          </ac:spMkLst>
        </pc:spChg>
        <pc:spChg chg="add mod">
          <ac:chgData name="Wiebe de Boer" userId="ac397c14-734d-45d1-bf54-462116def8cf" providerId="ADAL" clId="{CD40266B-026D-4F41-8A16-024E13D7CCAC}" dt="2022-03-17T17:14:25.407" v="988" actId="122"/>
          <ac:spMkLst>
            <pc:docMk/>
            <pc:sldMk cId="2760915252" sldId="1579"/>
            <ac:spMk id="1024" creationId="{FB9D12E7-58A8-4F7A-B6A7-0BCDA0124BAC}"/>
          </ac:spMkLst>
        </pc:spChg>
        <pc:grpChg chg="add del mod">
          <ac:chgData name="Wiebe de Boer" userId="ac397c14-734d-45d1-bf54-462116def8cf" providerId="ADAL" clId="{CD40266B-026D-4F41-8A16-024E13D7CCAC}" dt="2022-03-17T17:02:14.840" v="571"/>
          <ac:grpSpMkLst>
            <pc:docMk/>
            <pc:sldMk cId="2760915252" sldId="1579"/>
            <ac:grpSpMk id="11" creationId="{CAB1B58A-BB9F-4708-81E0-A6BCCD652C45}"/>
          </ac:grpSpMkLst>
        </pc:grpChg>
        <pc:grpChg chg="mod">
          <ac:chgData name="Wiebe de Boer" userId="ac397c14-734d-45d1-bf54-462116def8cf" providerId="ADAL" clId="{CD40266B-026D-4F41-8A16-024E13D7CCAC}" dt="2022-03-17T17:02:06.245" v="566"/>
          <ac:grpSpMkLst>
            <pc:docMk/>
            <pc:sldMk cId="2760915252" sldId="1579"/>
            <ac:grpSpMk id="26" creationId="{A4520AAF-4315-4F45-BA56-63B04E4435A1}"/>
          </ac:grpSpMkLst>
        </pc:grpChg>
        <pc:grpChg chg="mod">
          <ac:chgData name="Wiebe de Boer" userId="ac397c14-734d-45d1-bf54-462116def8cf" providerId="ADAL" clId="{CD40266B-026D-4F41-8A16-024E13D7CCAC}" dt="2022-03-17T17:02:06.245" v="566"/>
          <ac:grpSpMkLst>
            <pc:docMk/>
            <pc:sldMk cId="2760915252" sldId="1579"/>
            <ac:grpSpMk id="27" creationId="{703AE6DC-A943-479D-9636-007D8FBCEE4C}"/>
          </ac:grpSpMkLst>
        </pc:grpChg>
        <pc:grpChg chg="mod">
          <ac:chgData name="Wiebe de Boer" userId="ac397c14-734d-45d1-bf54-462116def8cf" providerId="ADAL" clId="{CD40266B-026D-4F41-8A16-024E13D7CCAC}" dt="2022-03-17T17:02:06.245" v="566"/>
          <ac:grpSpMkLst>
            <pc:docMk/>
            <pc:sldMk cId="2760915252" sldId="1579"/>
            <ac:grpSpMk id="28" creationId="{3BE91DFC-C988-4206-97B7-B1C42A667DFD}"/>
          </ac:grpSpMkLst>
        </pc:grpChg>
        <pc:grpChg chg="mod">
          <ac:chgData name="Wiebe de Boer" userId="ac397c14-734d-45d1-bf54-462116def8cf" providerId="ADAL" clId="{CD40266B-026D-4F41-8A16-024E13D7CCAC}" dt="2022-03-17T17:02:06.245" v="566"/>
          <ac:grpSpMkLst>
            <pc:docMk/>
            <pc:sldMk cId="2760915252" sldId="1579"/>
            <ac:grpSpMk id="29" creationId="{B715E888-C5B6-4C4D-96B5-CF21902E3D9F}"/>
          </ac:grpSpMkLst>
        </pc:grpChg>
        <pc:grpChg chg="mod">
          <ac:chgData name="Wiebe de Boer" userId="ac397c14-734d-45d1-bf54-462116def8cf" providerId="ADAL" clId="{CD40266B-026D-4F41-8A16-024E13D7CCAC}" dt="2022-03-17T17:02:06.245" v="566"/>
          <ac:grpSpMkLst>
            <pc:docMk/>
            <pc:sldMk cId="2760915252" sldId="1579"/>
            <ac:grpSpMk id="30" creationId="{FBD6D257-4EA6-4664-8B8C-F4B63F14E201}"/>
          </ac:grpSpMkLst>
        </pc:grpChg>
        <pc:grpChg chg="mod">
          <ac:chgData name="Wiebe de Boer" userId="ac397c14-734d-45d1-bf54-462116def8cf" providerId="ADAL" clId="{CD40266B-026D-4F41-8A16-024E13D7CCAC}" dt="2022-03-17T17:02:06.245" v="566"/>
          <ac:grpSpMkLst>
            <pc:docMk/>
            <pc:sldMk cId="2760915252" sldId="1579"/>
            <ac:grpSpMk id="31" creationId="{F6380CAE-A0B7-4A2A-AE2D-65CB675512AF}"/>
          </ac:grpSpMkLst>
        </pc:grpChg>
        <pc:grpChg chg="mod">
          <ac:chgData name="Wiebe de Boer" userId="ac397c14-734d-45d1-bf54-462116def8cf" providerId="ADAL" clId="{CD40266B-026D-4F41-8A16-024E13D7CCAC}" dt="2022-03-17T17:02:06.245" v="566"/>
          <ac:grpSpMkLst>
            <pc:docMk/>
            <pc:sldMk cId="2760915252" sldId="1579"/>
            <ac:grpSpMk id="32" creationId="{FDFE5A4A-815B-441C-8D99-912D887C088C}"/>
          </ac:grpSpMkLst>
        </pc:grpChg>
        <pc:grpChg chg="mod">
          <ac:chgData name="Wiebe de Boer" userId="ac397c14-734d-45d1-bf54-462116def8cf" providerId="ADAL" clId="{CD40266B-026D-4F41-8A16-024E13D7CCAC}" dt="2022-03-17T17:02:06.245" v="566"/>
          <ac:grpSpMkLst>
            <pc:docMk/>
            <pc:sldMk cId="2760915252" sldId="1579"/>
            <ac:grpSpMk id="39" creationId="{F2958568-CDF9-4300-AAE8-AAEAA356058A}"/>
          </ac:grpSpMkLst>
        </pc:grpChg>
        <pc:grpChg chg="mod">
          <ac:chgData name="Wiebe de Boer" userId="ac397c14-734d-45d1-bf54-462116def8cf" providerId="ADAL" clId="{CD40266B-026D-4F41-8A16-024E13D7CCAC}" dt="2022-03-17T17:02:06.245" v="566"/>
          <ac:grpSpMkLst>
            <pc:docMk/>
            <pc:sldMk cId="2760915252" sldId="1579"/>
            <ac:grpSpMk id="41" creationId="{DB9EEAE1-4C1E-405A-8A53-5123E8D64629}"/>
          </ac:grpSpMkLst>
        </pc:grpChg>
        <pc:grpChg chg="mod">
          <ac:chgData name="Wiebe de Boer" userId="ac397c14-734d-45d1-bf54-462116def8cf" providerId="ADAL" clId="{CD40266B-026D-4F41-8A16-024E13D7CCAC}" dt="2022-03-17T17:02:06.245" v="566"/>
          <ac:grpSpMkLst>
            <pc:docMk/>
            <pc:sldMk cId="2760915252" sldId="1579"/>
            <ac:grpSpMk id="42" creationId="{F6034FA2-BB9B-4824-BAF8-614915FE411F}"/>
          </ac:grpSpMkLst>
        </pc:grpChg>
        <pc:grpChg chg="mod">
          <ac:chgData name="Wiebe de Boer" userId="ac397c14-734d-45d1-bf54-462116def8cf" providerId="ADAL" clId="{CD40266B-026D-4F41-8A16-024E13D7CCAC}" dt="2022-03-17T17:02:06.245" v="566"/>
          <ac:grpSpMkLst>
            <pc:docMk/>
            <pc:sldMk cId="2760915252" sldId="1579"/>
            <ac:grpSpMk id="43" creationId="{D52149FE-0C43-4E98-ACB6-6EF8FE34CF42}"/>
          </ac:grpSpMkLst>
        </pc:grpChg>
        <pc:grpChg chg="mod">
          <ac:chgData name="Wiebe de Boer" userId="ac397c14-734d-45d1-bf54-462116def8cf" providerId="ADAL" clId="{CD40266B-026D-4F41-8A16-024E13D7CCAC}" dt="2022-03-17T17:02:06.245" v="566"/>
          <ac:grpSpMkLst>
            <pc:docMk/>
            <pc:sldMk cId="2760915252" sldId="1579"/>
            <ac:grpSpMk id="45" creationId="{61DAE61E-4BA8-4CC4-B124-9BBE83F88F34}"/>
          </ac:grpSpMkLst>
        </pc:grpChg>
        <pc:grpChg chg="mod">
          <ac:chgData name="Wiebe de Boer" userId="ac397c14-734d-45d1-bf54-462116def8cf" providerId="ADAL" clId="{CD40266B-026D-4F41-8A16-024E13D7CCAC}" dt="2022-03-17T17:02:06.245" v="566"/>
          <ac:grpSpMkLst>
            <pc:docMk/>
            <pc:sldMk cId="2760915252" sldId="1579"/>
            <ac:grpSpMk id="46" creationId="{56A0ED97-CABB-44D4-A634-462C061F079B}"/>
          </ac:grpSpMkLst>
        </pc:grpChg>
        <pc:grpChg chg="mod">
          <ac:chgData name="Wiebe de Boer" userId="ac397c14-734d-45d1-bf54-462116def8cf" providerId="ADAL" clId="{CD40266B-026D-4F41-8A16-024E13D7CCAC}" dt="2022-03-17T17:02:06.245" v="566"/>
          <ac:grpSpMkLst>
            <pc:docMk/>
            <pc:sldMk cId="2760915252" sldId="1579"/>
            <ac:grpSpMk id="58" creationId="{84D6804B-4DA2-44A8-84EF-F87C68E612B5}"/>
          </ac:grpSpMkLst>
        </pc:grpChg>
        <pc:grpChg chg="mod">
          <ac:chgData name="Wiebe de Boer" userId="ac397c14-734d-45d1-bf54-462116def8cf" providerId="ADAL" clId="{CD40266B-026D-4F41-8A16-024E13D7CCAC}" dt="2022-03-17T17:02:06.245" v="566"/>
          <ac:grpSpMkLst>
            <pc:docMk/>
            <pc:sldMk cId="2760915252" sldId="1579"/>
            <ac:grpSpMk id="76" creationId="{F0F0D846-7ED4-4CCC-821D-4E5A92430AC1}"/>
          </ac:grpSpMkLst>
        </pc:grpChg>
        <pc:grpChg chg="mod">
          <ac:chgData name="Wiebe de Boer" userId="ac397c14-734d-45d1-bf54-462116def8cf" providerId="ADAL" clId="{CD40266B-026D-4F41-8A16-024E13D7CCAC}" dt="2022-03-17T17:02:06.245" v="566"/>
          <ac:grpSpMkLst>
            <pc:docMk/>
            <pc:sldMk cId="2760915252" sldId="1579"/>
            <ac:grpSpMk id="79" creationId="{7B469F20-A1CF-48EC-8EA4-AD5C35C31ED9}"/>
          </ac:grpSpMkLst>
        </pc:grpChg>
        <pc:grpChg chg="mod">
          <ac:chgData name="Wiebe de Boer" userId="ac397c14-734d-45d1-bf54-462116def8cf" providerId="ADAL" clId="{CD40266B-026D-4F41-8A16-024E13D7CCAC}" dt="2022-03-17T17:02:06.245" v="566"/>
          <ac:grpSpMkLst>
            <pc:docMk/>
            <pc:sldMk cId="2760915252" sldId="1579"/>
            <ac:grpSpMk id="80" creationId="{85306B0A-6446-4BAC-9669-77005BF91B84}"/>
          </ac:grpSpMkLst>
        </pc:grpChg>
        <pc:grpChg chg="mod">
          <ac:chgData name="Wiebe de Boer" userId="ac397c14-734d-45d1-bf54-462116def8cf" providerId="ADAL" clId="{CD40266B-026D-4F41-8A16-024E13D7CCAC}" dt="2022-03-17T17:02:06.245" v="566"/>
          <ac:grpSpMkLst>
            <pc:docMk/>
            <pc:sldMk cId="2760915252" sldId="1579"/>
            <ac:grpSpMk id="82" creationId="{51AF750B-D2F5-4E1C-9152-77F499ACC3D2}"/>
          </ac:grpSpMkLst>
        </pc:grpChg>
        <pc:grpChg chg="mod">
          <ac:chgData name="Wiebe de Boer" userId="ac397c14-734d-45d1-bf54-462116def8cf" providerId="ADAL" clId="{CD40266B-026D-4F41-8A16-024E13D7CCAC}" dt="2022-03-17T17:02:06.245" v="566"/>
          <ac:grpSpMkLst>
            <pc:docMk/>
            <pc:sldMk cId="2760915252" sldId="1579"/>
            <ac:grpSpMk id="120" creationId="{2DC65DE8-47C2-4CAE-9069-D838F24EA25A}"/>
          </ac:grpSpMkLst>
        </pc:grpChg>
        <pc:grpChg chg="mod">
          <ac:chgData name="Wiebe de Boer" userId="ac397c14-734d-45d1-bf54-462116def8cf" providerId="ADAL" clId="{CD40266B-026D-4F41-8A16-024E13D7CCAC}" dt="2022-03-17T17:02:06.245" v="566"/>
          <ac:grpSpMkLst>
            <pc:docMk/>
            <pc:sldMk cId="2760915252" sldId="1579"/>
            <ac:grpSpMk id="126" creationId="{262FDCA3-91A6-486B-8EF2-584F0606DD1F}"/>
          </ac:grpSpMkLst>
        </pc:grpChg>
        <pc:picChg chg="add mod">
          <ac:chgData name="Wiebe de Boer" userId="ac397c14-734d-45d1-bf54-462116def8cf" providerId="ADAL" clId="{CD40266B-026D-4F41-8A16-024E13D7CCAC}" dt="2022-03-17T17:13:59.673" v="947" actId="1076"/>
          <ac:picMkLst>
            <pc:docMk/>
            <pc:sldMk cId="2760915252" sldId="1579"/>
            <ac:picMk id="10" creationId="{299D5F82-3BC7-4005-8027-B85A96339F85}"/>
          </ac:picMkLst>
        </pc:picChg>
        <pc:picChg chg="add mod">
          <ac:chgData name="Wiebe de Boer" userId="ac397c14-734d-45d1-bf54-462116def8cf" providerId="ADAL" clId="{CD40266B-026D-4F41-8A16-024E13D7CCAC}" dt="2022-03-17T17:03:17.906" v="591" actId="1076"/>
          <ac:picMkLst>
            <pc:docMk/>
            <pc:sldMk cId="2760915252" sldId="1579"/>
            <ac:picMk id="145" creationId="{763FF765-C1F7-413E-9C1E-3DACEE09B1D0}"/>
          </ac:picMkLst>
        </pc:picChg>
        <pc:picChg chg="add mod">
          <ac:chgData name="Wiebe de Boer" userId="ac397c14-734d-45d1-bf54-462116def8cf" providerId="ADAL" clId="{CD40266B-026D-4F41-8A16-024E13D7CCAC}" dt="2022-03-17T17:03:13.078" v="587" actId="1076"/>
          <ac:picMkLst>
            <pc:docMk/>
            <pc:sldMk cId="2760915252" sldId="1579"/>
            <ac:picMk id="146" creationId="{D596EE43-CA1A-49EE-8B25-DB2F12CF4622}"/>
          </ac:picMkLst>
        </pc:picChg>
        <pc:picChg chg="add mod">
          <ac:chgData name="Wiebe de Boer" userId="ac397c14-734d-45d1-bf54-462116def8cf" providerId="ADAL" clId="{CD40266B-026D-4F41-8A16-024E13D7CCAC}" dt="2022-03-17T17:03:07.555" v="584" actId="14100"/>
          <ac:picMkLst>
            <pc:docMk/>
            <pc:sldMk cId="2760915252" sldId="1579"/>
            <ac:picMk id="147" creationId="{8D799FBB-9B34-4296-9B6B-8291D53ACF07}"/>
          </ac:picMkLst>
        </pc:picChg>
        <pc:picChg chg="add mod">
          <ac:chgData name="Wiebe de Boer" userId="ac397c14-734d-45d1-bf54-462116def8cf" providerId="ADAL" clId="{CD40266B-026D-4F41-8A16-024E13D7CCAC}" dt="2022-03-17T17:03:53.157" v="607" actId="1076"/>
          <ac:picMkLst>
            <pc:docMk/>
            <pc:sldMk cId="2760915252" sldId="1579"/>
            <ac:picMk id="148" creationId="{5A0FE07C-1E0D-409D-9FC0-EB23BDE37F08}"/>
          </ac:picMkLst>
        </pc:picChg>
        <pc:picChg chg="add mod">
          <ac:chgData name="Wiebe de Boer" userId="ac397c14-734d-45d1-bf54-462116def8cf" providerId="ADAL" clId="{CD40266B-026D-4F41-8A16-024E13D7CCAC}" dt="2022-03-17T17:03:32.148" v="599" actId="14100"/>
          <ac:picMkLst>
            <pc:docMk/>
            <pc:sldMk cId="2760915252" sldId="1579"/>
            <ac:picMk id="149" creationId="{1F562488-2A06-4A46-B9B4-C63BE7709DB7}"/>
          </ac:picMkLst>
        </pc:picChg>
        <pc:picChg chg="add mod">
          <ac:chgData name="Wiebe de Boer" userId="ac397c14-734d-45d1-bf54-462116def8cf" providerId="ADAL" clId="{CD40266B-026D-4F41-8A16-024E13D7CCAC}" dt="2022-03-17T17:03:49.569" v="606" actId="1076"/>
          <ac:picMkLst>
            <pc:docMk/>
            <pc:sldMk cId="2760915252" sldId="1579"/>
            <ac:picMk id="150" creationId="{CF01FBEF-9D7A-4DA3-905D-F795E9BE8E3E}"/>
          </ac:picMkLst>
        </pc:picChg>
        <pc:picChg chg="add mod">
          <ac:chgData name="Wiebe de Boer" userId="ac397c14-734d-45d1-bf54-462116def8cf" providerId="ADAL" clId="{CD40266B-026D-4F41-8A16-024E13D7CCAC}" dt="2022-03-17T17:03:41.722" v="603" actId="1076"/>
          <ac:picMkLst>
            <pc:docMk/>
            <pc:sldMk cId="2760915252" sldId="1579"/>
            <ac:picMk id="1026" creationId="{7FCE3AA8-347F-44F4-B3AB-C883CF17A987}"/>
          </ac:picMkLst>
        </pc:picChg>
        <pc:cxnChg chg="mod">
          <ac:chgData name="Wiebe de Boer" userId="ac397c14-734d-45d1-bf54-462116def8cf" providerId="ADAL" clId="{CD40266B-026D-4F41-8A16-024E13D7CCAC}" dt="2022-03-17T17:02:06.245" v="566"/>
          <ac:cxnSpMkLst>
            <pc:docMk/>
            <pc:sldMk cId="2760915252" sldId="1579"/>
            <ac:cxnSpMk id="60" creationId="{7E8BB801-DFE5-43B7-AB4B-E2A05F2870A8}"/>
          </ac:cxnSpMkLst>
        </pc:cxnChg>
        <pc:cxnChg chg="mod">
          <ac:chgData name="Wiebe de Boer" userId="ac397c14-734d-45d1-bf54-462116def8cf" providerId="ADAL" clId="{CD40266B-026D-4F41-8A16-024E13D7CCAC}" dt="2022-03-17T17:02:06.245" v="566"/>
          <ac:cxnSpMkLst>
            <pc:docMk/>
            <pc:sldMk cId="2760915252" sldId="1579"/>
            <ac:cxnSpMk id="61" creationId="{20522A16-5A34-46F6-8785-C3A560566F6B}"/>
          </ac:cxnSpMkLst>
        </pc:cxnChg>
        <pc:cxnChg chg="mod">
          <ac:chgData name="Wiebe de Boer" userId="ac397c14-734d-45d1-bf54-462116def8cf" providerId="ADAL" clId="{CD40266B-026D-4F41-8A16-024E13D7CCAC}" dt="2022-03-17T17:02:06.245" v="566"/>
          <ac:cxnSpMkLst>
            <pc:docMk/>
            <pc:sldMk cId="2760915252" sldId="1579"/>
            <ac:cxnSpMk id="62" creationId="{8481A4F7-0502-4D27-A484-4451F09F56DD}"/>
          </ac:cxnSpMkLst>
        </pc:cxnChg>
        <pc:cxnChg chg="mod">
          <ac:chgData name="Wiebe de Boer" userId="ac397c14-734d-45d1-bf54-462116def8cf" providerId="ADAL" clId="{CD40266B-026D-4F41-8A16-024E13D7CCAC}" dt="2022-03-17T17:02:06.245" v="566"/>
          <ac:cxnSpMkLst>
            <pc:docMk/>
            <pc:sldMk cId="2760915252" sldId="1579"/>
            <ac:cxnSpMk id="63" creationId="{40CDB68B-3E38-4F34-8716-87ED7A783DBF}"/>
          </ac:cxnSpMkLst>
        </pc:cxnChg>
        <pc:cxnChg chg="mod">
          <ac:chgData name="Wiebe de Boer" userId="ac397c14-734d-45d1-bf54-462116def8cf" providerId="ADAL" clId="{CD40266B-026D-4F41-8A16-024E13D7CCAC}" dt="2022-03-17T17:02:06.245" v="566"/>
          <ac:cxnSpMkLst>
            <pc:docMk/>
            <pc:sldMk cId="2760915252" sldId="1579"/>
            <ac:cxnSpMk id="65" creationId="{39CCD53C-5A2A-4044-906B-CAF09A00E23A}"/>
          </ac:cxnSpMkLst>
        </pc:cxnChg>
        <pc:cxnChg chg="mod">
          <ac:chgData name="Wiebe de Boer" userId="ac397c14-734d-45d1-bf54-462116def8cf" providerId="ADAL" clId="{CD40266B-026D-4F41-8A16-024E13D7CCAC}" dt="2022-03-17T17:02:06.245" v="566"/>
          <ac:cxnSpMkLst>
            <pc:docMk/>
            <pc:sldMk cId="2760915252" sldId="1579"/>
            <ac:cxnSpMk id="78" creationId="{0A52C91E-E771-473C-9A82-571486A454A4}"/>
          </ac:cxnSpMkLst>
        </pc:cxnChg>
        <pc:cxnChg chg="mod">
          <ac:chgData name="Wiebe de Boer" userId="ac397c14-734d-45d1-bf54-462116def8cf" providerId="ADAL" clId="{CD40266B-026D-4F41-8A16-024E13D7CCAC}" dt="2022-03-17T17:02:06.245" v="566"/>
          <ac:cxnSpMkLst>
            <pc:docMk/>
            <pc:sldMk cId="2760915252" sldId="1579"/>
            <ac:cxnSpMk id="81" creationId="{FAEF7422-6697-40FA-BEB8-431CF65E5609}"/>
          </ac:cxnSpMkLst>
        </pc:cxnChg>
        <pc:cxnChg chg="mod">
          <ac:chgData name="Wiebe de Boer" userId="ac397c14-734d-45d1-bf54-462116def8cf" providerId="ADAL" clId="{CD40266B-026D-4F41-8A16-024E13D7CCAC}" dt="2022-03-17T17:02:06.245" v="566"/>
          <ac:cxnSpMkLst>
            <pc:docMk/>
            <pc:sldMk cId="2760915252" sldId="1579"/>
            <ac:cxnSpMk id="88" creationId="{9899AEEF-F62C-47E5-907E-4A42BC7831B3}"/>
          </ac:cxnSpMkLst>
        </pc:cxnChg>
        <pc:cxnChg chg="mod">
          <ac:chgData name="Wiebe de Boer" userId="ac397c14-734d-45d1-bf54-462116def8cf" providerId="ADAL" clId="{CD40266B-026D-4F41-8A16-024E13D7CCAC}" dt="2022-03-17T17:02:06.245" v="566"/>
          <ac:cxnSpMkLst>
            <pc:docMk/>
            <pc:sldMk cId="2760915252" sldId="1579"/>
            <ac:cxnSpMk id="91" creationId="{A98A8352-2F8C-45FC-A223-0EC84B232E0F}"/>
          </ac:cxnSpMkLst>
        </pc:cxnChg>
        <pc:cxnChg chg="mod">
          <ac:chgData name="Wiebe de Boer" userId="ac397c14-734d-45d1-bf54-462116def8cf" providerId="ADAL" clId="{CD40266B-026D-4F41-8A16-024E13D7CCAC}" dt="2022-03-17T17:02:06.245" v="566"/>
          <ac:cxnSpMkLst>
            <pc:docMk/>
            <pc:sldMk cId="2760915252" sldId="1579"/>
            <ac:cxnSpMk id="101" creationId="{4C9A5D71-0378-4A7A-A189-51DD534FE4F1}"/>
          </ac:cxnSpMkLst>
        </pc:cxnChg>
        <pc:cxnChg chg="mod">
          <ac:chgData name="Wiebe de Boer" userId="ac397c14-734d-45d1-bf54-462116def8cf" providerId="ADAL" clId="{CD40266B-026D-4F41-8A16-024E13D7CCAC}" dt="2022-03-17T17:02:06.245" v="566"/>
          <ac:cxnSpMkLst>
            <pc:docMk/>
            <pc:sldMk cId="2760915252" sldId="1579"/>
            <ac:cxnSpMk id="104" creationId="{F01C2740-5C2B-40E3-8C3D-64930961D732}"/>
          </ac:cxnSpMkLst>
        </pc:cxnChg>
        <pc:cxnChg chg="mod">
          <ac:chgData name="Wiebe de Boer" userId="ac397c14-734d-45d1-bf54-462116def8cf" providerId="ADAL" clId="{CD40266B-026D-4F41-8A16-024E13D7CCAC}" dt="2022-03-17T17:02:06.245" v="566"/>
          <ac:cxnSpMkLst>
            <pc:docMk/>
            <pc:sldMk cId="2760915252" sldId="1579"/>
            <ac:cxnSpMk id="108" creationId="{95D4B15A-0B94-4E88-AE46-0F4A84B0EEDD}"/>
          </ac:cxnSpMkLst>
        </pc:cxnChg>
        <pc:cxnChg chg="mod">
          <ac:chgData name="Wiebe de Boer" userId="ac397c14-734d-45d1-bf54-462116def8cf" providerId="ADAL" clId="{CD40266B-026D-4F41-8A16-024E13D7CCAC}" dt="2022-03-17T17:02:06.245" v="566"/>
          <ac:cxnSpMkLst>
            <pc:docMk/>
            <pc:sldMk cId="2760915252" sldId="1579"/>
            <ac:cxnSpMk id="111" creationId="{EF5BC753-5D74-46DA-B5D0-3DB463D74C3A}"/>
          </ac:cxnSpMkLst>
        </pc:cxnChg>
        <pc:cxnChg chg="mod">
          <ac:chgData name="Wiebe de Boer" userId="ac397c14-734d-45d1-bf54-462116def8cf" providerId="ADAL" clId="{CD40266B-026D-4F41-8A16-024E13D7CCAC}" dt="2022-03-17T17:02:06.245" v="566"/>
          <ac:cxnSpMkLst>
            <pc:docMk/>
            <pc:sldMk cId="2760915252" sldId="1579"/>
            <ac:cxnSpMk id="112" creationId="{0FE43543-87CD-452A-B565-88FFAC6822F3}"/>
          </ac:cxnSpMkLst>
        </pc:cxnChg>
        <pc:cxnChg chg="mod">
          <ac:chgData name="Wiebe de Boer" userId="ac397c14-734d-45d1-bf54-462116def8cf" providerId="ADAL" clId="{CD40266B-026D-4F41-8A16-024E13D7CCAC}" dt="2022-03-17T17:02:06.245" v="566"/>
          <ac:cxnSpMkLst>
            <pc:docMk/>
            <pc:sldMk cId="2760915252" sldId="1579"/>
            <ac:cxnSpMk id="118" creationId="{062A275F-5903-481B-9BD6-7429FD85AEF0}"/>
          </ac:cxnSpMkLst>
        </pc:cxnChg>
        <pc:cxnChg chg="mod">
          <ac:chgData name="Wiebe de Boer" userId="ac397c14-734d-45d1-bf54-462116def8cf" providerId="ADAL" clId="{CD40266B-026D-4F41-8A16-024E13D7CCAC}" dt="2022-03-17T17:02:06.245" v="566"/>
          <ac:cxnSpMkLst>
            <pc:docMk/>
            <pc:sldMk cId="2760915252" sldId="1579"/>
            <ac:cxnSpMk id="119" creationId="{D46CD74D-536B-439A-93F6-D9F13CB073E2}"/>
          </ac:cxnSpMkLst>
        </pc:cxnChg>
        <pc:cxnChg chg="mod">
          <ac:chgData name="Wiebe de Boer" userId="ac397c14-734d-45d1-bf54-462116def8cf" providerId="ADAL" clId="{CD40266B-026D-4F41-8A16-024E13D7CCAC}" dt="2022-03-17T17:02:06.245" v="566"/>
          <ac:cxnSpMkLst>
            <pc:docMk/>
            <pc:sldMk cId="2760915252" sldId="1579"/>
            <ac:cxnSpMk id="124" creationId="{04660901-008C-4126-9353-46ABCB052A23}"/>
          </ac:cxnSpMkLst>
        </pc:cxnChg>
        <pc:cxnChg chg="mod">
          <ac:chgData name="Wiebe de Boer" userId="ac397c14-734d-45d1-bf54-462116def8cf" providerId="ADAL" clId="{CD40266B-026D-4F41-8A16-024E13D7CCAC}" dt="2022-03-17T17:02:06.245" v="566"/>
          <ac:cxnSpMkLst>
            <pc:docMk/>
            <pc:sldMk cId="2760915252" sldId="1579"/>
            <ac:cxnSpMk id="125" creationId="{A891CEC4-E98F-447E-A889-F7F166AD65B4}"/>
          </ac:cxnSpMkLst>
        </pc:cxnChg>
        <pc:cxnChg chg="mod">
          <ac:chgData name="Wiebe de Boer" userId="ac397c14-734d-45d1-bf54-462116def8cf" providerId="ADAL" clId="{CD40266B-026D-4F41-8A16-024E13D7CCAC}" dt="2022-03-17T17:02:06.245" v="566"/>
          <ac:cxnSpMkLst>
            <pc:docMk/>
            <pc:sldMk cId="2760915252" sldId="1579"/>
            <ac:cxnSpMk id="127" creationId="{BF6B53A5-C953-4A87-95A0-BCF581D65A13}"/>
          </ac:cxnSpMkLst>
        </pc:cxnChg>
        <pc:cxnChg chg="mod">
          <ac:chgData name="Wiebe de Boer" userId="ac397c14-734d-45d1-bf54-462116def8cf" providerId="ADAL" clId="{CD40266B-026D-4F41-8A16-024E13D7CCAC}" dt="2022-03-17T17:02:06.245" v="566"/>
          <ac:cxnSpMkLst>
            <pc:docMk/>
            <pc:sldMk cId="2760915252" sldId="1579"/>
            <ac:cxnSpMk id="128" creationId="{933528FF-854C-424C-AF7E-E7A6D0CDF0FF}"/>
          </ac:cxnSpMkLst>
        </pc:cxnChg>
        <pc:cxnChg chg="mod">
          <ac:chgData name="Wiebe de Boer" userId="ac397c14-734d-45d1-bf54-462116def8cf" providerId="ADAL" clId="{CD40266B-026D-4F41-8A16-024E13D7CCAC}" dt="2022-03-17T17:02:06.245" v="566"/>
          <ac:cxnSpMkLst>
            <pc:docMk/>
            <pc:sldMk cId="2760915252" sldId="1579"/>
            <ac:cxnSpMk id="130" creationId="{F45933DB-FE14-4363-A113-90776FDBA849}"/>
          </ac:cxnSpMkLst>
        </pc:cxnChg>
        <pc:cxnChg chg="mod">
          <ac:chgData name="Wiebe de Boer" userId="ac397c14-734d-45d1-bf54-462116def8cf" providerId="ADAL" clId="{CD40266B-026D-4F41-8A16-024E13D7CCAC}" dt="2022-03-17T17:02:06.245" v="566"/>
          <ac:cxnSpMkLst>
            <pc:docMk/>
            <pc:sldMk cId="2760915252" sldId="1579"/>
            <ac:cxnSpMk id="134" creationId="{6F873BA9-DB77-4C65-A3B5-35DAD03370DC}"/>
          </ac:cxnSpMkLst>
        </pc:cxnChg>
        <pc:cxnChg chg="mod">
          <ac:chgData name="Wiebe de Boer" userId="ac397c14-734d-45d1-bf54-462116def8cf" providerId="ADAL" clId="{CD40266B-026D-4F41-8A16-024E13D7CCAC}" dt="2022-03-17T17:02:06.245" v="566"/>
          <ac:cxnSpMkLst>
            <pc:docMk/>
            <pc:sldMk cId="2760915252" sldId="1579"/>
            <ac:cxnSpMk id="137" creationId="{5EEAA960-BAE7-4E03-91EE-A4AAEC18279C}"/>
          </ac:cxnSpMkLst>
        </pc:cxnChg>
        <pc:cxnChg chg="mod">
          <ac:chgData name="Wiebe de Boer" userId="ac397c14-734d-45d1-bf54-462116def8cf" providerId="ADAL" clId="{CD40266B-026D-4F41-8A16-024E13D7CCAC}" dt="2022-03-17T17:02:06.245" v="566"/>
          <ac:cxnSpMkLst>
            <pc:docMk/>
            <pc:sldMk cId="2760915252" sldId="1579"/>
            <ac:cxnSpMk id="139" creationId="{845555DC-FE5B-4970-95DD-9458F2557225}"/>
          </ac:cxnSpMkLst>
        </pc:cxnChg>
        <pc:cxnChg chg="mod">
          <ac:chgData name="Wiebe de Boer" userId="ac397c14-734d-45d1-bf54-462116def8cf" providerId="ADAL" clId="{CD40266B-026D-4F41-8A16-024E13D7CCAC}" dt="2022-03-17T17:02:06.245" v="566"/>
          <ac:cxnSpMkLst>
            <pc:docMk/>
            <pc:sldMk cId="2760915252" sldId="1579"/>
            <ac:cxnSpMk id="141" creationId="{94EA2A3E-57DC-4563-89F3-B3FF8B4A4436}"/>
          </ac:cxnSpMkLst>
        </pc:cxnChg>
        <pc:cxnChg chg="mod">
          <ac:chgData name="Wiebe de Boer" userId="ac397c14-734d-45d1-bf54-462116def8cf" providerId="ADAL" clId="{CD40266B-026D-4F41-8A16-024E13D7CCAC}" dt="2022-03-17T17:02:06.245" v="566"/>
          <ac:cxnSpMkLst>
            <pc:docMk/>
            <pc:sldMk cId="2760915252" sldId="1579"/>
            <ac:cxnSpMk id="142" creationId="{EA113791-899D-4D25-9F39-688A1ECC9F4C}"/>
          </ac:cxnSpMkLst>
        </pc:cxnChg>
        <pc:cxnChg chg="mod">
          <ac:chgData name="Wiebe de Boer" userId="ac397c14-734d-45d1-bf54-462116def8cf" providerId="ADAL" clId="{CD40266B-026D-4F41-8A16-024E13D7CCAC}" dt="2022-03-17T17:02:06.245" v="566"/>
          <ac:cxnSpMkLst>
            <pc:docMk/>
            <pc:sldMk cId="2760915252" sldId="1579"/>
            <ac:cxnSpMk id="143" creationId="{C6627FDD-88DE-4B77-A38F-DA728B992027}"/>
          </ac:cxnSpMkLst>
        </pc:cxnChg>
      </pc:sldChg>
      <pc:sldChg chg="modSp add mod">
        <pc:chgData name="Wiebe de Boer" userId="ac397c14-734d-45d1-bf54-462116def8cf" providerId="ADAL" clId="{CD40266B-026D-4F41-8A16-024E13D7CCAC}" dt="2022-03-21T08:34:03.898" v="1727" actId="6549"/>
        <pc:sldMkLst>
          <pc:docMk/>
          <pc:sldMk cId="2513502260" sldId="1580"/>
        </pc:sldMkLst>
        <pc:spChg chg="mod">
          <ac:chgData name="Wiebe de Boer" userId="ac397c14-734d-45d1-bf54-462116def8cf" providerId="ADAL" clId="{CD40266B-026D-4F41-8A16-024E13D7CCAC}" dt="2022-03-21T08:34:03.898" v="1727" actId="6549"/>
          <ac:spMkLst>
            <pc:docMk/>
            <pc:sldMk cId="2513502260" sldId="1580"/>
            <ac:spMk id="2" creationId="{D3C4BE22-D18E-4017-A785-BB535C92539F}"/>
          </ac:spMkLst>
        </pc:spChg>
        <pc:graphicFrameChg chg="ord modGraphic">
          <ac:chgData name="Wiebe de Boer" userId="ac397c14-734d-45d1-bf54-462116def8cf" providerId="ADAL" clId="{CD40266B-026D-4F41-8A16-024E13D7CCAC}" dt="2022-03-21T08:33:20.336" v="1726" actId="6549"/>
          <ac:graphicFrameMkLst>
            <pc:docMk/>
            <pc:sldMk cId="2513502260" sldId="1580"/>
            <ac:graphicFrameMk id="12" creationId="{5DF4AFF0-43AB-4BAC-A49B-1E03955A22A8}"/>
          </ac:graphicFrameMkLst>
        </pc:graphicFrameChg>
      </pc:sldChg>
      <pc:sldChg chg="addSp delSp modSp add del mod">
        <pc:chgData name="Wiebe de Boer" userId="ac397c14-734d-45d1-bf54-462116def8cf" providerId="ADAL" clId="{CD40266B-026D-4F41-8A16-024E13D7CCAC}" dt="2022-03-21T08:19:04.478" v="1524" actId="2696"/>
        <pc:sldMkLst>
          <pc:docMk/>
          <pc:sldMk cId="3161460119" sldId="1580"/>
        </pc:sldMkLst>
        <pc:spChg chg="mod">
          <ac:chgData name="Wiebe de Boer" userId="ac397c14-734d-45d1-bf54-462116def8cf" providerId="ADAL" clId="{CD40266B-026D-4F41-8A16-024E13D7CCAC}" dt="2022-03-17T17:17:02.341" v="1081" actId="20577"/>
          <ac:spMkLst>
            <pc:docMk/>
            <pc:sldMk cId="3161460119" sldId="1580"/>
            <ac:spMk id="2" creationId="{D3C4BE22-D18E-4017-A785-BB535C92539F}"/>
          </ac:spMkLst>
        </pc:spChg>
        <pc:spChg chg="add del">
          <ac:chgData name="Wiebe de Boer" userId="ac397c14-734d-45d1-bf54-462116def8cf" providerId="ADAL" clId="{CD40266B-026D-4F41-8A16-024E13D7CCAC}" dt="2022-03-17T17:17:27.758" v="1088"/>
          <ac:spMkLst>
            <pc:docMk/>
            <pc:sldMk cId="3161460119" sldId="1580"/>
            <ac:spMk id="3" creationId="{1823420B-CB2F-47A5-A074-A3540A8521A7}"/>
          </ac:spMkLst>
        </pc:spChg>
        <pc:spChg chg="add del mod">
          <ac:chgData name="Wiebe de Boer" userId="ac397c14-734d-45d1-bf54-462116def8cf" providerId="ADAL" clId="{CD40266B-026D-4F41-8A16-024E13D7CCAC}" dt="2022-03-17T17:36:39.123" v="1391"/>
          <ac:spMkLst>
            <pc:docMk/>
            <pc:sldMk cId="3161460119" sldId="1580"/>
            <ac:spMk id="17" creationId="{C489D99B-B248-406E-B2A7-940969B8A6D4}"/>
          </ac:spMkLst>
        </pc:spChg>
        <pc:graphicFrameChg chg="add del mod">
          <ac:chgData name="Wiebe de Boer" userId="ac397c14-734d-45d1-bf54-462116def8cf" providerId="ADAL" clId="{CD40266B-026D-4F41-8A16-024E13D7CCAC}" dt="2022-03-17T17:17:07.024" v="1087"/>
          <ac:graphicFrameMkLst>
            <pc:docMk/>
            <pc:sldMk cId="3161460119" sldId="1580"/>
            <ac:graphicFrameMk id="10" creationId="{E2709A56-20B9-4928-B1D4-7A9E3AC35EAD}"/>
          </ac:graphicFrameMkLst>
        </pc:graphicFrameChg>
        <pc:graphicFrameChg chg="add del mod">
          <ac:chgData name="Wiebe de Boer" userId="ac397c14-734d-45d1-bf54-462116def8cf" providerId="ADAL" clId="{CD40266B-026D-4F41-8A16-024E13D7CCAC}" dt="2022-03-17T17:17:07.024" v="1087"/>
          <ac:graphicFrameMkLst>
            <pc:docMk/>
            <pc:sldMk cId="3161460119" sldId="1580"/>
            <ac:graphicFrameMk id="11" creationId="{6CAC3AAA-A63E-4828-9B1E-57818E4F6B7F}"/>
          </ac:graphicFrameMkLst>
        </pc:graphicFrameChg>
        <pc:graphicFrameChg chg="add mod modGraphic">
          <ac:chgData name="Wiebe de Boer" userId="ac397c14-734d-45d1-bf54-462116def8cf" providerId="ADAL" clId="{CD40266B-026D-4F41-8A16-024E13D7CCAC}" dt="2022-03-17T17:29:27.979" v="1389" actId="1076"/>
          <ac:graphicFrameMkLst>
            <pc:docMk/>
            <pc:sldMk cId="3161460119" sldId="1580"/>
            <ac:graphicFrameMk id="12" creationId="{5DF4AFF0-43AB-4BAC-A49B-1E03955A22A8}"/>
          </ac:graphicFrameMkLst>
        </pc:graphicFrameChg>
        <pc:graphicFrameChg chg="add del mod">
          <ac:chgData name="Wiebe de Boer" userId="ac397c14-734d-45d1-bf54-462116def8cf" providerId="ADAL" clId="{CD40266B-026D-4F41-8A16-024E13D7CCAC}" dt="2022-03-17T17:20:36.941" v="1161"/>
          <ac:graphicFrameMkLst>
            <pc:docMk/>
            <pc:sldMk cId="3161460119" sldId="1580"/>
            <ac:graphicFrameMk id="13" creationId="{5F0FC77F-3170-40F7-B69E-A53E2F49B7B3}"/>
          </ac:graphicFrameMkLst>
        </pc:graphicFrameChg>
        <pc:graphicFrameChg chg="add del mod">
          <ac:chgData name="Wiebe de Boer" userId="ac397c14-734d-45d1-bf54-462116def8cf" providerId="ADAL" clId="{CD40266B-026D-4F41-8A16-024E13D7CCAC}" dt="2022-03-17T17:20:44.038" v="1165"/>
          <ac:graphicFrameMkLst>
            <pc:docMk/>
            <pc:sldMk cId="3161460119" sldId="1580"/>
            <ac:graphicFrameMk id="14" creationId="{C2BC406E-6848-4AA9-BEE9-EF9C4A870957}"/>
          </ac:graphicFrameMkLst>
        </pc:graphicFrameChg>
        <pc:graphicFrameChg chg="add del mod">
          <ac:chgData name="Wiebe de Boer" userId="ac397c14-734d-45d1-bf54-462116def8cf" providerId="ADAL" clId="{CD40266B-026D-4F41-8A16-024E13D7CCAC}" dt="2022-03-17T17:23:06.924" v="1228"/>
          <ac:graphicFrameMkLst>
            <pc:docMk/>
            <pc:sldMk cId="3161460119" sldId="1580"/>
            <ac:graphicFrameMk id="15" creationId="{7B671E5A-BE8C-4846-9770-75476D596D07}"/>
          </ac:graphicFrameMkLst>
        </pc:graphicFrameChg>
        <pc:graphicFrameChg chg="add del mod">
          <ac:chgData name="Wiebe de Boer" userId="ac397c14-734d-45d1-bf54-462116def8cf" providerId="ADAL" clId="{CD40266B-026D-4F41-8A16-024E13D7CCAC}" dt="2022-03-17T17:23:09.651" v="1231"/>
          <ac:graphicFrameMkLst>
            <pc:docMk/>
            <pc:sldMk cId="3161460119" sldId="1580"/>
            <ac:graphicFrameMk id="16" creationId="{0077E212-0228-4467-ACD6-83D541B605F0}"/>
          </ac:graphicFrameMkLst>
        </pc:graphicFrameChg>
      </pc:sldChg>
      <pc:sldChg chg="addSp delSp modSp add mod ord">
        <pc:chgData name="Wiebe de Boer" userId="ac397c14-734d-45d1-bf54-462116def8cf" providerId="ADAL" clId="{CD40266B-026D-4F41-8A16-024E13D7CCAC}" dt="2022-03-21T08:35:39.725" v="1734"/>
        <pc:sldMkLst>
          <pc:docMk/>
          <pc:sldMk cId="2449079965" sldId="1581"/>
        </pc:sldMkLst>
        <pc:spChg chg="mod">
          <ac:chgData name="Wiebe de Boer" userId="ac397c14-734d-45d1-bf54-462116def8cf" providerId="ADAL" clId="{CD40266B-026D-4F41-8A16-024E13D7CCAC}" dt="2022-03-17T17:05:48.457" v="666" actId="20577"/>
          <ac:spMkLst>
            <pc:docMk/>
            <pc:sldMk cId="2449079965" sldId="1581"/>
            <ac:spMk id="2" creationId="{D3C4BE22-D18E-4017-A785-BB535C92539F}"/>
          </ac:spMkLst>
        </pc:spChg>
        <pc:spChg chg="mod">
          <ac:chgData name="Wiebe de Boer" userId="ac397c14-734d-45d1-bf54-462116def8cf" providerId="ADAL" clId="{CD40266B-026D-4F41-8A16-024E13D7CCAC}" dt="2022-03-17T17:09:58.024" v="796" actId="1036"/>
          <ac:spMkLst>
            <pc:docMk/>
            <pc:sldMk cId="2449079965" sldId="1581"/>
            <ac:spMk id="3" creationId="{1823420B-CB2F-47A5-A074-A3540A8521A7}"/>
          </ac:spMkLst>
        </pc:spChg>
        <pc:spChg chg="add mod">
          <ac:chgData name="Wiebe de Boer" userId="ac397c14-734d-45d1-bf54-462116def8cf" providerId="ADAL" clId="{CD40266B-026D-4F41-8A16-024E13D7CCAC}" dt="2022-03-17T17:10:05.152" v="797" actId="1076"/>
          <ac:spMkLst>
            <pc:docMk/>
            <pc:sldMk cId="2449079965" sldId="1581"/>
            <ac:spMk id="15" creationId="{6CF7F7D4-BE34-4B36-BA1D-079DE378072C}"/>
          </ac:spMkLst>
        </pc:spChg>
        <pc:spChg chg="add mod">
          <ac:chgData name="Wiebe de Boer" userId="ac397c14-734d-45d1-bf54-462116def8cf" providerId="ADAL" clId="{CD40266B-026D-4F41-8A16-024E13D7CCAC}" dt="2022-03-17T17:10:13.857" v="799" actId="14100"/>
          <ac:spMkLst>
            <pc:docMk/>
            <pc:sldMk cId="2449079965" sldId="1581"/>
            <ac:spMk id="16" creationId="{B3083FB2-48F6-4BBE-BC32-7D850F6619EB}"/>
          </ac:spMkLst>
        </pc:spChg>
        <pc:spChg chg="add mod">
          <ac:chgData name="Wiebe de Boer" userId="ac397c14-734d-45d1-bf54-462116def8cf" providerId="ADAL" clId="{CD40266B-026D-4F41-8A16-024E13D7CCAC}" dt="2022-03-17T17:10:16.901" v="800" actId="1076"/>
          <ac:spMkLst>
            <pc:docMk/>
            <pc:sldMk cId="2449079965" sldId="1581"/>
            <ac:spMk id="17" creationId="{517F183A-36BC-4804-B591-35C0E5CFA70B}"/>
          </ac:spMkLst>
        </pc:spChg>
        <pc:spChg chg="add mod">
          <ac:chgData name="Wiebe de Boer" userId="ac397c14-734d-45d1-bf54-462116def8cf" providerId="ADAL" clId="{CD40266B-026D-4F41-8A16-024E13D7CCAC}" dt="2022-03-17T17:10:34.248" v="803" actId="14100"/>
          <ac:spMkLst>
            <pc:docMk/>
            <pc:sldMk cId="2449079965" sldId="1581"/>
            <ac:spMk id="20" creationId="{F9333344-17C0-48BE-9F32-25DC624EBF7C}"/>
          </ac:spMkLst>
        </pc:spChg>
        <pc:spChg chg="add mod">
          <ac:chgData name="Wiebe de Boer" userId="ac397c14-734d-45d1-bf54-462116def8cf" providerId="ADAL" clId="{CD40266B-026D-4F41-8A16-024E13D7CCAC}" dt="2022-03-17T17:10:51.557" v="821" actId="20577"/>
          <ac:spMkLst>
            <pc:docMk/>
            <pc:sldMk cId="2449079965" sldId="1581"/>
            <ac:spMk id="21" creationId="{FCD63E4A-6602-457D-A256-66010D49EF56}"/>
          </ac:spMkLst>
        </pc:spChg>
        <pc:spChg chg="add mod">
          <ac:chgData name="Wiebe de Boer" userId="ac397c14-734d-45d1-bf54-462116def8cf" providerId="ADAL" clId="{CD40266B-026D-4F41-8A16-024E13D7CCAC}" dt="2022-03-17T17:11:10.840" v="832" actId="20577"/>
          <ac:spMkLst>
            <pc:docMk/>
            <pc:sldMk cId="2449079965" sldId="1581"/>
            <ac:spMk id="22" creationId="{1CE198D7-02CF-40DF-A152-3DD2AE25C74E}"/>
          </ac:spMkLst>
        </pc:spChg>
        <pc:graphicFrameChg chg="add del mod">
          <ac:chgData name="Wiebe de Boer" userId="ac397c14-734d-45d1-bf54-462116def8cf" providerId="ADAL" clId="{CD40266B-026D-4F41-8A16-024E13D7CCAC}" dt="2022-03-17T17:05:52.640" v="672"/>
          <ac:graphicFrameMkLst>
            <pc:docMk/>
            <pc:sldMk cId="2449079965" sldId="1581"/>
            <ac:graphicFrameMk id="10" creationId="{51B86745-5DCE-413F-A5D8-679EA231B520}"/>
          </ac:graphicFrameMkLst>
        </pc:graphicFrameChg>
        <pc:graphicFrameChg chg="add del mod">
          <ac:chgData name="Wiebe de Boer" userId="ac397c14-734d-45d1-bf54-462116def8cf" providerId="ADAL" clId="{CD40266B-026D-4F41-8A16-024E13D7CCAC}" dt="2022-03-17T17:05:54.724" v="676"/>
          <ac:graphicFrameMkLst>
            <pc:docMk/>
            <pc:sldMk cId="2449079965" sldId="1581"/>
            <ac:graphicFrameMk id="11" creationId="{3AC88366-3F9E-41F0-B627-CCEE893B65D9}"/>
          </ac:graphicFrameMkLst>
        </pc:graphicFrameChg>
        <pc:graphicFrameChg chg="add del mod">
          <ac:chgData name="Wiebe de Boer" userId="ac397c14-734d-45d1-bf54-462116def8cf" providerId="ADAL" clId="{CD40266B-026D-4F41-8A16-024E13D7CCAC}" dt="2022-03-17T17:06:05.173" v="683"/>
          <ac:graphicFrameMkLst>
            <pc:docMk/>
            <pc:sldMk cId="2449079965" sldId="1581"/>
            <ac:graphicFrameMk id="12" creationId="{DFEFD086-15D2-40D1-9566-2AB787E370A7}"/>
          </ac:graphicFrameMkLst>
        </pc:graphicFrameChg>
        <pc:graphicFrameChg chg="add del mod">
          <ac:chgData name="Wiebe de Boer" userId="ac397c14-734d-45d1-bf54-462116def8cf" providerId="ADAL" clId="{CD40266B-026D-4F41-8A16-024E13D7CCAC}" dt="2022-03-17T17:06:08.357" v="690"/>
          <ac:graphicFrameMkLst>
            <pc:docMk/>
            <pc:sldMk cId="2449079965" sldId="1581"/>
            <ac:graphicFrameMk id="13" creationId="{6D322657-9F23-42F0-A273-35D80FEB4EF5}"/>
          </ac:graphicFrameMkLst>
        </pc:graphicFrameChg>
        <pc:graphicFrameChg chg="add del mod">
          <ac:chgData name="Wiebe de Boer" userId="ac397c14-734d-45d1-bf54-462116def8cf" providerId="ADAL" clId="{CD40266B-026D-4F41-8A16-024E13D7CCAC}" dt="2022-03-17T17:06:13.640" v="697"/>
          <ac:graphicFrameMkLst>
            <pc:docMk/>
            <pc:sldMk cId="2449079965" sldId="1581"/>
            <ac:graphicFrameMk id="14" creationId="{DDEAC411-C614-4C87-A9F0-EC27C5B6E50F}"/>
          </ac:graphicFrameMkLst>
        </pc:graphicFrameChg>
        <pc:graphicFrameChg chg="add del mod">
          <ac:chgData name="Wiebe de Boer" userId="ac397c14-734d-45d1-bf54-462116def8cf" providerId="ADAL" clId="{CD40266B-026D-4F41-8A16-024E13D7CCAC}" dt="2022-03-17T17:09:37.307" v="757"/>
          <ac:graphicFrameMkLst>
            <pc:docMk/>
            <pc:sldMk cId="2449079965" sldId="1581"/>
            <ac:graphicFrameMk id="18" creationId="{6EB9B7EB-7701-4E01-B4CE-D6D2591E99BD}"/>
          </ac:graphicFrameMkLst>
        </pc:graphicFrameChg>
        <pc:graphicFrameChg chg="add del mod">
          <ac:chgData name="Wiebe de Boer" userId="ac397c14-734d-45d1-bf54-462116def8cf" providerId="ADAL" clId="{CD40266B-026D-4F41-8A16-024E13D7CCAC}" dt="2022-03-17T17:09:45.441" v="762"/>
          <ac:graphicFrameMkLst>
            <pc:docMk/>
            <pc:sldMk cId="2449079965" sldId="1581"/>
            <ac:graphicFrameMk id="19" creationId="{37A303AD-7946-4034-BDC1-7855726166C8}"/>
          </ac:graphicFrameMkLst>
        </pc:graphicFrameChg>
      </pc:sldChg>
      <pc:sldChg chg="addSp delSp modSp add del mod">
        <pc:chgData name="Wiebe de Boer" userId="ac397c14-734d-45d1-bf54-462116def8cf" providerId="ADAL" clId="{CD40266B-026D-4F41-8A16-024E13D7CCAC}" dt="2022-03-21T08:19:04.478" v="1524" actId="2696"/>
        <pc:sldMkLst>
          <pc:docMk/>
          <pc:sldMk cId="2898471475" sldId="1582"/>
        </pc:sldMkLst>
        <pc:spChg chg="mod">
          <ac:chgData name="Wiebe de Boer" userId="ac397c14-734d-45d1-bf54-462116def8cf" providerId="ADAL" clId="{CD40266B-026D-4F41-8A16-024E13D7CCAC}" dt="2022-03-17T17:36:44.823" v="1393" actId="20577"/>
          <ac:spMkLst>
            <pc:docMk/>
            <pc:sldMk cId="2898471475" sldId="1582"/>
            <ac:spMk id="2" creationId="{D3C4BE22-D18E-4017-A785-BB535C92539F}"/>
          </ac:spMkLst>
        </pc:spChg>
        <pc:graphicFrameChg chg="add del mod">
          <ac:chgData name="Wiebe de Boer" userId="ac397c14-734d-45d1-bf54-462116def8cf" providerId="ADAL" clId="{CD40266B-026D-4F41-8A16-024E13D7CCAC}" dt="2022-03-17T17:37:30.023" v="1399"/>
          <ac:graphicFrameMkLst>
            <pc:docMk/>
            <pc:sldMk cId="2898471475" sldId="1582"/>
            <ac:graphicFrameMk id="3" creationId="{3EDF4B8B-8722-44EA-966C-94A7162C4405}"/>
          </ac:graphicFrameMkLst>
        </pc:graphicFrameChg>
        <pc:graphicFrameChg chg="add del mod">
          <ac:chgData name="Wiebe de Boer" userId="ac397c14-734d-45d1-bf54-462116def8cf" providerId="ADAL" clId="{CD40266B-026D-4F41-8A16-024E13D7CCAC}" dt="2022-03-17T17:38:13.208" v="1406"/>
          <ac:graphicFrameMkLst>
            <pc:docMk/>
            <pc:sldMk cId="2898471475" sldId="1582"/>
            <ac:graphicFrameMk id="10" creationId="{6F83EC52-918D-4C17-9FE3-4282711EC340}"/>
          </ac:graphicFrameMkLst>
        </pc:graphicFrameChg>
        <pc:graphicFrameChg chg="add del mod">
          <ac:chgData name="Wiebe de Boer" userId="ac397c14-734d-45d1-bf54-462116def8cf" providerId="ADAL" clId="{CD40266B-026D-4F41-8A16-024E13D7CCAC}" dt="2022-03-17T17:39:25.906" v="1420"/>
          <ac:graphicFrameMkLst>
            <pc:docMk/>
            <pc:sldMk cId="2898471475" sldId="1582"/>
            <ac:graphicFrameMk id="11" creationId="{0B6E6393-C9BB-47C7-8B34-C3CA0886D569}"/>
          </ac:graphicFrameMkLst>
        </pc:graphicFrameChg>
        <pc:graphicFrameChg chg="mod modGraphic">
          <ac:chgData name="Wiebe de Boer" userId="ac397c14-734d-45d1-bf54-462116def8cf" providerId="ADAL" clId="{CD40266B-026D-4F41-8A16-024E13D7CCAC}" dt="2022-03-17T17:42:27.421" v="1460" actId="2711"/>
          <ac:graphicFrameMkLst>
            <pc:docMk/>
            <pc:sldMk cId="2898471475" sldId="1582"/>
            <ac:graphicFrameMk id="12" creationId="{5DF4AFF0-43AB-4BAC-A49B-1E03955A22A8}"/>
          </ac:graphicFrameMkLst>
        </pc:graphicFrameChg>
        <pc:graphicFrameChg chg="add del mod">
          <ac:chgData name="Wiebe de Boer" userId="ac397c14-734d-45d1-bf54-462116def8cf" providerId="ADAL" clId="{CD40266B-026D-4F41-8A16-024E13D7CCAC}" dt="2022-03-17T17:40:43.555" v="1437"/>
          <ac:graphicFrameMkLst>
            <pc:docMk/>
            <pc:sldMk cId="2898471475" sldId="1582"/>
            <ac:graphicFrameMk id="13" creationId="{62BE5416-E375-4413-8A59-89B92C19F51F}"/>
          </ac:graphicFrameMkLst>
        </pc:graphicFrameChg>
        <pc:graphicFrameChg chg="add del mod">
          <ac:chgData name="Wiebe de Boer" userId="ac397c14-734d-45d1-bf54-462116def8cf" providerId="ADAL" clId="{CD40266B-026D-4F41-8A16-024E13D7CCAC}" dt="2022-03-17T17:40:48.390" v="1441"/>
          <ac:graphicFrameMkLst>
            <pc:docMk/>
            <pc:sldMk cId="2898471475" sldId="1582"/>
            <ac:graphicFrameMk id="14" creationId="{DD406B6A-9BCE-4046-93E7-203CC4084857}"/>
          </ac:graphicFrameMkLst>
        </pc:graphicFrameChg>
      </pc:sldChg>
      <pc:sldChg chg="modSp add mod">
        <pc:chgData name="Wiebe de Boer" userId="ac397c14-734d-45d1-bf54-462116def8cf" providerId="ADAL" clId="{CD40266B-026D-4F41-8A16-024E13D7CCAC}" dt="2022-03-21T08:33:16.489" v="1725" actId="6549"/>
        <pc:sldMkLst>
          <pc:docMk/>
          <pc:sldMk cId="3789914106" sldId="1582"/>
        </pc:sldMkLst>
        <pc:graphicFrameChg chg="mod modGraphic">
          <ac:chgData name="Wiebe de Boer" userId="ac397c14-734d-45d1-bf54-462116def8cf" providerId="ADAL" clId="{CD40266B-026D-4F41-8A16-024E13D7CCAC}" dt="2022-03-21T08:33:16.489" v="1725" actId="6549"/>
          <ac:graphicFrameMkLst>
            <pc:docMk/>
            <pc:sldMk cId="3789914106" sldId="1582"/>
            <ac:graphicFrameMk id="12" creationId="{5DF4AFF0-43AB-4BAC-A49B-1E03955A22A8}"/>
          </ac:graphicFrameMkLst>
        </pc:graphicFrameChg>
      </pc:sldChg>
      <pc:sldChg chg="modSp add mod">
        <pc:chgData name="Wiebe de Boer" userId="ac397c14-734d-45d1-bf54-462116def8cf" providerId="ADAL" clId="{CD40266B-026D-4F41-8A16-024E13D7CCAC}" dt="2022-03-21T07:59:30.691" v="1463" actId="6549"/>
        <pc:sldMkLst>
          <pc:docMk/>
          <pc:sldMk cId="2022170736" sldId="1583"/>
        </pc:sldMkLst>
        <pc:spChg chg="mod">
          <ac:chgData name="Wiebe de Boer" userId="ac397c14-734d-45d1-bf54-462116def8cf" providerId="ADAL" clId="{CD40266B-026D-4F41-8A16-024E13D7CCAC}" dt="2022-03-21T07:59:30.691" v="1463" actId="6549"/>
          <ac:spMkLst>
            <pc:docMk/>
            <pc:sldMk cId="2022170736" sldId="1583"/>
            <ac:spMk id="8" creationId="{DB7F9F16-38F3-4C18-8CF0-49A766FBC41A}"/>
          </ac:spMkLst>
        </pc:spChg>
      </pc:sldChg>
      <pc:sldChg chg="modSp new mod">
        <pc:chgData name="Wiebe de Boer" userId="ac397c14-734d-45d1-bf54-462116def8cf" providerId="ADAL" clId="{CD40266B-026D-4F41-8A16-024E13D7CCAC}" dt="2022-03-21T08:02:02.505" v="1488" actId="20577"/>
        <pc:sldMkLst>
          <pc:docMk/>
          <pc:sldMk cId="254233054" sldId="1584"/>
        </pc:sldMkLst>
        <pc:spChg chg="mod">
          <ac:chgData name="Wiebe de Boer" userId="ac397c14-734d-45d1-bf54-462116def8cf" providerId="ADAL" clId="{CD40266B-026D-4F41-8A16-024E13D7CCAC}" dt="2022-03-21T07:59:42.217" v="1476" actId="20577"/>
          <ac:spMkLst>
            <pc:docMk/>
            <pc:sldMk cId="254233054" sldId="1584"/>
            <ac:spMk id="2" creationId="{C1AD1347-1C80-49BC-A4EA-988C25187338}"/>
          </ac:spMkLst>
        </pc:spChg>
        <pc:spChg chg="mod">
          <ac:chgData name="Wiebe de Boer" userId="ac397c14-734d-45d1-bf54-462116def8cf" providerId="ADAL" clId="{CD40266B-026D-4F41-8A16-024E13D7CCAC}" dt="2022-03-21T08:02:02.505" v="1488" actId="20577"/>
          <ac:spMkLst>
            <pc:docMk/>
            <pc:sldMk cId="254233054" sldId="1584"/>
            <ac:spMk id="3" creationId="{E9ED3F27-6328-43F7-8C9E-117844C12176}"/>
          </ac:spMkLst>
        </pc:spChg>
      </pc:sldChg>
      <pc:sldChg chg="modSp add mod">
        <pc:chgData name="Wiebe de Boer" userId="ac397c14-734d-45d1-bf54-462116def8cf" providerId="ADAL" clId="{CD40266B-026D-4F41-8A16-024E13D7CCAC}" dt="2022-03-21T08:02:40.223" v="1490" actId="207"/>
        <pc:sldMkLst>
          <pc:docMk/>
          <pc:sldMk cId="2488426000" sldId="1585"/>
        </pc:sldMkLst>
        <pc:spChg chg="mod">
          <ac:chgData name="Wiebe de Boer" userId="ac397c14-734d-45d1-bf54-462116def8cf" providerId="ADAL" clId="{CD40266B-026D-4F41-8A16-024E13D7CCAC}" dt="2022-03-21T08:02:40.223" v="1490" actId="207"/>
          <ac:spMkLst>
            <pc:docMk/>
            <pc:sldMk cId="2488426000" sldId="1585"/>
            <ac:spMk id="3" creationId="{E9ED3F27-6328-43F7-8C9E-117844C12176}"/>
          </ac:spMkLst>
        </pc:spChg>
      </pc:sldChg>
      <pc:sldChg chg="modSp new mod">
        <pc:chgData name="Wiebe de Boer" userId="ac397c14-734d-45d1-bf54-462116def8cf" providerId="ADAL" clId="{CD40266B-026D-4F41-8A16-024E13D7CCAC}" dt="2022-03-21T08:18:17.898" v="1523" actId="21"/>
        <pc:sldMkLst>
          <pc:docMk/>
          <pc:sldMk cId="164862030" sldId="1586"/>
        </pc:sldMkLst>
        <pc:spChg chg="mod">
          <ac:chgData name="Wiebe de Boer" userId="ac397c14-734d-45d1-bf54-462116def8cf" providerId="ADAL" clId="{CD40266B-026D-4F41-8A16-024E13D7CCAC}" dt="2022-03-21T08:17:16.548" v="1507" actId="20577"/>
          <ac:spMkLst>
            <pc:docMk/>
            <pc:sldMk cId="164862030" sldId="1586"/>
            <ac:spMk id="2" creationId="{5A338DA5-1FE7-4AD8-BF36-2AAC1E8857D0}"/>
          </ac:spMkLst>
        </pc:spChg>
        <pc:spChg chg="mod">
          <ac:chgData name="Wiebe de Boer" userId="ac397c14-734d-45d1-bf54-462116def8cf" providerId="ADAL" clId="{CD40266B-026D-4F41-8A16-024E13D7CCAC}" dt="2022-03-21T08:18:17.898" v="1523" actId="21"/>
          <ac:spMkLst>
            <pc:docMk/>
            <pc:sldMk cId="164862030" sldId="1586"/>
            <ac:spMk id="3" creationId="{385C5C29-EDAD-48D8-87DA-A48CE7D8E568}"/>
          </ac:spMkLst>
        </pc:spChg>
      </pc:sldChg>
      <pc:sldChg chg="modSp add mod">
        <pc:chgData name="Wiebe de Boer" userId="ac397c14-734d-45d1-bf54-462116def8cf" providerId="ADAL" clId="{CD40266B-026D-4F41-8A16-024E13D7CCAC}" dt="2022-03-21T08:34:50.074" v="1732" actId="207"/>
        <pc:sldMkLst>
          <pc:docMk/>
          <pc:sldMk cId="4200292774" sldId="1587"/>
        </pc:sldMkLst>
        <pc:spChg chg="mod">
          <ac:chgData name="Wiebe de Boer" userId="ac397c14-734d-45d1-bf54-462116def8cf" providerId="ADAL" clId="{CD40266B-026D-4F41-8A16-024E13D7CCAC}" dt="2022-03-21T08:34:50.074" v="1732" actId="207"/>
          <ac:spMkLst>
            <pc:docMk/>
            <pc:sldMk cId="4200292774" sldId="1587"/>
            <ac:spMk id="3" creationId="{E9ED3F27-6328-43F7-8C9E-117844C12176}"/>
          </ac:spMkLst>
        </pc:spChg>
      </pc:sldChg>
      <pc:sldChg chg="add">
        <pc:chgData name="Wiebe de Boer" userId="ac397c14-734d-45d1-bf54-462116def8cf" providerId="ADAL" clId="{CD40266B-026D-4F41-8A16-024E13D7CCAC}" dt="2022-03-21T08:36:36.978" v="1736"/>
        <pc:sldMkLst>
          <pc:docMk/>
          <pc:sldMk cId="3104444985" sldId="1588"/>
        </pc:sldMkLst>
      </pc:sldChg>
      <pc:sldChg chg="modSp new mod">
        <pc:chgData name="Wiebe de Boer" userId="ac397c14-734d-45d1-bf54-462116def8cf" providerId="ADAL" clId="{CD40266B-026D-4F41-8A16-024E13D7CCAC}" dt="2022-03-21T08:40:20.212" v="1788" actId="20577"/>
        <pc:sldMkLst>
          <pc:docMk/>
          <pc:sldMk cId="2705410420" sldId="1589"/>
        </pc:sldMkLst>
        <pc:spChg chg="mod">
          <ac:chgData name="Wiebe de Boer" userId="ac397c14-734d-45d1-bf54-462116def8cf" providerId="ADAL" clId="{CD40266B-026D-4F41-8A16-024E13D7CCAC}" dt="2022-03-21T08:40:20.212" v="1788" actId="20577"/>
          <ac:spMkLst>
            <pc:docMk/>
            <pc:sldMk cId="2705410420" sldId="1589"/>
            <ac:spMk id="2" creationId="{6F12BB0C-434C-42FB-9DC0-F4C16CC0FBF6}"/>
          </ac:spMkLst>
        </pc:spChg>
      </pc:sldChg>
    </pc:docChg>
  </pc:docChgLst>
  <pc:docChgLst>
    <pc:chgData name="Wiebe de Boer" userId="ac397c14-734d-45d1-bf54-462116def8cf" providerId="ADAL" clId="{51994F51-5305-468C-8033-D98CB32E5E39}"/>
    <pc:docChg chg="undo custSel addSld delSld modSld sldOrd">
      <pc:chgData name="Wiebe de Boer" userId="ac397c14-734d-45d1-bf54-462116def8cf" providerId="ADAL" clId="{51994F51-5305-468C-8033-D98CB32E5E39}" dt="2021-09-13T16:12:36.645" v="6333" actId="1036"/>
      <pc:docMkLst>
        <pc:docMk/>
      </pc:docMkLst>
      <pc:sldChg chg="modSp mod">
        <pc:chgData name="Wiebe de Boer" userId="ac397c14-734d-45d1-bf54-462116def8cf" providerId="ADAL" clId="{51994F51-5305-468C-8033-D98CB32E5E39}" dt="2021-08-25T07:33:04.383" v="23" actId="20577"/>
        <pc:sldMkLst>
          <pc:docMk/>
          <pc:sldMk cId="1848310190" sldId="260"/>
        </pc:sldMkLst>
        <pc:spChg chg="mod">
          <ac:chgData name="Wiebe de Boer" userId="ac397c14-734d-45d1-bf54-462116def8cf" providerId="ADAL" clId="{51994F51-5305-468C-8033-D98CB32E5E39}" dt="2021-08-25T07:32:58.543" v="20" actId="20577"/>
          <ac:spMkLst>
            <pc:docMk/>
            <pc:sldMk cId="1848310190" sldId="260"/>
            <ac:spMk id="7" creationId="{838C8FD7-55FC-4DBD-825A-309E45D66332}"/>
          </ac:spMkLst>
        </pc:spChg>
        <pc:spChg chg="mod">
          <ac:chgData name="Wiebe de Boer" userId="ac397c14-734d-45d1-bf54-462116def8cf" providerId="ADAL" clId="{51994F51-5305-468C-8033-D98CB32E5E39}" dt="2021-08-25T07:33:04.383" v="23" actId="20577"/>
          <ac:spMkLst>
            <pc:docMk/>
            <pc:sldMk cId="1848310190" sldId="260"/>
            <ac:spMk id="14" creationId="{D510B812-7AC5-475D-ACB5-69A9EF35AE06}"/>
          </ac:spMkLst>
        </pc:spChg>
      </pc:sldChg>
      <pc:sldChg chg="modSp mod">
        <pc:chgData name="Wiebe de Boer" userId="ac397c14-734d-45d1-bf54-462116def8cf" providerId="ADAL" clId="{51994F51-5305-468C-8033-D98CB32E5E39}" dt="2021-09-13T14:02:05.127" v="1650" actId="122"/>
        <pc:sldMkLst>
          <pc:docMk/>
          <pc:sldMk cId="457258330" sldId="371"/>
        </pc:sldMkLst>
        <pc:spChg chg="mod">
          <ac:chgData name="Wiebe de Boer" userId="ac397c14-734d-45d1-bf54-462116def8cf" providerId="ADAL" clId="{51994F51-5305-468C-8033-D98CB32E5E39}" dt="2021-09-13T14:01:45.606" v="1639" actId="14100"/>
          <ac:spMkLst>
            <pc:docMk/>
            <pc:sldMk cId="457258330" sldId="371"/>
            <ac:spMk id="15" creationId="{8C5123B5-F108-4B87-93C6-6CA59BB37D93}"/>
          </ac:spMkLst>
        </pc:spChg>
        <pc:spChg chg="mod">
          <ac:chgData name="Wiebe de Boer" userId="ac397c14-734d-45d1-bf54-462116def8cf" providerId="ADAL" clId="{51994F51-5305-468C-8033-D98CB32E5E39}" dt="2021-09-13T14:02:05.127" v="1650" actId="122"/>
          <ac:spMkLst>
            <pc:docMk/>
            <pc:sldMk cId="457258330" sldId="371"/>
            <ac:spMk id="18" creationId="{164D5220-47CF-40BD-8AD0-578B51E13FA8}"/>
          </ac:spMkLst>
        </pc:spChg>
        <pc:cxnChg chg="mod">
          <ac:chgData name="Wiebe de Boer" userId="ac397c14-734d-45d1-bf54-462116def8cf" providerId="ADAL" clId="{51994F51-5305-468C-8033-D98CB32E5E39}" dt="2021-09-13T14:02:03.730" v="1649" actId="1076"/>
          <ac:cxnSpMkLst>
            <pc:docMk/>
            <pc:sldMk cId="457258330" sldId="371"/>
            <ac:cxnSpMk id="17" creationId="{A169E6C1-2574-4A3F-B3BF-2AB91B904D60}"/>
          </ac:cxnSpMkLst>
        </pc:cxnChg>
      </pc:sldChg>
      <pc:sldChg chg="modSp mod">
        <pc:chgData name="Wiebe de Boer" userId="ac397c14-734d-45d1-bf54-462116def8cf" providerId="ADAL" clId="{51994F51-5305-468C-8033-D98CB32E5E39}" dt="2021-09-13T14:52:28.689" v="1698" actId="20577"/>
        <pc:sldMkLst>
          <pc:docMk/>
          <pc:sldMk cId="668041975" sldId="805"/>
        </pc:sldMkLst>
        <pc:spChg chg="mod">
          <ac:chgData name="Wiebe de Boer" userId="ac397c14-734d-45d1-bf54-462116def8cf" providerId="ADAL" clId="{51994F51-5305-468C-8033-D98CB32E5E39}" dt="2021-09-13T14:52:28.689" v="1698" actId="20577"/>
          <ac:spMkLst>
            <pc:docMk/>
            <pc:sldMk cId="668041975" sldId="805"/>
            <ac:spMk id="3" creationId="{1823420B-CB2F-47A5-A074-A3540A8521A7}"/>
          </ac:spMkLst>
        </pc:spChg>
      </pc:sldChg>
      <pc:sldChg chg="modTransition">
        <pc:chgData name="Wiebe de Boer" userId="ac397c14-734d-45d1-bf54-462116def8cf" providerId="ADAL" clId="{51994F51-5305-468C-8033-D98CB32E5E39}" dt="2021-08-25T07:33:12.179" v="24"/>
        <pc:sldMkLst>
          <pc:docMk/>
          <pc:sldMk cId="2534341249" sldId="808"/>
        </pc:sldMkLst>
      </pc:sldChg>
      <pc:sldChg chg="modSp add mod">
        <pc:chgData name="Wiebe de Boer" userId="ac397c14-734d-45d1-bf54-462116def8cf" providerId="ADAL" clId="{51994F51-5305-468C-8033-D98CB32E5E39}" dt="2021-09-13T16:10:21.252" v="6329" actId="11"/>
        <pc:sldMkLst>
          <pc:docMk/>
          <pc:sldMk cId="1554089438" sldId="809"/>
        </pc:sldMkLst>
        <pc:spChg chg="mod">
          <ac:chgData name="Wiebe de Boer" userId="ac397c14-734d-45d1-bf54-462116def8cf" providerId="ADAL" clId="{51994F51-5305-468C-8033-D98CB32E5E39}" dt="2021-09-13T16:10:21.252" v="6329" actId="11"/>
          <ac:spMkLst>
            <pc:docMk/>
            <pc:sldMk cId="1554089438" sldId="809"/>
            <ac:spMk id="5" creationId="{70FC01DB-92BC-46E5-BEEB-709FCB285C85}"/>
          </ac:spMkLst>
        </pc:spChg>
      </pc:sldChg>
      <pc:sldChg chg="modSp del mod ord">
        <pc:chgData name="Wiebe de Boer" userId="ac397c14-734d-45d1-bf54-462116def8cf" providerId="ADAL" clId="{51994F51-5305-468C-8033-D98CB32E5E39}" dt="2021-09-13T14:01:27.531" v="1636" actId="2696"/>
        <pc:sldMkLst>
          <pc:docMk/>
          <pc:sldMk cId="2870201970" sldId="809"/>
        </pc:sldMkLst>
        <pc:spChg chg="mod">
          <ac:chgData name="Wiebe de Boer" userId="ac397c14-734d-45d1-bf54-462116def8cf" providerId="ADAL" clId="{51994F51-5305-468C-8033-D98CB32E5E39}" dt="2021-09-13T14:00:44.491" v="1635" actId="13926"/>
          <ac:spMkLst>
            <pc:docMk/>
            <pc:sldMk cId="2870201970" sldId="809"/>
            <ac:spMk id="2" creationId="{FDE83D4B-7B58-4901-8E4D-7A09115CD97C}"/>
          </ac:spMkLst>
        </pc:spChg>
        <pc:spChg chg="mod">
          <ac:chgData name="Wiebe de Boer" userId="ac397c14-734d-45d1-bf54-462116def8cf" providerId="ADAL" clId="{51994F51-5305-468C-8033-D98CB32E5E39}" dt="2021-09-13T14:00:06.949" v="1592" actId="20577"/>
          <ac:spMkLst>
            <pc:docMk/>
            <pc:sldMk cId="2870201970" sldId="809"/>
            <ac:spMk id="5" creationId="{70FC01DB-92BC-46E5-BEEB-709FCB285C85}"/>
          </ac:spMkLst>
        </pc:spChg>
      </pc:sldChg>
      <pc:sldChg chg="modSp del mod ord">
        <pc:chgData name="Wiebe de Boer" userId="ac397c14-734d-45d1-bf54-462116def8cf" providerId="ADAL" clId="{51994F51-5305-468C-8033-D98CB32E5E39}" dt="2021-09-07T08:22:12.544" v="1310" actId="47"/>
        <pc:sldMkLst>
          <pc:docMk/>
          <pc:sldMk cId="515933495" sldId="811"/>
        </pc:sldMkLst>
        <pc:spChg chg="mod">
          <ac:chgData name="Wiebe de Boer" userId="ac397c14-734d-45d1-bf54-462116def8cf" providerId="ADAL" clId="{51994F51-5305-468C-8033-D98CB32E5E39}" dt="2021-08-25T07:41:38.597" v="346" actId="20577"/>
          <ac:spMkLst>
            <pc:docMk/>
            <pc:sldMk cId="515933495" sldId="811"/>
            <ac:spMk id="5" creationId="{D21B6FF6-B128-4E16-BE20-2B3190E8C255}"/>
          </ac:spMkLst>
        </pc:spChg>
      </pc:sldChg>
      <pc:sldChg chg="addSp delSp modSp mod ord addAnim delAnim modAnim">
        <pc:chgData name="Wiebe de Boer" userId="ac397c14-734d-45d1-bf54-462116def8cf" providerId="ADAL" clId="{51994F51-5305-468C-8033-D98CB32E5E39}" dt="2021-09-07T08:14:17.590" v="977" actId="207"/>
        <pc:sldMkLst>
          <pc:docMk/>
          <pc:sldMk cId="867774751" sldId="816"/>
        </pc:sldMkLst>
        <pc:spChg chg="mod">
          <ac:chgData name="Wiebe de Boer" userId="ac397c14-734d-45d1-bf54-462116def8cf" providerId="ADAL" clId="{51994F51-5305-468C-8033-D98CB32E5E39}" dt="2021-08-25T07:36:39.239" v="47" actId="20577"/>
          <ac:spMkLst>
            <pc:docMk/>
            <pc:sldMk cId="867774751" sldId="816"/>
            <ac:spMk id="2" creationId="{0A6A3197-EC2F-477E-85EA-FDF78C8968FA}"/>
          </ac:spMkLst>
        </pc:spChg>
        <pc:spChg chg="del mod">
          <ac:chgData name="Wiebe de Boer" userId="ac397c14-734d-45d1-bf54-462116def8cf" providerId="ADAL" clId="{51994F51-5305-468C-8033-D98CB32E5E39}" dt="2021-08-25T07:36:53.218" v="52" actId="478"/>
          <ac:spMkLst>
            <pc:docMk/>
            <pc:sldMk cId="867774751" sldId="816"/>
            <ac:spMk id="5" creationId="{020BF377-8167-4F7F-BBB4-2A5E01C6C709}"/>
          </ac:spMkLst>
        </pc:spChg>
        <pc:spChg chg="add mod">
          <ac:chgData name="Wiebe de Boer" userId="ac397c14-734d-45d1-bf54-462116def8cf" providerId="ADAL" clId="{51994F51-5305-468C-8033-D98CB32E5E39}" dt="2021-09-07T08:14:17.590" v="977" actId="207"/>
          <ac:spMkLst>
            <pc:docMk/>
            <pc:sldMk cId="867774751" sldId="816"/>
            <ac:spMk id="10" creationId="{5F6E02E5-38F4-426C-8AAE-1C6ABE543E6D}"/>
          </ac:spMkLst>
        </pc:spChg>
      </pc:sldChg>
      <pc:sldChg chg="modSp mod ord modTransition modAnim">
        <pc:chgData name="Wiebe de Boer" userId="ac397c14-734d-45d1-bf54-462116def8cf" providerId="ADAL" clId="{51994F51-5305-468C-8033-D98CB32E5E39}" dt="2021-09-13T14:00:22.367" v="1603" actId="207"/>
        <pc:sldMkLst>
          <pc:docMk/>
          <pc:sldMk cId="4043385625" sldId="1495"/>
        </pc:sldMkLst>
        <pc:spChg chg="mod">
          <ac:chgData name="Wiebe de Boer" userId="ac397c14-734d-45d1-bf54-462116def8cf" providerId="ADAL" clId="{51994F51-5305-468C-8033-D98CB32E5E39}" dt="2021-08-25T07:42:58.977" v="402" actId="20577"/>
          <ac:spMkLst>
            <pc:docMk/>
            <pc:sldMk cId="4043385625" sldId="1495"/>
            <ac:spMk id="2" creationId="{0A6A3197-EC2F-477E-85EA-FDF78C8968FA}"/>
          </ac:spMkLst>
        </pc:spChg>
        <pc:spChg chg="mod">
          <ac:chgData name="Wiebe de Boer" userId="ac397c14-734d-45d1-bf54-462116def8cf" providerId="ADAL" clId="{51994F51-5305-468C-8033-D98CB32E5E39}" dt="2021-09-13T14:00:22.367" v="1603" actId="207"/>
          <ac:spMkLst>
            <pc:docMk/>
            <pc:sldMk cId="4043385625" sldId="1495"/>
            <ac:spMk id="5" creationId="{020BF377-8167-4F7F-BBB4-2A5E01C6C709}"/>
          </ac:spMkLst>
        </pc:spChg>
      </pc:sldChg>
      <pc:sldChg chg="modSp add mod modAnim">
        <pc:chgData name="Wiebe de Boer" userId="ac397c14-734d-45d1-bf54-462116def8cf" providerId="ADAL" clId="{51994F51-5305-468C-8033-D98CB32E5E39}" dt="2021-09-13T15:31:44.262" v="4008" actId="20577"/>
        <pc:sldMkLst>
          <pc:docMk/>
          <pc:sldMk cId="4168901214" sldId="1501"/>
        </pc:sldMkLst>
        <pc:spChg chg="mod">
          <ac:chgData name="Wiebe de Boer" userId="ac397c14-734d-45d1-bf54-462116def8cf" providerId="ADAL" clId="{51994F51-5305-468C-8033-D98CB32E5E39}" dt="2021-09-13T15:19:52.742" v="3020" actId="20577"/>
          <ac:spMkLst>
            <pc:docMk/>
            <pc:sldMk cId="4168901214" sldId="1501"/>
            <ac:spMk id="2" creationId="{54AFAB1A-85FF-48EE-BB58-B42444135A70}"/>
          </ac:spMkLst>
        </pc:spChg>
        <pc:spChg chg="mod">
          <ac:chgData name="Wiebe de Boer" userId="ac397c14-734d-45d1-bf54-462116def8cf" providerId="ADAL" clId="{51994F51-5305-468C-8033-D98CB32E5E39}" dt="2021-09-13T15:31:44.262" v="4008" actId="20577"/>
          <ac:spMkLst>
            <pc:docMk/>
            <pc:sldMk cId="4168901214" sldId="1501"/>
            <ac:spMk id="5" creationId="{F882896D-81F8-4EC7-8EF3-BCF945E97C4A}"/>
          </ac:spMkLst>
        </pc:spChg>
      </pc:sldChg>
      <pc:sldChg chg="modSp mod ord">
        <pc:chgData name="Wiebe de Boer" userId="ac397c14-734d-45d1-bf54-462116def8cf" providerId="ADAL" clId="{51994F51-5305-468C-8033-D98CB32E5E39}" dt="2021-09-13T15:01:41.920" v="1887" actId="13926"/>
        <pc:sldMkLst>
          <pc:docMk/>
          <pc:sldMk cId="88752589" sldId="1504"/>
        </pc:sldMkLst>
        <pc:spChg chg="mod">
          <ac:chgData name="Wiebe de Boer" userId="ac397c14-734d-45d1-bf54-462116def8cf" providerId="ADAL" clId="{51994F51-5305-468C-8033-D98CB32E5E39}" dt="2021-09-13T15:01:41.920" v="1887" actId="13926"/>
          <ac:spMkLst>
            <pc:docMk/>
            <pc:sldMk cId="88752589" sldId="1504"/>
            <ac:spMk id="2" creationId="{D3C4BE22-D18E-4017-A785-BB535C92539F}"/>
          </ac:spMkLst>
        </pc:spChg>
        <pc:spChg chg="mod">
          <ac:chgData name="Wiebe de Boer" userId="ac397c14-734d-45d1-bf54-462116def8cf" providerId="ADAL" clId="{51994F51-5305-468C-8033-D98CB32E5E39}" dt="2021-09-13T15:01:38.489" v="1886" actId="5793"/>
          <ac:spMkLst>
            <pc:docMk/>
            <pc:sldMk cId="88752589" sldId="1504"/>
            <ac:spMk id="3" creationId="{1823420B-CB2F-47A5-A074-A3540A8521A7}"/>
          </ac:spMkLst>
        </pc:spChg>
      </pc:sldChg>
      <pc:sldChg chg="del">
        <pc:chgData name="Wiebe de Boer" userId="ac397c14-734d-45d1-bf54-462116def8cf" providerId="ADAL" clId="{51994F51-5305-468C-8033-D98CB32E5E39}" dt="2021-09-07T08:24:13.479" v="1343" actId="47"/>
        <pc:sldMkLst>
          <pc:docMk/>
          <pc:sldMk cId="3304105529" sldId="1507"/>
        </pc:sldMkLst>
      </pc:sldChg>
      <pc:sldChg chg="del">
        <pc:chgData name="Wiebe de Boer" userId="ac397c14-734d-45d1-bf54-462116def8cf" providerId="ADAL" clId="{51994F51-5305-468C-8033-D98CB32E5E39}" dt="2021-09-07T08:24:10.880" v="1342" actId="47"/>
        <pc:sldMkLst>
          <pc:docMk/>
          <pc:sldMk cId="1399113865" sldId="1508"/>
        </pc:sldMkLst>
      </pc:sldChg>
      <pc:sldChg chg="del">
        <pc:chgData name="Wiebe de Boer" userId="ac397c14-734d-45d1-bf54-462116def8cf" providerId="ADAL" clId="{51994F51-5305-468C-8033-D98CB32E5E39}" dt="2021-09-07T08:24:15.699" v="1345" actId="47"/>
        <pc:sldMkLst>
          <pc:docMk/>
          <pc:sldMk cId="2991534324" sldId="1509"/>
        </pc:sldMkLst>
      </pc:sldChg>
      <pc:sldChg chg="del">
        <pc:chgData name="Wiebe de Boer" userId="ac397c14-734d-45d1-bf54-462116def8cf" providerId="ADAL" clId="{51994F51-5305-468C-8033-D98CB32E5E39}" dt="2021-09-07T08:24:14.280" v="1344" actId="47"/>
        <pc:sldMkLst>
          <pc:docMk/>
          <pc:sldMk cId="688555659" sldId="1510"/>
        </pc:sldMkLst>
      </pc:sldChg>
      <pc:sldChg chg="del">
        <pc:chgData name="Wiebe de Boer" userId="ac397c14-734d-45d1-bf54-462116def8cf" providerId="ADAL" clId="{51994F51-5305-468C-8033-D98CB32E5E39}" dt="2021-09-07T08:24:18.021" v="1346" actId="47"/>
        <pc:sldMkLst>
          <pc:docMk/>
          <pc:sldMk cId="1165568031" sldId="1511"/>
        </pc:sldMkLst>
      </pc:sldChg>
      <pc:sldChg chg="del">
        <pc:chgData name="Wiebe de Boer" userId="ac397c14-734d-45d1-bf54-462116def8cf" providerId="ADAL" clId="{51994F51-5305-468C-8033-D98CB32E5E39}" dt="2021-09-07T08:24:42.706" v="1348" actId="47"/>
        <pc:sldMkLst>
          <pc:docMk/>
          <pc:sldMk cId="1709750293" sldId="1513"/>
        </pc:sldMkLst>
      </pc:sldChg>
      <pc:sldChg chg="del">
        <pc:chgData name="Wiebe de Boer" userId="ac397c14-734d-45d1-bf54-462116def8cf" providerId="ADAL" clId="{51994F51-5305-468C-8033-D98CB32E5E39}" dt="2021-09-07T08:24:21.113" v="1347" actId="47"/>
        <pc:sldMkLst>
          <pc:docMk/>
          <pc:sldMk cId="25583876" sldId="1514"/>
        </pc:sldMkLst>
      </pc:sldChg>
      <pc:sldChg chg="modSp add mod">
        <pc:chgData name="Wiebe de Boer" userId="ac397c14-734d-45d1-bf54-462116def8cf" providerId="ADAL" clId="{51994F51-5305-468C-8033-D98CB32E5E39}" dt="2021-09-13T14:56:24.684" v="1773" actId="207"/>
        <pc:sldMkLst>
          <pc:docMk/>
          <pc:sldMk cId="3306597309" sldId="1515"/>
        </pc:sldMkLst>
        <pc:spChg chg="mod">
          <ac:chgData name="Wiebe de Boer" userId="ac397c14-734d-45d1-bf54-462116def8cf" providerId="ADAL" clId="{51994F51-5305-468C-8033-D98CB32E5E39}" dt="2021-09-13T14:56:24.684" v="1773" actId="207"/>
          <ac:spMkLst>
            <pc:docMk/>
            <pc:sldMk cId="3306597309" sldId="1515"/>
            <ac:spMk id="3" creationId="{1823420B-CB2F-47A5-A074-A3540A8521A7}"/>
          </ac:spMkLst>
        </pc:spChg>
      </pc:sldChg>
      <pc:sldChg chg="modSp add">
        <pc:chgData name="Wiebe de Boer" userId="ac397c14-734d-45d1-bf54-462116def8cf" providerId="ADAL" clId="{51994F51-5305-468C-8033-D98CB32E5E39}" dt="2021-09-13T14:56:36.876" v="1774"/>
        <pc:sldMkLst>
          <pc:docMk/>
          <pc:sldMk cId="453038673" sldId="1516"/>
        </pc:sldMkLst>
        <pc:spChg chg="mod">
          <ac:chgData name="Wiebe de Boer" userId="ac397c14-734d-45d1-bf54-462116def8cf" providerId="ADAL" clId="{51994F51-5305-468C-8033-D98CB32E5E39}" dt="2021-09-13T14:56:36.876" v="1774"/>
          <ac:spMkLst>
            <pc:docMk/>
            <pc:sldMk cId="453038673" sldId="1516"/>
            <ac:spMk id="3" creationId="{1823420B-CB2F-47A5-A074-A3540A8521A7}"/>
          </ac:spMkLst>
        </pc:spChg>
      </pc:sldChg>
      <pc:sldChg chg="modSp add mod ord modAnim">
        <pc:chgData name="Wiebe de Boer" userId="ac397c14-734d-45d1-bf54-462116def8cf" providerId="ADAL" clId="{51994F51-5305-468C-8033-D98CB32E5E39}" dt="2021-09-07T08:21:04.084" v="1292" actId="1076"/>
        <pc:sldMkLst>
          <pc:docMk/>
          <pc:sldMk cId="2310118345" sldId="1517"/>
        </pc:sldMkLst>
        <pc:spChg chg="mod">
          <ac:chgData name="Wiebe de Boer" userId="ac397c14-734d-45d1-bf54-462116def8cf" providerId="ADAL" clId="{51994F51-5305-468C-8033-D98CB32E5E39}" dt="2021-09-07T08:15:24.531" v="999" actId="20577"/>
          <ac:spMkLst>
            <pc:docMk/>
            <pc:sldMk cId="2310118345" sldId="1517"/>
            <ac:spMk id="2" creationId="{0A6A3197-EC2F-477E-85EA-FDF78C8968FA}"/>
          </ac:spMkLst>
        </pc:spChg>
        <pc:spChg chg="mod">
          <ac:chgData name="Wiebe de Boer" userId="ac397c14-734d-45d1-bf54-462116def8cf" providerId="ADAL" clId="{51994F51-5305-468C-8033-D98CB32E5E39}" dt="2021-09-07T08:21:04.084" v="1292" actId="1076"/>
          <ac:spMkLst>
            <pc:docMk/>
            <pc:sldMk cId="2310118345" sldId="1517"/>
            <ac:spMk id="10" creationId="{5F6E02E5-38F4-426C-8AAE-1C6ABE543E6D}"/>
          </ac:spMkLst>
        </pc:spChg>
      </pc:sldChg>
      <pc:sldChg chg="modSp add mod ord">
        <pc:chgData name="Wiebe de Boer" userId="ac397c14-734d-45d1-bf54-462116def8cf" providerId="ADAL" clId="{51994F51-5305-468C-8033-D98CB32E5E39}" dt="2021-09-07T08:21:57.352" v="1305"/>
        <pc:sldMkLst>
          <pc:docMk/>
          <pc:sldMk cId="979459633" sldId="1518"/>
        </pc:sldMkLst>
        <pc:spChg chg="mod">
          <ac:chgData name="Wiebe de Boer" userId="ac397c14-734d-45d1-bf54-462116def8cf" providerId="ADAL" clId="{51994F51-5305-468C-8033-D98CB32E5E39}" dt="2021-09-07T08:12:35.879" v="916" actId="20577"/>
          <ac:spMkLst>
            <pc:docMk/>
            <pc:sldMk cId="979459633" sldId="1518"/>
            <ac:spMk id="2" creationId="{0A6A3197-EC2F-477E-85EA-FDF78C8968FA}"/>
          </ac:spMkLst>
        </pc:spChg>
        <pc:spChg chg="mod">
          <ac:chgData name="Wiebe de Boer" userId="ac397c14-734d-45d1-bf54-462116def8cf" providerId="ADAL" clId="{51994F51-5305-468C-8033-D98CB32E5E39}" dt="2021-09-07T08:21:51.854" v="1303"/>
          <ac:spMkLst>
            <pc:docMk/>
            <pc:sldMk cId="979459633" sldId="1518"/>
            <ac:spMk id="5" creationId="{020BF377-8167-4F7F-BBB4-2A5E01C6C709}"/>
          </ac:spMkLst>
        </pc:spChg>
      </pc:sldChg>
      <pc:sldChg chg="modSp add">
        <pc:chgData name="Wiebe de Boer" userId="ac397c14-734d-45d1-bf54-462116def8cf" providerId="ADAL" clId="{51994F51-5305-468C-8033-D98CB32E5E39}" dt="2021-09-07T08:23:15.621" v="1317" actId="207"/>
        <pc:sldMkLst>
          <pc:docMk/>
          <pc:sldMk cId="3559742324" sldId="1519"/>
        </pc:sldMkLst>
        <pc:spChg chg="mod">
          <ac:chgData name="Wiebe de Boer" userId="ac397c14-734d-45d1-bf54-462116def8cf" providerId="ADAL" clId="{51994F51-5305-468C-8033-D98CB32E5E39}" dt="2021-09-07T08:23:15.621" v="1317" actId="207"/>
          <ac:spMkLst>
            <pc:docMk/>
            <pc:sldMk cId="3559742324" sldId="1519"/>
            <ac:spMk id="3" creationId="{1823420B-CB2F-47A5-A074-A3540A8521A7}"/>
          </ac:spMkLst>
        </pc:spChg>
      </pc:sldChg>
      <pc:sldChg chg="addSp delSp modSp add del mod">
        <pc:chgData name="Wiebe de Boer" userId="ac397c14-734d-45d1-bf54-462116def8cf" providerId="ADAL" clId="{51994F51-5305-468C-8033-D98CB32E5E39}" dt="2021-09-13T16:08:37.632" v="6325" actId="20577"/>
        <pc:sldMkLst>
          <pc:docMk/>
          <pc:sldMk cId="3958819648" sldId="1520"/>
        </pc:sldMkLst>
        <pc:spChg chg="mod">
          <ac:chgData name="Wiebe de Boer" userId="ac397c14-734d-45d1-bf54-462116def8cf" providerId="ADAL" clId="{51994F51-5305-468C-8033-D98CB32E5E39}" dt="2021-09-13T16:07:12.017" v="6047" actId="20577"/>
          <ac:spMkLst>
            <pc:docMk/>
            <pc:sldMk cId="3958819648" sldId="1520"/>
            <ac:spMk id="2" creationId="{D3C4BE22-D18E-4017-A785-BB535C92539F}"/>
          </ac:spMkLst>
        </pc:spChg>
        <pc:spChg chg="mod">
          <ac:chgData name="Wiebe de Boer" userId="ac397c14-734d-45d1-bf54-462116def8cf" providerId="ADAL" clId="{51994F51-5305-468C-8033-D98CB32E5E39}" dt="2021-09-13T16:08:37.632" v="6325" actId="20577"/>
          <ac:spMkLst>
            <pc:docMk/>
            <pc:sldMk cId="3958819648" sldId="1520"/>
            <ac:spMk id="3" creationId="{1823420B-CB2F-47A5-A074-A3540A8521A7}"/>
          </ac:spMkLst>
        </pc:spChg>
        <pc:spChg chg="mod">
          <ac:chgData name="Wiebe de Boer" userId="ac397c14-734d-45d1-bf54-462116def8cf" providerId="ADAL" clId="{51994F51-5305-468C-8033-D98CB32E5E39}" dt="2021-09-13T16:04:32.402" v="5866"/>
          <ac:spMkLst>
            <pc:docMk/>
            <pc:sldMk cId="3958819648" sldId="1520"/>
            <ac:spMk id="27" creationId="{C2BB7806-FFD4-427A-9F01-2CCF8F237853}"/>
          </ac:spMkLst>
        </pc:spChg>
        <pc:spChg chg="mod">
          <ac:chgData name="Wiebe de Boer" userId="ac397c14-734d-45d1-bf54-462116def8cf" providerId="ADAL" clId="{51994F51-5305-468C-8033-D98CB32E5E39}" dt="2021-09-13T16:04:32.402" v="5866"/>
          <ac:spMkLst>
            <pc:docMk/>
            <pc:sldMk cId="3958819648" sldId="1520"/>
            <ac:spMk id="28" creationId="{7D185101-F1C9-4851-B2BE-7E7E7CEC34EE}"/>
          </ac:spMkLst>
        </pc:spChg>
        <pc:spChg chg="mod">
          <ac:chgData name="Wiebe de Boer" userId="ac397c14-734d-45d1-bf54-462116def8cf" providerId="ADAL" clId="{51994F51-5305-468C-8033-D98CB32E5E39}" dt="2021-09-13T16:04:32.402" v="5866"/>
          <ac:spMkLst>
            <pc:docMk/>
            <pc:sldMk cId="3958819648" sldId="1520"/>
            <ac:spMk id="29" creationId="{480E963A-3C1E-4923-89FE-2AA2B04B387F}"/>
          </ac:spMkLst>
        </pc:spChg>
        <pc:spChg chg="mod">
          <ac:chgData name="Wiebe de Boer" userId="ac397c14-734d-45d1-bf54-462116def8cf" providerId="ADAL" clId="{51994F51-5305-468C-8033-D98CB32E5E39}" dt="2021-09-13T16:04:32.402" v="5866"/>
          <ac:spMkLst>
            <pc:docMk/>
            <pc:sldMk cId="3958819648" sldId="1520"/>
            <ac:spMk id="30" creationId="{9C93CF45-1956-47E9-A022-88E42F46CA96}"/>
          </ac:spMkLst>
        </pc:spChg>
        <pc:spChg chg="mod">
          <ac:chgData name="Wiebe de Boer" userId="ac397c14-734d-45d1-bf54-462116def8cf" providerId="ADAL" clId="{51994F51-5305-468C-8033-D98CB32E5E39}" dt="2021-09-13T16:04:32.402" v="5866"/>
          <ac:spMkLst>
            <pc:docMk/>
            <pc:sldMk cId="3958819648" sldId="1520"/>
            <ac:spMk id="32" creationId="{65F8EE9C-F5DB-46E7-8623-C4C7420F216E}"/>
          </ac:spMkLst>
        </pc:spChg>
        <pc:spChg chg="mod">
          <ac:chgData name="Wiebe de Boer" userId="ac397c14-734d-45d1-bf54-462116def8cf" providerId="ADAL" clId="{51994F51-5305-468C-8033-D98CB32E5E39}" dt="2021-09-13T16:04:32.402" v="5866"/>
          <ac:spMkLst>
            <pc:docMk/>
            <pc:sldMk cId="3958819648" sldId="1520"/>
            <ac:spMk id="33" creationId="{DB0FD6A5-5CB9-41FB-9303-9A96CB087663}"/>
          </ac:spMkLst>
        </pc:spChg>
        <pc:spChg chg="mod">
          <ac:chgData name="Wiebe de Boer" userId="ac397c14-734d-45d1-bf54-462116def8cf" providerId="ADAL" clId="{51994F51-5305-468C-8033-D98CB32E5E39}" dt="2021-09-13T16:04:32.402" v="5866"/>
          <ac:spMkLst>
            <pc:docMk/>
            <pc:sldMk cId="3958819648" sldId="1520"/>
            <ac:spMk id="34" creationId="{6F1C3AA2-4B0C-47BA-AB6F-4176D925E568}"/>
          </ac:spMkLst>
        </pc:spChg>
        <pc:spChg chg="mod">
          <ac:chgData name="Wiebe de Boer" userId="ac397c14-734d-45d1-bf54-462116def8cf" providerId="ADAL" clId="{51994F51-5305-468C-8033-D98CB32E5E39}" dt="2021-09-13T16:04:32.402" v="5866"/>
          <ac:spMkLst>
            <pc:docMk/>
            <pc:sldMk cId="3958819648" sldId="1520"/>
            <ac:spMk id="35" creationId="{462AD716-64D3-4CEC-90F9-2EDF022B64D0}"/>
          </ac:spMkLst>
        </pc:spChg>
        <pc:spChg chg="mod">
          <ac:chgData name="Wiebe de Boer" userId="ac397c14-734d-45d1-bf54-462116def8cf" providerId="ADAL" clId="{51994F51-5305-468C-8033-D98CB32E5E39}" dt="2021-09-13T16:04:32.402" v="5866"/>
          <ac:spMkLst>
            <pc:docMk/>
            <pc:sldMk cId="3958819648" sldId="1520"/>
            <ac:spMk id="36" creationId="{934386F2-AED4-45F1-8304-6E7F947128B6}"/>
          </ac:spMkLst>
        </pc:spChg>
        <pc:spChg chg="mod">
          <ac:chgData name="Wiebe de Boer" userId="ac397c14-734d-45d1-bf54-462116def8cf" providerId="ADAL" clId="{51994F51-5305-468C-8033-D98CB32E5E39}" dt="2021-09-13T16:04:32.402" v="5866"/>
          <ac:spMkLst>
            <pc:docMk/>
            <pc:sldMk cId="3958819648" sldId="1520"/>
            <ac:spMk id="37" creationId="{8C14529A-55C9-478B-9F3D-B40D9812C70F}"/>
          </ac:spMkLst>
        </pc:spChg>
        <pc:spChg chg="mod">
          <ac:chgData name="Wiebe de Boer" userId="ac397c14-734d-45d1-bf54-462116def8cf" providerId="ADAL" clId="{51994F51-5305-468C-8033-D98CB32E5E39}" dt="2021-09-13T16:04:32.402" v="5866"/>
          <ac:spMkLst>
            <pc:docMk/>
            <pc:sldMk cId="3958819648" sldId="1520"/>
            <ac:spMk id="38" creationId="{E2025A76-244F-44D2-8103-BFD4DE57F2B2}"/>
          </ac:spMkLst>
        </pc:spChg>
        <pc:spChg chg="mod">
          <ac:chgData name="Wiebe de Boer" userId="ac397c14-734d-45d1-bf54-462116def8cf" providerId="ADAL" clId="{51994F51-5305-468C-8033-D98CB32E5E39}" dt="2021-09-13T16:04:32.402" v="5866"/>
          <ac:spMkLst>
            <pc:docMk/>
            <pc:sldMk cId="3958819648" sldId="1520"/>
            <ac:spMk id="39" creationId="{416396A4-AD55-471E-8A85-6C5ED60DF045}"/>
          </ac:spMkLst>
        </pc:spChg>
        <pc:spChg chg="mod">
          <ac:chgData name="Wiebe de Boer" userId="ac397c14-734d-45d1-bf54-462116def8cf" providerId="ADAL" clId="{51994F51-5305-468C-8033-D98CB32E5E39}" dt="2021-09-13T16:04:32.402" v="5866"/>
          <ac:spMkLst>
            <pc:docMk/>
            <pc:sldMk cId="3958819648" sldId="1520"/>
            <ac:spMk id="40" creationId="{F7C81750-CD91-4AF7-B4DE-255F4FB0D12E}"/>
          </ac:spMkLst>
        </pc:spChg>
        <pc:spChg chg="mod">
          <ac:chgData name="Wiebe de Boer" userId="ac397c14-734d-45d1-bf54-462116def8cf" providerId="ADAL" clId="{51994F51-5305-468C-8033-D98CB32E5E39}" dt="2021-09-13T16:04:32.402" v="5866"/>
          <ac:spMkLst>
            <pc:docMk/>
            <pc:sldMk cId="3958819648" sldId="1520"/>
            <ac:spMk id="41" creationId="{CC52A2F6-2FEA-475C-8398-F56369E6600E}"/>
          </ac:spMkLst>
        </pc:spChg>
        <pc:spChg chg="mod">
          <ac:chgData name="Wiebe de Boer" userId="ac397c14-734d-45d1-bf54-462116def8cf" providerId="ADAL" clId="{51994F51-5305-468C-8033-D98CB32E5E39}" dt="2021-09-13T16:04:32.402" v="5866"/>
          <ac:spMkLst>
            <pc:docMk/>
            <pc:sldMk cId="3958819648" sldId="1520"/>
            <ac:spMk id="42" creationId="{2406EEE2-E5E7-47F5-9842-638755B1D751}"/>
          </ac:spMkLst>
        </pc:spChg>
        <pc:spChg chg="mod">
          <ac:chgData name="Wiebe de Boer" userId="ac397c14-734d-45d1-bf54-462116def8cf" providerId="ADAL" clId="{51994F51-5305-468C-8033-D98CB32E5E39}" dt="2021-09-13T16:04:32.402" v="5866"/>
          <ac:spMkLst>
            <pc:docMk/>
            <pc:sldMk cId="3958819648" sldId="1520"/>
            <ac:spMk id="43" creationId="{49B51C2D-59B0-48D9-B10D-B2F9D655668F}"/>
          </ac:spMkLst>
        </pc:spChg>
        <pc:spChg chg="mod">
          <ac:chgData name="Wiebe de Boer" userId="ac397c14-734d-45d1-bf54-462116def8cf" providerId="ADAL" clId="{51994F51-5305-468C-8033-D98CB32E5E39}" dt="2021-09-13T16:04:32.402" v="5866"/>
          <ac:spMkLst>
            <pc:docMk/>
            <pc:sldMk cId="3958819648" sldId="1520"/>
            <ac:spMk id="44" creationId="{A4F73A16-7DCA-4C55-8911-FCC7ADE38CB4}"/>
          </ac:spMkLst>
        </pc:spChg>
        <pc:spChg chg="mod">
          <ac:chgData name="Wiebe de Boer" userId="ac397c14-734d-45d1-bf54-462116def8cf" providerId="ADAL" clId="{51994F51-5305-468C-8033-D98CB32E5E39}" dt="2021-09-13T16:04:32.402" v="5866"/>
          <ac:spMkLst>
            <pc:docMk/>
            <pc:sldMk cId="3958819648" sldId="1520"/>
            <ac:spMk id="45" creationId="{21F2E40C-5CC8-460B-AD77-269FF6A29A1E}"/>
          </ac:spMkLst>
        </pc:spChg>
        <pc:spChg chg="mod">
          <ac:chgData name="Wiebe de Boer" userId="ac397c14-734d-45d1-bf54-462116def8cf" providerId="ADAL" clId="{51994F51-5305-468C-8033-D98CB32E5E39}" dt="2021-09-13T16:04:32.402" v="5866"/>
          <ac:spMkLst>
            <pc:docMk/>
            <pc:sldMk cId="3958819648" sldId="1520"/>
            <ac:spMk id="46" creationId="{AA3BE572-ECF6-460E-ABC5-9C62ED3C07F3}"/>
          </ac:spMkLst>
        </pc:spChg>
        <pc:spChg chg="mod">
          <ac:chgData name="Wiebe de Boer" userId="ac397c14-734d-45d1-bf54-462116def8cf" providerId="ADAL" clId="{51994F51-5305-468C-8033-D98CB32E5E39}" dt="2021-09-13T16:04:32.402" v="5866"/>
          <ac:spMkLst>
            <pc:docMk/>
            <pc:sldMk cId="3958819648" sldId="1520"/>
            <ac:spMk id="47" creationId="{B6C5BE6D-E427-41F7-99B8-C406FA4B1422}"/>
          </ac:spMkLst>
        </pc:spChg>
        <pc:spChg chg="mod">
          <ac:chgData name="Wiebe de Boer" userId="ac397c14-734d-45d1-bf54-462116def8cf" providerId="ADAL" clId="{51994F51-5305-468C-8033-D98CB32E5E39}" dt="2021-09-13T16:04:32.402" v="5866"/>
          <ac:spMkLst>
            <pc:docMk/>
            <pc:sldMk cId="3958819648" sldId="1520"/>
            <ac:spMk id="48" creationId="{460A7258-AF27-4154-B729-AAC41B5E1A81}"/>
          </ac:spMkLst>
        </pc:spChg>
        <pc:spChg chg="mod">
          <ac:chgData name="Wiebe de Boer" userId="ac397c14-734d-45d1-bf54-462116def8cf" providerId="ADAL" clId="{51994F51-5305-468C-8033-D98CB32E5E39}" dt="2021-09-13T16:04:32.402" v="5866"/>
          <ac:spMkLst>
            <pc:docMk/>
            <pc:sldMk cId="3958819648" sldId="1520"/>
            <ac:spMk id="49" creationId="{BA33B4B9-6360-4E81-86BA-53DBB3C4249E}"/>
          </ac:spMkLst>
        </pc:spChg>
        <pc:spChg chg="mod">
          <ac:chgData name="Wiebe de Boer" userId="ac397c14-734d-45d1-bf54-462116def8cf" providerId="ADAL" clId="{51994F51-5305-468C-8033-D98CB32E5E39}" dt="2021-09-13T16:04:32.402" v="5866"/>
          <ac:spMkLst>
            <pc:docMk/>
            <pc:sldMk cId="3958819648" sldId="1520"/>
            <ac:spMk id="50" creationId="{B5F677F0-94D6-4EA8-8245-254443CC5332}"/>
          </ac:spMkLst>
        </pc:spChg>
        <pc:spChg chg="mod">
          <ac:chgData name="Wiebe de Boer" userId="ac397c14-734d-45d1-bf54-462116def8cf" providerId="ADAL" clId="{51994F51-5305-468C-8033-D98CB32E5E39}" dt="2021-09-13T16:04:32.402" v="5866"/>
          <ac:spMkLst>
            <pc:docMk/>
            <pc:sldMk cId="3958819648" sldId="1520"/>
            <ac:spMk id="51" creationId="{6292BBBB-5614-4E2B-8BA7-DBCCE9D9A74A}"/>
          </ac:spMkLst>
        </pc:spChg>
        <pc:spChg chg="add del mod">
          <ac:chgData name="Wiebe de Boer" userId="ac397c14-734d-45d1-bf54-462116def8cf" providerId="ADAL" clId="{51994F51-5305-468C-8033-D98CB32E5E39}" dt="2021-09-13T16:04:35.805" v="5869"/>
          <ac:spMkLst>
            <pc:docMk/>
            <pc:sldMk cId="3958819648" sldId="1520"/>
            <ac:spMk id="52" creationId="{87613193-BCD1-4E20-9B84-1D5DFE832601}"/>
          </ac:spMkLst>
        </pc:spChg>
        <pc:spChg chg="add del mod">
          <ac:chgData name="Wiebe de Boer" userId="ac397c14-734d-45d1-bf54-462116def8cf" providerId="ADAL" clId="{51994F51-5305-468C-8033-D98CB32E5E39}" dt="2021-09-13T16:04:35.805" v="5869"/>
          <ac:spMkLst>
            <pc:docMk/>
            <pc:sldMk cId="3958819648" sldId="1520"/>
            <ac:spMk id="53" creationId="{4C830BE3-3E25-401C-B41E-B1189CF489E0}"/>
          </ac:spMkLst>
        </pc:spChg>
        <pc:grpChg chg="add del mod">
          <ac:chgData name="Wiebe de Boer" userId="ac397c14-734d-45d1-bf54-462116def8cf" providerId="ADAL" clId="{51994F51-5305-468C-8033-D98CB32E5E39}" dt="2021-09-13T16:04:35.805" v="5869"/>
          <ac:grpSpMkLst>
            <pc:docMk/>
            <pc:sldMk cId="3958819648" sldId="1520"/>
            <ac:grpSpMk id="10" creationId="{5B890A91-497C-4EC1-88D0-E93D2996D32E}"/>
          </ac:grpSpMkLst>
        </pc:grpChg>
        <pc:grpChg chg="mod">
          <ac:chgData name="Wiebe de Boer" userId="ac397c14-734d-45d1-bf54-462116def8cf" providerId="ADAL" clId="{51994F51-5305-468C-8033-D98CB32E5E39}" dt="2021-09-13T16:04:32.402" v="5866"/>
          <ac:grpSpMkLst>
            <pc:docMk/>
            <pc:sldMk cId="3958819648" sldId="1520"/>
            <ac:grpSpMk id="11" creationId="{A2518BAD-B87A-4E00-ADBB-48AEDCF565C2}"/>
          </ac:grpSpMkLst>
        </pc:grpChg>
        <pc:grpChg chg="mod">
          <ac:chgData name="Wiebe de Boer" userId="ac397c14-734d-45d1-bf54-462116def8cf" providerId="ADAL" clId="{51994F51-5305-468C-8033-D98CB32E5E39}" dt="2021-09-13T16:04:32.402" v="5866"/>
          <ac:grpSpMkLst>
            <pc:docMk/>
            <pc:sldMk cId="3958819648" sldId="1520"/>
            <ac:grpSpMk id="12" creationId="{528C2FF8-29BD-4F49-BDE0-11BC3A3F6863}"/>
          </ac:grpSpMkLst>
        </pc:grpChg>
        <pc:grpChg chg="mod">
          <ac:chgData name="Wiebe de Boer" userId="ac397c14-734d-45d1-bf54-462116def8cf" providerId="ADAL" clId="{51994F51-5305-468C-8033-D98CB32E5E39}" dt="2021-09-13T16:04:32.402" v="5866"/>
          <ac:grpSpMkLst>
            <pc:docMk/>
            <pc:sldMk cId="3958819648" sldId="1520"/>
            <ac:grpSpMk id="13" creationId="{AA32AC1E-CCFA-4560-9526-3285A374F2AA}"/>
          </ac:grpSpMkLst>
        </pc:grpChg>
        <pc:grpChg chg="mod">
          <ac:chgData name="Wiebe de Boer" userId="ac397c14-734d-45d1-bf54-462116def8cf" providerId="ADAL" clId="{51994F51-5305-468C-8033-D98CB32E5E39}" dt="2021-09-13T16:04:32.402" v="5866"/>
          <ac:grpSpMkLst>
            <pc:docMk/>
            <pc:sldMk cId="3958819648" sldId="1520"/>
            <ac:grpSpMk id="14" creationId="{23ABC85A-C8C8-4C25-906F-DFC4C4E135F7}"/>
          </ac:grpSpMkLst>
        </pc:grpChg>
        <pc:grpChg chg="mod">
          <ac:chgData name="Wiebe de Boer" userId="ac397c14-734d-45d1-bf54-462116def8cf" providerId="ADAL" clId="{51994F51-5305-468C-8033-D98CB32E5E39}" dt="2021-09-13T16:04:32.402" v="5866"/>
          <ac:grpSpMkLst>
            <pc:docMk/>
            <pc:sldMk cId="3958819648" sldId="1520"/>
            <ac:grpSpMk id="15" creationId="{AB6119D3-AAA6-4445-B330-273B60645123}"/>
          </ac:grpSpMkLst>
        </pc:grpChg>
        <pc:cxnChg chg="mod">
          <ac:chgData name="Wiebe de Boer" userId="ac397c14-734d-45d1-bf54-462116def8cf" providerId="ADAL" clId="{51994F51-5305-468C-8033-D98CB32E5E39}" dt="2021-09-13T16:04:32.402" v="5866"/>
          <ac:cxnSpMkLst>
            <pc:docMk/>
            <pc:sldMk cId="3958819648" sldId="1520"/>
            <ac:cxnSpMk id="16" creationId="{73B8FD41-4B7C-491B-9140-FDF3BC8E9600}"/>
          </ac:cxnSpMkLst>
        </pc:cxnChg>
        <pc:cxnChg chg="mod">
          <ac:chgData name="Wiebe de Boer" userId="ac397c14-734d-45d1-bf54-462116def8cf" providerId="ADAL" clId="{51994F51-5305-468C-8033-D98CB32E5E39}" dt="2021-09-13T16:04:32.402" v="5866"/>
          <ac:cxnSpMkLst>
            <pc:docMk/>
            <pc:sldMk cId="3958819648" sldId="1520"/>
            <ac:cxnSpMk id="17" creationId="{1D1837C0-465C-4F18-B6CA-5EFCE722CB5A}"/>
          </ac:cxnSpMkLst>
        </pc:cxnChg>
        <pc:cxnChg chg="mod">
          <ac:chgData name="Wiebe de Boer" userId="ac397c14-734d-45d1-bf54-462116def8cf" providerId="ADAL" clId="{51994F51-5305-468C-8033-D98CB32E5E39}" dt="2021-09-13T16:04:32.402" v="5866"/>
          <ac:cxnSpMkLst>
            <pc:docMk/>
            <pc:sldMk cId="3958819648" sldId="1520"/>
            <ac:cxnSpMk id="18" creationId="{0BDBE373-FCE6-4808-A2AC-BF02FACE3DF4}"/>
          </ac:cxnSpMkLst>
        </pc:cxnChg>
        <pc:cxnChg chg="mod">
          <ac:chgData name="Wiebe de Boer" userId="ac397c14-734d-45d1-bf54-462116def8cf" providerId="ADAL" clId="{51994F51-5305-468C-8033-D98CB32E5E39}" dt="2021-09-13T16:04:32.402" v="5866"/>
          <ac:cxnSpMkLst>
            <pc:docMk/>
            <pc:sldMk cId="3958819648" sldId="1520"/>
            <ac:cxnSpMk id="19" creationId="{590046EE-C65B-4813-81AD-FABEA7996790}"/>
          </ac:cxnSpMkLst>
        </pc:cxnChg>
        <pc:cxnChg chg="mod">
          <ac:chgData name="Wiebe de Boer" userId="ac397c14-734d-45d1-bf54-462116def8cf" providerId="ADAL" clId="{51994F51-5305-468C-8033-D98CB32E5E39}" dt="2021-09-13T16:04:32.402" v="5866"/>
          <ac:cxnSpMkLst>
            <pc:docMk/>
            <pc:sldMk cId="3958819648" sldId="1520"/>
            <ac:cxnSpMk id="20" creationId="{06F79E3B-1493-4D41-B578-8CAC5C381969}"/>
          </ac:cxnSpMkLst>
        </pc:cxnChg>
        <pc:cxnChg chg="mod">
          <ac:chgData name="Wiebe de Boer" userId="ac397c14-734d-45d1-bf54-462116def8cf" providerId="ADAL" clId="{51994F51-5305-468C-8033-D98CB32E5E39}" dt="2021-09-13T16:04:32.402" v="5866"/>
          <ac:cxnSpMkLst>
            <pc:docMk/>
            <pc:sldMk cId="3958819648" sldId="1520"/>
            <ac:cxnSpMk id="21" creationId="{D3BE71C1-D513-4F11-ACCF-0DABD882DCEB}"/>
          </ac:cxnSpMkLst>
        </pc:cxnChg>
        <pc:cxnChg chg="mod">
          <ac:chgData name="Wiebe de Boer" userId="ac397c14-734d-45d1-bf54-462116def8cf" providerId="ADAL" clId="{51994F51-5305-468C-8033-D98CB32E5E39}" dt="2021-09-13T16:04:32.402" v="5866"/>
          <ac:cxnSpMkLst>
            <pc:docMk/>
            <pc:sldMk cId="3958819648" sldId="1520"/>
            <ac:cxnSpMk id="22" creationId="{922666B8-E017-4720-AAE5-93FE536D76F9}"/>
          </ac:cxnSpMkLst>
        </pc:cxnChg>
        <pc:cxnChg chg="mod">
          <ac:chgData name="Wiebe de Boer" userId="ac397c14-734d-45d1-bf54-462116def8cf" providerId="ADAL" clId="{51994F51-5305-468C-8033-D98CB32E5E39}" dt="2021-09-13T16:04:32.402" v="5866"/>
          <ac:cxnSpMkLst>
            <pc:docMk/>
            <pc:sldMk cId="3958819648" sldId="1520"/>
            <ac:cxnSpMk id="23" creationId="{AE2B142B-6FC8-459B-BF13-EA07E4A8A8EF}"/>
          </ac:cxnSpMkLst>
        </pc:cxnChg>
        <pc:cxnChg chg="mod">
          <ac:chgData name="Wiebe de Boer" userId="ac397c14-734d-45d1-bf54-462116def8cf" providerId="ADAL" clId="{51994F51-5305-468C-8033-D98CB32E5E39}" dt="2021-09-13T16:04:32.402" v="5866"/>
          <ac:cxnSpMkLst>
            <pc:docMk/>
            <pc:sldMk cId="3958819648" sldId="1520"/>
            <ac:cxnSpMk id="24" creationId="{CE499D87-4C24-44C0-B1C0-4FABF14557B0}"/>
          </ac:cxnSpMkLst>
        </pc:cxnChg>
        <pc:cxnChg chg="mod">
          <ac:chgData name="Wiebe de Boer" userId="ac397c14-734d-45d1-bf54-462116def8cf" providerId="ADAL" clId="{51994F51-5305-468C-8033-D98CB32E5E39}" dt="2021-09-13T16:04:32.402" v="5866"/>
          <ac:cxnSpMkLst>
            <pc:docMk/>
            <pc:sldMk cId="3958819648" sldId="1520"/>
            <ac:cxnSpMk id="25" creationId="{95A065BE-3E76-4687-B2F4-AC3A78EB61EF}"/>
          </ac:cxnSpMkLst>
        </pc:cxnChg>
        <pc:cxnChg chg="mod">
          <ac:chgData name="Wiebe de Boer" userId="ac397c14-734d-45d1-bf54-462116def8cf" providerId="ADAL" clId="{51994F51-5305-468C-8033-D98CB32E5E39}" dt="2021-09-13T16:04:32.402" v="5866"/>
          <ac:cxnSpMkLst>
            <pc:docMk/>
            <pc:sldMk cId="3958819648" sldId="1520"/>
            <ac:cxnSpMk id="26" creationId="{19FE5E55-3FF8-456B-BA20-0FC370F7AA5E}"/>
          </ac:cxnSpMkLst>
        </pc:cxnChg>
        <pc:cxnChg chg="mod">
          <ac:chgData name="Wiebe de Boer" userId="ac397c14-734d-45d1-bf54-462116def8cf" providerId="ADAL" clId="{51994F51-5305-468C-8033-D98CB32E5E39}" dt="2021-09-13T16:04:32.402" v="5866"/>
          <ac:cxnSpMkLst>
            <pc:docMk/>
            <pc:sldMk cId="3958819648" sldId="1520"/>
            <ac:cxnSpMk id="31" creationId="{E6AAF4B3-A5BB-4F9A-A293-552DBB6AF5D3}"/>
          </ac:cxnSpMkLst>
        </pc:cxnChg>
      </pc:sldChg>
      <pc:sldChg chg="modSp add">
        <pc:chgData name="Wiebe de Boer" userId="ac397c14-734d-45d1-bf54-462116def8cf" providerId="ADAL" clId="{51994F51-5305-468C-8033-D98CB32E5E39}" dt="2021-09-13T14:56:42.218" v="1775"/>
        <pc:sldMkLst>
          <pc:docMk/>
          <pc:sldMk cId="1064550600" sldId="1521"/>
        </pc:sldMkLst>
        <pc:spChg chg="mod">
          <ac:chgData name="Wiebe de Boer" userId="ac397c14-734d-45d1-bf54-462116def8cf" providerId="ADAL" clId="{51994F51-5305-468C-8033-D98CB32E5E39}" dt="2021-09-13T14:56:42.218" v="1775"/>
          <ac:spMkLst>
            <pc:docMk/>
            <pc:sldMk cId="1064550600" sldId="1521"/>
            <ac:spMk id="3" creationId="{1823420B-CB2F-47A5-A074-A3540A8521A7}"/>
          </ac:spMkLst>
        </pc:spChg>
      </pc:sldChg>
      <pc:sldChg chg="modSp add mod">
        <pc:chgData name="Wiebe de Boer" userId="ac397c14-734d-45d1-bf54-462116def8cf" providerId="ADAL" clId="{51994F51-5305-468C-8033-D98CB32E5E39}" dt="2021-09-13T15:56:41.880" v="5588" actId="207"/>
        <pc:sldMkLst>
          <pc:docMk/>
          <pc:sldMk cId="4073662990" sldId="1522"/>
        </pc:sldMkLst>
        <pc:spChg chg="mod">
          <ac:chgData name="Wiebe de Boer" userId="ac397c14-734d-45d1-bf54-462116def8cf" providerId="ADAL" clId="{51994F51-5305-468C-8033-D98CB32E5E39}" dt="2021-09-13T15:56:41.880" v="5588" actId="207"/>
          <ac:spMkLst>
            <pc:docMk/>
            <pc:sldMk cId="4073662990" sldId="1522"/>
            <ac:spMk id="5" creationId="{020BF377-8167-4F7F-BBB4-2A5E01C6C709}"/>
          </ac:spMkLst>
        </pc:spChg>
      </pc:sldChg>
      <pc:sldChg chg="modSp add">
        <pc:chgData name="Wiebe de Boer" userId="ac397c14-734d-45d1-bf54-462116def8cf" providerId="ADAL" clId="{51994F51-5305-468C-8033-D98CB32E5E39}" dt="2021-09-13T14:57:20.389" v="1778" actId="207"/>
        <pc:sldMkLst>
          <pc:docMk/>
          <pc:sldMk cId="824111065" sldId="1523"/>
        </pc:sldMkLst>
        <pc:spChg chg="mod">
          <ac:chgData name="Wiebe de Boer" userId="ac397c14-734d-45d1-bf54-462116def8cf" providerId="ADAL" clId="{51994F51-5305-468C-8033-D98CB32E5E39}" dt="2021-09-13T14:57:20.389" v="1778" actId="207"/>
          <ac:spMkLst>
            <pc:docMk/>
            <pc:sldMk cId="824111065" sldId="1523"/>
            <ac:spMk id="3" creationId="{1823420B-CB2F-47A5-A074-A3540A8521A7}"/>
          </ac:spMkLst>
        </pc:spChg>
      </pc:sldChg>
      <pc:sldChg chg="modSp add mod">
        <pc:chgData name="Wiebe de Boer" userId="ac397c14-734d-45d1-bf54-462116def8cf" providerId="ADAL" clId="{51994F51-5305-468C-8033-D98CB32E5E39}" dt="2021-09-13T15:15:18.802" v="2801" actId="20577"/>
        <pc:sldMkLst>
          <pc:docMk/>
          <pc:sldMk cId="873375118" sldId="1524"/>
        </pc:sldMkLst>
        <pc:spChg chg="mod">
          <ac:chgData name="Wiebe de Boer" userId="ac397c14-734d-45d1-bf54-462116def8cf" providerId="ADAL" clId="{51994F51-5305-468C-8033-D98CB32E5E39}" dt="2021-09-13T15:02:30.369" v="1896" actId="20577"/>
          <ac:spMkLst>
            <pc:docMk/>
            <pc:sldMk cId="873375118" sldId="1524"/>
            <ac:spMk id="2" creationId="{D3C4BE22-D18E-4017-A785-BB535C92539F}"/>
          </ac:spMkLst>
        </pc:spChg>
        <pc:spChg chg="mod">
          <ac:chgData name="Wiebe de Boer" userId="ac397c14-734d-45d1-bf54-462116def8cf" providerId="ADAL" clId="{51994F51-5305-468C-8033-D98CB32E5E39}" dt="2021-09-13T15:15:18.802" v="2801" actId="20577"/>
          <ac:spMkLst>
            <pc:docMk/>
            <pc:sldMk cId="873375118" sldId="1524"/>
            <ac:spMk id="3" creationId="{1823420B-CB2F-47A5-A074-A3540A8521A7}"/>
          </ac:spMkLst>
        </pc:spChg>
      </pc:sldChg>
      <pc:sldChg chg="modSp add mod">
        <pc:chgData name="Wiebe de Boer" userId="ac397c14-734d-45d1-bf54-462116def8cf" providerId="ADAL" clId="{51994F51-5305-468C-8033-D98CB32E5E39}" dt="2021-09-13T15:31:07.716" v="3982" actId="207"/>
        <pc:sldMkLst>
          <pc:docMk/>
          <pc:sldMk cId="2049996836" sldId="1525"/>
        </pc:sldMkLst>
        <pc:spChg chg="mod">
          <ac:chgData name="Wiebe de Boer" userId="ac397c14-734d-45d1-bf54-462116def8cf" providerId="ADAL" clId="{51994F51-5305-468C-8033-D98CB32E5E39}" dt="2021-09-13T15:16:31.069" v="2805" actId="13926"/>
          <ac:spMkLst>
            <pc:docMk/>
            <pc:sldMk cId="2049996836" sldId="1525"/>
            <ac:spMk id="2" creationId="{54AFAB1A-85FF-48EE-BB58-B42444135A70}"/>
          </ac:spMkLst>
        </pc:spChg>
        <pc:spChg chg="mod">
          <ac:chgData name="Wiebe de Boer" userId="ac397c14-734d-45d1-bf54-462116def8cf" providerId="ADAL" clId="{51994F51-5305-468C-8033-D98CB32E5E39}" dt="2021-09-13T15:31:07.716" v="3982" actId="207"/>
          <ac:spMkLst>
            <pc:docMk/>
            <pc:sldMk cId="2049996836" sldId="1525"/>
            <ac:spMk id="5" creationId="{F882896D-81F8-4EC7-8EF3-BCF945E97C4A}"/>
          </ac:spMkLst>
        </pc:spChg>
      </pc:sldChg>
      <pc:sldChg chg="add del">
        <pc:chgData name="Wiebe de Boer" userId="ac397c14-734d-45d1-bf54-462116def8cf" providerId="ADAL" clId="{51994F51-5305-468C-8033-D98CB32E5E39}" dt="2021-09-13T15:16:20.556" v="2803"/>
        <pc:sldMkLst>
          <pc:docMk/>
          <pc:sldMk cId="2525684214" sldId="1525"/>
        </pc:sldMkLst>
      </pc:sldChg>
      <pc:sldChg chg="addSp delSp modSp add mod">
        <pc:chgData name="Wiebe de Boer" userId="ac397c14-734d-45d1-bf54-462116def8cf" providerId="ADAL" clId="{51994F51-5305-468C-8033-D98CB32E5E39}" dt="2021-09-13T15:40:50.451" v="5046" actId="14100"/>
        <pc:sldMkLst>
          <pc:docMk/>
          <pc:sldMk cId="2000236775" sldId="1526"/>
        </pc:sldMkLst>
        <pc:spChg chg="mod">
          <ac:chgData name="Wiebe de Boer" userId="ac397c14-734d-45d1-bf54-462116def8cf" providerId="ADAL" clId="{51994F51-5305-468C-8033-D98CB32E5E39}" dt="2021-09-13T15:40:50.451" v="5046" actId="14100"/>
          <ac:spMkLst>
            <pc:docMk/>
            <pc:sldMk cId="2000236775" sldId="1526"/>
            <ac:spMk id="2" creationId="{54AFAB1A-85FF-48EE-BB58-B42444135A70}"/>
          </ac:spMkLst>
        </pc:spChg>
        <pc:spChg chg="mod">
          <ac:chgData name="Wiebe de Boer" userId="ac397c14-734d-45d1-bf54-462116def8cf" providerId="ADAL" clId="{51994F51-5305-468C-8033-D98CB32E5E39}" dt="2021-09-13T15:30:51.764" v="3981" actId="207"/>
          <ac:spMkLst>
            <pc:docMk/>
            <pc:sldMk cId="2000236775" sldId="1526"/>
            <ac:spMk id="5" creationId="{F882896D-81F8-4EC7-8EF3-BCF945E97C4A}"/>
          </ac:spMkLst>
        </pc:spChg>
        <pc:graphicFrameChg chg="add del mod">
          <ac:chgData name="Wiebe de Boer" userId="ac397c14-734d-45d1-bf54-462116def8cf" providerId="ADAL" clId="{51994F51-5305-468C-8033-D98CB32E5E39}" dt="2021-09-13T15:26:01.241" v="3455"/>
          <ac:graphicFrameMkLst>
            <pc:docMk/>
            <pc:sldMk cId="2000236775" sldId="1526"/>
            <ac:graphicFrameMk id="6" creationId="{307A2E3F-37F7-494A-8A4D-7BE7E8538359}"/>
          </ac:graphicFrameMkLst>
        </pc:graphicFrameChg>
      </pc:sldChg>
      <pc:sldChg chg="modSp add mod">
        <pc:chgData name="Wiebe de Boer" userId="ac397c14-734d-45d1-bf54-462116def8cf" providerId="ADAL" clId="{51994F51-5305-468C-8033-D98CB32E5E39}" dt="2021-09-13T15:40:20.757" v="5034" actId="20577"/>
        <pc:sldMkLst>
          <pc:docMk/>
          <pc:sldMk cId="3906574219" sldId="1527"/>
        </pc:sldMkLst>
        <pc:spChg chg="mod">
          <ac:chgData name="Wiebe de Boer" userId="ac397c14-734d-45d1-bf54-462116def8cf" providerId="ADAL" clId="{51994F51-5305-468C-8033-D98CB32E5E39}" dt="2021-09-13T15:34:47.833" v="4347" actId="20577"/>
          <ac:spMkLst>
            <pc:docMk/>
            <pc:sldMk cId="3906574219" sldId="1527"/>
            <ac:spMk id="2" creationId="{54AFAB1A-85FF-48EE-BB58-B42444135A70}"/>
          </ac:spMkLst>
        </pc:spChg>
        <pc:spChg chg="mod">
          <ac:chgData name="Wiebe de Boer" userId="ac397c14-734d-45d1-bf54-462116def8cf" providerId="ADAL" clId="{51994F51-5305-468C-8033-D98CB32E5E39}" dt="2021-09-13T15:40:20.757" v="5034" actId="20577"/>
          <ac:spMkLst>
            <pc:docMk/>
            <pc:sldMk cId="3906574219" sldId="1527"/>
            <ac:spMk id="5" creationId="{F882896D-81F8-4EC7-8EF3-BCF945E97C4A}"/>
          </ac:spMkLst>
        </pc:spChg>
      </pc:sldChg>
      <pc:sldChg chg="addSp delSp modSp add mod">
        <pc:chgData name="Wiebe de Boer" userId="ac397c14-734d-45d1-bf54-462116def8cf" providerId="ADAL" clId="{51994F51-5305-468C-8033-D98CB32E5E39}" dt="2021-09-13T16:12:36.645" v="6333" actId="1036"/>
        <pc:sldMkLst>
          <pc:docMk/>
          <pc:sldMk cId="245197138" sldId="1528"/>
        </pc:sldMkLst>
        <pc:spChg chg="mod">
          <ac:chgData name="Wiebe de Boer" userId="ac397c14-734d-45d1-bf54-462116def8cf" providerId="ADAL" clId="{51994F51-5305-468C-8033-D98CB32E5E39}" dt="2021-09-13T15:41:19.147" v="5061" actId="20577"/>
          <ac:spMkLst>
            <pc:docMk/>
            <pc:sldMk cId="245197138" sldId="1528"/>
            <ac:spMk id="2" creationId="{54AFAB1A-85FF-48EE-BB58-B42444135A70}"/>
          </ac:spMkLst>
        </pc:spChg>
        <pc:spChg chg="mod">
          <ac:chgData name="Wiebe de Boer" userId="ac397c14-734d-45d1-bf54-462116def8cf" providerId="ADAL" clId="{51994F51-5305-468C-8033-D98CB32E5E39}" dt="2021-09-13T16:12:30.183" v="6331" actId="207"/>
          <ac:spMkLst>
            <pc:docMk/>
            <pc:sldMk cId="245197138" sldId="1528"/>
            <ac:spMk id="5" creationId="{F882896D-81F8-4EC7-8EF3-BCF945E97C4A}"/>
          </ac:spMkLst>
        </pc:spChg>
        <pc:graphicFrameChg chg="add mod">
          <ac:chgData name="Wiebe de Boer" userId="ac397c14-734d-45d1-bf54-462116def8cf" providerId="ADAL" clId="{51994F51-5305-468C-8033-D98CB32E5E39}" dt="2021-09-13T15:54:35.209" v="5473" actId="1037"/>
          <ac:graphicFrameMkLst>
            <pc:docMk/>
            <pc:sldMk cId="245197138" sldId="1528"/>
            <ac:graphicFrameMk id="6" creationId="{D46D5287-2333-4E05-8473-6AD18AC2B613}"/>
          </ac:graphicFrameMkLst>
        </pc:graphicFrameChg>
        <pc:graphicFrameChg chg="add mod">
          <ac:chgData name="Wiebe de Boer" userId="ac397c14-734d-45d1-bf54-462116def8cf" providerId="ADAL" clId="{51994F51-5305-468C-8033-D98CB32E5E39}" dt="2021-09-13T15:54:35.209" v="5473" actId="1037"/>
          <ac:graphicFrameMkLst>
            <pc:docMk/>
            <pc:sldMk cId="245197138" sldId="1528"/>
            <ac:graphicFrameMk id="7" creationId="{6975BA5A-BB5C-48C4-B908-8EC602D2A517}"/>
          </ac:graphicFrameMkLst>
        </pc:graphicFrameChg>
        <pc:graphicFrameChg chg="add mod modGraphic">
          <ac:chgData name="Wiebe de Boer" userId="ac397c14-734d-45d1-bf54-462116def8cf" providerId="ADAL" clId="{51994F51-5305-468C-8033-D98CB32E5E39}" dt="2021-09-13T15:49:54.669" v="5120" actId="1076"/>
          <ac:graphicFrameMkLst>
            <pc:docMk/>
            <pc:sldMk cId="245197138" sldId="1528"/>
            <ac:graphicFrameMk id="8" creationId="{2EE5CB2B-0A28-4751-A3EA-68DB42CEBE64}"/>
          </ac:graphicFrameMkLst>
        </pc:graphicFrameChg>
        <pc:graphicFrameChg chg="add del mod modGraphic">
          <ac:chgData name="Wiebe de Boer" userId="ac397c14-734d-45d1-bf54-462116def8cf" providerId="ADAL" clId="{51994F51-5305-468C-8033-D98CB32E5E39}" dt="2021-09-13T15:50:15.031" v="5125" actId="21"/>
          <ac:graphicFrameMkLst>
            <pc:docMk/>
            <pc:sldMk cId="245197138" sldId="1528"/>
            <ac:graphicFrameMk id="9" creationId="{9FC57D0F-2576-4925-8331-CDE943EA831F}"/>
          </ac:graphicFrameMkLst>
        </pc:graphicFrameChg>
        <pc:graphicFrameChg chg="add mod modGraphic">
          <ac:chgData name="Wiebe de Boer" userId="ac397c14-734d-45d1-bf54-462116def8cf" providerId="ADAL" clId="{51994F51-5305-468C-8033-D98CB32E5E39}" dt="2021-09-13T16:12:36.645" v="6333" actId="1036"/>
          <ac:graphicFrameMkLst>
            <pc:docMk/>
            <pc:sldMk cId="245197138" sldId="1528"/>
            <ac:graphicFrameMk id="18" creationId="{E99DEA16-014E-4D6F-80AC-6FDFB5FB1320}"/>
          </ac:graphicFrameMkLst>
        </pc:graphicFrameChg>
        <pc:picChg chg="del mod">
          <ac:chgData name="Wiebe de Boer" userId="ac397c14-734d-45d1-bf54-462116def8cf" providerId="ADAL" clId="{51994F51-5305-468C-8033-D98CB32E5E39}" dt="2021-09-13T15:50:19.297" v="5128" actId="478"/>
          <ac:picMkLst>
            <pc:docMk/>
            <pc:sldMk cId="245197138" sldId="1528"/>
            <ac:picMk id="14" creationId="{2D540E2F-CE53-4B9D-8263-386A2AAB1FF6}"/>
          </ac:picMkLst>
        </pc:picChg>
        <pc:picChg chg="del">
          <ac:chgData name="Wiebe de Boer" userId="ac397c14-734d-45d1-bf54-462116def8cf" providerId="ADAL" clId="{51994F51-5305-468C-8033-D98CB32E5E39}" dt="2021-09-13T15:50:17.770" v="5126" actId="478"/>
          <ac:picMkLst>
            <pc:docMk/>
            <pc:sldMk cId="245197138" sldId="1528"/>
            <ac:picMk id="15" creationId="{F909D1EB-34F4-4BA9-865E-0F74039628D2}"/>
          </ac:picMkLst>
        </pc:picChg>
        <pc:picChg chg="del">
          <ac:chgData name="Wiebe de Boer" userId="ac397c14-734d-45d1-bf54-462116def8cf" providerId="ADAL" clId="{51994F51-5305-468C-8033-D98CB32E5E39}" dt="2021-09-13T15:50:21.121" v="5129" actId="478"/>
          <ac:picMkLst>
            <pc:docMk/>
            <pc:sldMk cId="245197138" sldId="1528"/>
            <ac:picMk id="16" creationId="{975787A6-BB47-40CD-96B3-C620BC246BFA}"/>
          </ac:picMkLst>
        </pc:picChg>
        <pc:picChg chg="del">
          <ac:chgData name="Wiebe de Boer" userId="ac397c14-734d-45d1-bf54-462116def8cf" providerId="ADAL" clId="{51994F51-5305-468C-8033-D98CB32E5E39}" dt="2021-09-13T15:50:05.652" v="5122" actId="478"/>
          <ac:picMkLst>
            <pc:docMk/>
            <pc:sldMk cId="245197138" sldId="1528"/>
            <ac:picMk id="17" creationId="{28880B48-AD8F-4B23-A71A-BAE201EECFCF}"/>
          </ac:picMkLst>
        </pc:picChg>
      </pc:sldChg>
      <pc:sldChg chg="addSp modSp new del mod">
        <pc:chgData name="Wiebe de Boer" userId="ac397c14-734d-45d1-bf54-462116def8cf" providerId="ADAL" clId="{51994F51-5305-468C-8033-D98CB32E5E39}" dt="2021-09-13T16:09:32.397" v="6326" actId="47"/>
        <pc:sldMkLst>
          <pc:docMk/>
          <pc:sldMk cId="1775522745" sldId="1529"/>
        </pc:sldMkLst>
        <pc:spChg chg="mod">
          <ac:chgData name="Wiebe de Boer" userId="ac397c14-734d-45d1-bf54-462116def8cf" providerId="ADAL" clId="{51994F51-5305-468C-8033-D98CB32E5E39}" dt="2021-09-13T16:06:37.768" v="6041" actId="1076"/>
          <ac:spMkLst>
            <pc:docMk/>
            <pc:sldMk cId="1775522745" sldId="1529"/>
            <ac:spMk id="2" creationId="{F8BA24F8-A6FA-4BC3-AE92-C500BFA92B47}"/>
          </ac:spMkLst>
        </pc:spChg>
        <pc:spChg chg="mod">
          <ac:chgData name="Wiebe de Boer" userId="ac397c14-734d-45d1-bf54-462116def8cf" providerId="ADAL" clId="{51994F51-5305-468C-8033-D98CB32E5E39}" dt="2021-09-13T16:05:01.659" v="5871"/>
          <ac:spMkLst>
            <pc:docMk/>
            <pc:sldMk cId="1775522745" sldId="1529"/>
            <ac:spMk id="23" creationId="{61135EF6-0B18-4697-A92C-4837F208F6A3}"/>
          </ac:spMkLst>
        </pc:spChg>
        <pc:spChg chg="mod">
          <ac:chgData name="Wiebe de Boer" userId="ac397c14-734d-45d1-bf54-462116def8cf" providerId="ADAL" clId="{51994F51-5305-468C-8033-D98CB32E5E39}" dt="2021-09-13T16:05:01.659" v="5871"/>
          <ac:spMkLst>
            <pc:docMk/>
            <pc:sldMk cId="1775522745" sldId="1529"/>
            <ac:spMk id="24" creationId="{C7AB45B1-7002-4B6B-8BB2-3ABD2B0B7A5E}"/>
          </ac:spMkLst>
        </pc:spChg>
        <pc:spChg chg="mod">
          <ac:chgData name="Wiebe de Boer" userId="ac397c14-734d-45d1-bf54-462116def8cf" providerId="ADAL" clId="{51994F51-5305-468C-8033-D98CB32E5E39}" dt="2021-09-13T16:05:01.659" v="5871"/>
          <ac:spMkLst>
            <pc:docMk/>
            <pc:sldMk cId="1775522745" sldId="1529"/>
            <ac:spMk id="25" creationId="{0292FEE8-35D0-4D8F-9132-B7FA93021B63}"/>
          </ac:spMkLst>
        </pc:spChg>
        <pc:spChg chg="mod">
          <ac:chgData name="Wiebe de Boer" userId="ac397c14-734d-45d1-bf54-462116def8cf" providerId="ADAL" clId="{51994F51-5305-468C-8033-D98CB32E5E39}" dt="2021-09-13T16:05:01.659" v="5871"/>
          <ac:spMkLst>
            <pc:docMk/>
            <pc:sldMk cId="1775522745" sldId="1529"/>
            <ac:spMk id="26" creationId="{BEF46D34-2820-4F00-8B64-4FB731787112}"/>
          </ac:spMkLst>
        </pc:spChg>
        <pc:spChg chg="mod">
          <ac:chgData name="Wiebe de Boer" userId="ac397c14-734d-45d1-bf54-462116def8cf" providerId="ADAL" clId="{51994F51-5305-468C-8033-D98CB32E5E39}" dt="2021-09-13T16:05:01.659" v="5871"/>
          <ac:spMkLst>
            <pc:docMk/>
            <pc:sldMk cId="1775522745" sldId="1529"/>
            <ac:spMk id="28" creationId="{3D2E0C40-27BD-4071-BA8A-7363BC222A52}"/>
          </ac:spMkLst>
        </pc:spChg>
        <pc:spChg chg="mod">
          <ac:chgData name="Wiebe de Boer" userId="ac397c14-734d-45d1-bf54-462116def8cf" providerId="ADAL" clId="{51994F51-5305-468C-8033-D98CB32E5E39}" dt="2021-09-13T16:05:01.659" v="5871"/>
          <ac:spMkLst>
            <pc:docMk/>
            <pc:sldMk cId="1775522745" sldId="1529"/>
            <ac:spMk id="29" creationId="{37B6C5B2-B9A9-461D-BB62-A5C96CB4F1C7}"/>
          </ac:spMkLst>
        </pc:spChg>
        <pc:spChg chg="mod">
          <ac:chgData name="Wiebe de Boer" userId="ac397c14-734d-45d1-bf54-462116def8cf" providerId="ADAL" clId="{51994F51-5305-468C-8033-D98CB32E5E39}" dt="2021-09-13T16:05:01.659" v="5871"/>
          <ac:spMkLst>
            <pc:docMk/>
            <pc:sldMk cId="1775522745" sldId="1529"/>
            <ac:spMk id="30" creationId="{F87FB5E7-D9C0-4C38-AC67-0D28A2106BA7}"/>
          </ac:spMkLst>
        </pc:spChg>
        <pc:spChg chg="mod">
          <ac:chgData name="Wiebe de Boer" userId="ac397c14-734d-45d1-bf54-462116def8cf" providerId="ADAL" clId="{51994F51-5305-468C-8033-D98CB32E5E39}" dt="2021-09-13T16:05:01.659" v="5871"/>
          <ac:spMkLst>
            <pc:docMk/>
            <pc:sldMk cId="1775522745" sldId="1529"/>
            <ac:spMk id="31" creationId="{FD062C6A-CDC5-44B9-94E1-C656960557AF}"/>
          </ac:spMkLst>
        </pc:spChg>
        <pc:spChg chg="mod">
          <ac:chgData name="Wiebe de Boer" userId="ac397c14-734d-45d1-bf54-462116def8cf" providerId="ADAL" clId="{51994F51-5305-468C-8033-D98CB32E5E39}" dt="2021-09-13T16:05:01.659" v="5871"/>
          <ac:spMkLst>
            <pc:docMk/>
            <pc:sldMk cId="1775522745" sldId="1529"/>
            <ac:spMk id="32" creationId="{047EF6F9-002A-4B15-8E39-CBF4A644D7BD}"/>
          </ac:spMkLst>
        </pc:spChg>
        <pc:spChg chg="mod">
          <ac:chgData name="Wiebe de Boer" userId="ac397c14-734d-45d1-bf54-462116def8cf" providerId="ADAL" clId="{51994F51-5305-468C-8033-D98CB32E5E39}" dt="2021-09-13T16:05:01.659" v="5871"/>
          <ac:spMkLst>
            <pc:docMk/>
            <pc:sldMk cId="1775522745" sldId="1529"/>
            <ac:spMk id="33" creationId="{2B272E3D-FC96-4C13-AD26-12E5D2883D08}"/>
          </ac:spMkLst>
        </pc:spChg>
        <pc:spChg chg="mod">
          <ac:chgData name="Wiebe de Boer" userId="ac397c14-734d-45d1-bf54-462116def8cf" providerId="ADAL" clId="{51994F51-5305-468C-8033-D98CB32E5E39}" dt="2021-09-13T16:05:01.659" v="5871"/>
          <ac:spMkLst>
            <pc:docMk/>
            <pc:sldMk cId="1775522745" sldId="1529"/>
            <ac:spMk id="34" creationId="{B3AD9D6B-F81B-4375-A632-960D25EEA124}"/>
          </ac:spMkLst>
        </pc:spChg>
        <pc:spChg chg="mod">
          <ac:chgData name="Wiebe de Boer" userId="ac397c14-734d-45d1-bf54-462116def8cf" providerId="ADAL" clId="{51994F51-5305-468C-8033-D98CB32E5E39}" dt="2021-09-13T16:05:01.659" v="5871"/>
          <ac:spMkLst>
            <pc:docMk/>
            <pc:sldMk cId="1775522745" sldId="1529"/>
            <ac:spMk id="35" creationId="{630F0AE1-9F14-4492-9152-BF08140B75B9}"/>
          </ac:spMkLst>
        </pc:spChg>
        <pc:spChg chg="mod">
          <ac:chgData name="Wiebe de Boer" userId="ac397c14-734d-45d1-bf54-462116def8cf" providerId="ADAL" clId="{51994F51-5305-468C-8033-D98CB32E5E39}" dt="2021-09-13T16:05:01.659" v="5871"/>
          <ac:spMkLst>
            <pc:docMk/>
            <pc:sldMk cId="1775522745" sldId="1529"/>
            <ac:spMk id="36" creationId="{E1BC7386-6F1D-49BC-B829-A5321C7B7FC2}"/>
          </ac:spMkLst>
        </pc:spChg>
        <pc:spChg chg="mod">
          <ac:chgData name="Wiebe de Boer" userId="ac397c14-734d-45d1-bf54-462116def8cf" providerId="ADAL" clId="{51994F51-5305-468C-8033-D98CB32E5E39}" dt="2021-09-13T16:05:01.659" v="5871"/>
          <ac:spMkLst>
            <pc:docMk/>
            <pc:sldMk cId="1775522745" sldId="1529"/>
            <ac:spMk id="37" creationId="{5271E0D3-6B78-4212-946A-1039D6D77BB8}"/>
          </ac:spMkLst>
        </pc:spChg>
        <pc:spChg chg="mod">
          <ac:chgData name="Wiebe de Boer" userId="ac397c14-734d-45d1-bf54-462116def8cf" providerId="ADAL" clId="{51994F51-5305-468C-8033-D98CB32E5E39}" dt="2021-09-13T16:05:01.659" v="5871"/>
          <ac:spMkLst>
            <pc:docMk/>
            <pc:sldMk cId="1775522745" sldId="1529"/>
            <ac:spMk id="38" creationId="{486E6EF2-CB77-42DF-9AEA-986A9B67AB0D}"/>
          </ac:spMkLst>
        </pc:spChg>
        <pc:spChg chg="mod">
          <ac:chgData name="Wiebe de Boer" userId="ac397c14-734d-45d1-bf54-462116def8cf" providerId="ADAL" clId="{51994F51-5305-468C-8033-D98CB32E5E39}" dt="2021-09-13T16:05:01.659" v="5871"/>
          <ac:spMkLst>
            <pc:docMk/>
            <pc:sldMk cId="1775522745" sldId="1529"/>
            <ac:spMk id="39" creationId="{17CAF9D4-0F5A-4930-89FF-B24EC8A234A5}"/>
          </ac:spMkLst>
        </pc:spChg>
        <pc:spChg chg="mod">
          <ac:chgData name="Wiebe de Boer" userId="ac397c14-734d-45d1-bf54-462116def8cf" providerId="ADAL" clId="{51994F51-5305-468C-8033-D98CB32E5E39}" dt="2021-09-13T16:05:01.659" v="5871"/>
          <ac:spMkLst>
            <pc:docMk/>
            <pc:sldMk cId="1775522745" sldId="1529"/>
            <ac:spMk id="40" creationId="{071CB69C-16F7-442E-B927-480E816757DF}"/>
          </ac:spMkLst>
        </pc:spChg>
        <pc:spChg chg="mod">
          <ac:chgData name="Wiebe de Boer" userId="ac397c14-734d-45d1-bf54-462116def8cf" providerId="ADAL" clId="{51994F51-5305-468C-8033-D98CB32E5E39}" dt="2021-09-13T16:05:01.659" v="5871"/>
          <ac:spMkLst>
            <pc:docMk/>
            <pc:sldMk cId="1775522745" sldId="1529"/>
            <ac:spMk id="41" creationId="{7EF34172-E4E8-4E80-A2F2-6998FA399BB7}"/>
          </ac:spMkLst>
        </pc:spChg>
        <pc:spChg chg="mod">
          <ac:chgData name="Wiebe de Boer" userId="ac397c14-734d-45d1-bf54-462116def8cf" providerId="ADAL" clId="{51994F51-5305-468C-8033-D98CB32E5E39}" dt="2021-09-13T16:05:01.659" v="5871"/>
          <ac:spMkLst>
            <pc:docMk/>
            <pc:sldMk cId="1775522745" sldId="1529"/>
            <ac:spMk id="42" creationId="{C6808B48-A12D-447F-B2C8-F7B7E930B74A}"/>
          </ac:spMkLst>
        </pc:spChg>
        <pc:spChg chg="mod">
          <ac:chgData name="Wiebe de Boer" userId="ac397c14-734d-45d1-bf54-462116def8cf" providerId="ADAL" clId="{51994F51-5305-468C-8033-D98CB32E5E39}" dt="2021-09-13T16:05:01.659" v="5871"/>
          <ac:spMkLst>
            <pc:docMk/>
            <pc:sldMk cId="1775522745" sldId="1529"/>
            <ac:spMk id="43" creationId="{23A43283-F225-4865-88B1-11284438EB75}"/>
          </ac:spMkLst>
        </pc:spChg>
        <pc:spChg chg="mod">
          <ac:chgData name="Wiebe de Boer" userId="ac397c14-734d-45d1-bf54-462116def8cf" providerId="ADAL" clId="{51994F51-5305-468C-8033-D98CB32E5E39}" dt="2021-09-13T16:05:01.659" v="5871"/>
          <ac:spMkLst>
            <pc:docMk/>
            <pc:sldMk cId="1775522745" sldId="1529"/>
            <ac:spMk id="44" creationId="{71144084-F299-4691-8DD8-257D50D63F01}"/>
          </ac:spMkLst>
        </pc:spChg>
        <pc:spChg chg="mod">
          <ac:chgData name="Wiebe de Boer" userId="ac397c14-734d-45d1-bf54-462116def8cf" providerId="ADAL" clId="{51994F51-5305-468C-8033-D98CB32E5E39}" dt="2021-09-13T16:05:01.659" v="5871"/>
          <ac:spMkLst>
            <pc:docMk/>
            <pc:sldMk cId="1775522745" sldId="1529"/>
            <ac:spMk id="45" creationId="{0B7FE30C-8C42-4BD7-BC6B-4230F1259F2D}"/>
          </ac:spMkLst>
        </pc:spChg>
        <pc:spChg chg="mod">
          <ac:chgData name="Wiebe de Boer" userId="ac397c14-734d-45d1-bf54-462116def8cf" providerId="ADAL" clId="{51994F51-5305-468C-8033-D98CB32E5E39}" dt="2021-09-13T16:05:01.659" v="5871"/>
          <ac:spMkLst>
            <pc:docMk/>
            <pc:sldMk cId="1775522745" sldId="1529"/>
            <ac:spMk id="46" creationId="{F37A0BF8-2D3B-48D9-89C3-D96B3B11CAD1}"/>
          </ac:spMkLst>
        </pc:spChg>
        <pc:spChg chg="mod">
          <ac:chgData name="Wiebe de Boer" userId="ac397c14-734d-45d1-bf54-462116def8cf" providerId="ADAL" clId="{51994F51-5305-468C-8033-D98CB32E5E39}" dt="2021-09-13T16:05:01.659" v="5871"/>
          <ac:spMkLst>
            <pc:docMk/>
            <pc:sldMk cId="1775522745" sldId="1529"/>
            <ac:spMk id="47" creationId="{17E968B0-BD16-4657-B414-4B8F75F858E6}"/>
          </ac:spMkLst>
        </pc:spChg>
        <pc:spChg chg="add mod">
          <ac:chgData name="Wiebe de Boer" userId="ac397c14-734d-45d1-bf54-462116def8cf" providerId="ADAL" clId="{51994F51-5305-468C-8033-D98CB32E5E39}" dt="2021-09-13T16:05:01.659" v="5871"/>
          <ac:spMkLst>
            <pc:docMk/>
            <pc:sldMk cId="1775522745" sldId="1529"/>
            <ac:spMk id="48" creationId="{E97E6C4E-79EC-4019-89DC-284C42131666}"/>
          </ac:spMkLst>
        </pc:spChg>
        <pc:spChg chg="add mod">
          <ac:chgData name="Wiebe de Boer" userId="ac397c14-734d-45d1-bf54-462116def8cf" providerId="ADAL" clId="{51994F51-5305-468C-8033-D98CB32E5E39}" dt="2021-09-13T16:05:01.659" v="5871"/>
          <ac:spMkLst>
            <pc:docMk/>
            <pc:sldMk cId="1775522745" sldId="1529"/>
            <ac:spMk id="49" creationId="{8F2C44E0-E9CF-4ACB-BE45-50E0CA98C840}"/>
          </ac:spMkLst>
        </pc:spChg>
        <pc:grpChg chg="add mod">
          <ac:chgData name="Wiebe de Boer" userId="ac397c14-734d-45d1-bf54-462116def8cf" providerId="ADAL" clId="{51994F51-5305-468C-8033-D98CB32E5E39}" dt="2021-09-13T16:05:01.659" v="5871"/>
          <ac:grpSpMkLst>
            <pc:docMk/>
            <pc:sldMk cId="1775522745" sldId="1529"/>
            <ac:grpSpMk id="6" creationId="{4D0DA93B-8BDF-4CFC-96A8-9AFED711B356}"/>
          </ac:grpSpMkLst>
        </pc:grpChg>
        <pc:grpChg chg="mod">
          <ac:chgData name="Wiebe de Boer" userId="ac397c14-734d-45d1-bf54-462116def8cf" providerId="ADAL" clId="{51994F51-5305-468C-8033-D98CB32E5E39}" dt="2021-09-13T16:05:01.659" v="5871"/>
          <ac:grpSpMkLst>
            <pc:docMk/>
            <pc:sldMk cId="1775522745" sldId="1529"/>
            <ac:grpSpMk id="7" creationId="{C1E3271D-0DFE-4DC5-925D-2B5D1CB24F3A}"/>
          </ac:grpSpMkLst>
        </pc:grpChg>
        <pc:grpChg chg="mod">
          <ac:chgData name="Wiebe de Boer" userId="ac397c14-734d-45d1-bf54-462116def8cf" providerId="ADAL" clId="{51994F51-5305-468C-8033-D98CB32E5E39}" dt="2021-09-13T16:05:01.659" v="5871"/>
          <ac:grpSpMkLst>
            <pc:docMk/>
            <pc:sldMk cId="1775522745" sldId="1529"/>
            <ac:grpSpMk id="8" creationId="{D6768B1B-F732-4533-BC64-99DCA6CD3653}"/>
          </ac:grpSpMkLst>
        </pc:grpChg>
        <pc:grpChg chg="mod">
          <ac:chgData name="Wiebe de Boer" userId="ac397c14-734d-45d1-bf54-462116def8cf" providerId="ADAL" clId="{51994F51-5305-468C-8033-D98CB32E5E39}" dt="2021-09-13T16:05:01.659" v="5871"/>
          <ac:grpSpMkLst>
            <pc:docMk/>
            <pc:sldMk cId="1775522745" sldId="1529"/>
            <ac:grpSpMk id="9" creationId="{B05DE3F2-140C-42FF-8314-FBC93F5D3D79}"/>
          </ac:grpSpMkLst>
        </pc:grpChg>
        <pc:grpChg chg="mod">
          <ac:chgData name="Wiebe de Boer" userId="ac397c14-734d-45d1-bf54-462116def8cf" providerId="ADAL" clId="{51994F51-5305-468C-8033-D98CB32E5E39}" dt="2021-09-13T16:05:01.659" v="5871"/>
          <ac:grpSpMkLst>
            <pc:docMk/>
            <pc:sldMk cId="1775522745" sldId="1529"/>
            <ac:grpSpMk id="10" creationId="{FC98F294-A840-4CED-85EE-CDDEABCE84CF}"/>
          </ac:grpSpMkLst>
        </pc:grpChg>
        <pc:grpChg chg="mod">
          <ac:chgData name="Wiebe de Boer" userId="ac397c14-734d-45d1-bf54-462116def8cf" providerId="ADAL" clId="{51994F51-5305-468C-8033-D98CB32E5E39}" dt="2021-09-13T16:05:01.659" v="5871"/>
          <ac:grpSpMkLst>
            <pc:docMk/>
            <pc:sldMk cId="1775522745" sldId="1529"/>
            <ac:grpSpMk id="11" creationId="{C50D2741-C618-47AF-B779-C98E5F3B1A6A}"/>
          </ac:grpSpMkLst>
        </pc:grpChg>
        <pc:cxnChg chg="mod">
          <ac:chgData name="Wiebe de Boer" userId="ac397c14-734d-45d1-bf54-462116def8cf" providerId="ADAL" clId="{51994F51-5305-468C-8033-D98CB32E5E39}" dt="2021-09-13T16:05:01.659" v="5871"/>
          <ac:cxnSpMkLst>
            <pc:docMk/>
            <pc:sldMk cId="1775522745" sldId="1529"/>
            <ac:cxnSpMk id="12" creationId="{4997CCCC-8280-471E-ABDA-7A7B2A21B1DE}"/>
          </ac:cxnSpMkLst>
        </pc:cxnChg>
        <pc:cxnChg chg="mod">
          <ac:chgData name="Wiebe de Boer" userId="ac397c14-734d-45d1-bf54-462116def8cf" providerId="ADAL" clId="{51994F51-5305-468C-8033-D98CB32E5E39}" dt="2021-09-13T16:05:01.659" v="5871"/>
          <ac:cxnSpMkLst>
            <pc:docMk/>
            <pc:sldMk cId="1775522745" sldId="1529"/>
            <ac:cxnSpMk id="13" creationId="{2FCF974A-6F79-438D-881A-E34CED18BD3A}"/>
          </ac:cxnSpMkLst>
        </pc:cxnChg>
        <pc:cxnChg chg="mod">
          <ac:chgData name="Wiebe de Boer" userId="ac397c14-734d-45d1-bf54-462116def8cf" providerId="ADAL" clId="{51994F51-5305-468C-8033-D98CB32E5E39}" dt="2021-09-13T16:05:01.659" v="5871"/>
          <ac:cxnSpMkLst>
            <pc:docMk/>
            <pc:sldMk cId="1775522745" sldId="1529"/>
            <ac:cxnSpMk id="14" creationId="{20B92269-3A6C-4A0F-80DB-CB9A64E84CD7}"/>
          </ac:cxnSpMkLst>
        </pc:cxnChg>
        <pc:cxnChg chg="mod">
          <ac:chgData name="Wiebe de Boer" userId="ac397c14-734d-45d1-bf54-462116def8cf" providerId="ADAL" clId="{51994F51-5305-468C-8033-D98CB32E5E39}" dt="2021-09-13T16:05:01.659" v="5871"/>
          <ac:cxnSpMkLst>
            <pc:docMk/>
            <pc:sldMk cId="1775522745" sldId="1529"/>
            <ac:cxnSpMk id="15" creationId="{49B23B20-B1F3-4FDF-82D8-483AA0C909B2}"/>
          </ac:cxnSpMkLst>
        </pc:cxnChg>
        <pc:cxnChg chg="mod">
          <ac:chgData name="Wiebe de Boer" userId="ac397c14-734d-45d1-bf54-462116def8cf" providerId="ADAL" clId="{51994F51-5305-468C-8033-D98CB32E5E39}" dt="2021-09-13T16:05:01.659" v="5871"/>
          <ac:cxnSpMkLst>
            <pc:docMk/>
            <pc:sldMk cId="1775522745" sldId="1529"/>
            <ac:cxnSpMk id="16" creationId="{3A36AE1C-31CE-4C86-A400-9E928E47776A}"/>
          </ac:cxnSpMkLst>
        </pc:cxnChg>
        <pc:cxnChg chg="mod">
          <ac:chgData name="Wiebe de Boer" userId="ac397c14-734d-45d1-bf54-462116def8cf" providerId="ADAL" clId="{51994F51-5305-468C-8033-D98CB32E5E39}" dt="2021-09-13T16:05:01.659" v="5871"/>
          <ac:cxnSpMkLst>
            <pc:docMk/>
            <pc:sldMk cId="1775522745" sldId="1529"/>
            <ac:cxnSpMk id="17" creationId="{BFA418FB-3EA7-43C6-8E1A-BA0E3BB9000C}"/>
          </ac:cxnSpMkLst>
        </pc:cxnChg>
        <pc:cxnChg chg="mod">
          <ac:chgData name="Wiebe de Boer" userId="ac397c14-734d-45d1-bf54-462116def8cf" providerId="ADAL" clId="{51994F51-5305-468C-8033-D98CB32E5E39}" dt="2021-09-13T16:05:01.659" v="5871"/>
          <ac:cxnSpMkLst>
            <pc:docMk/>
            <pc:sldMk cId="1775522745" sldId="1529"/>
            <ac:cxnSpMk id="18" creationId="{6C314B4B-C086-4CAC-A5B5-854BBD066AC1}"/>
          </ac:cxnSpMkLst>
        </pc:cxnChg>
        <pc:cxnChg chg="mod">
          <ac:chgData name="Wiebe de Boer" userId="ac397c14-734d-45d1-bf54-462116def8cf" providerId="ADAL" clId="{51994F51-5305-468C-8033-D98CB32E5E39}" dt="2021-09-13T16:05:01.659" v="5871"/>
          <ac:cxnSpMkLst>
            <pc:docMk/>
            <pc:sldMk cId="1775522745" sldId="1529"/>
            <ac:cxnSpMk id="19" creationId="{006223B9-EE32-487B-BA87-80BAB97D42C0}"/>
          </ac:cxnSpMkLst>
        </pc:cxnChg>
        <pc:cxnChg chg="mod">
          <ac:chgData name="Wiebe de Boer" userId="ac397c14-734d-45d1-bf54-462116def8cf" providerId="ADAL" clId="{51994F51-5305-468C-8033-D98CB32E5E39}" dt="2021-09-13T16:05:01.659" v="5871"/>
          <ac:cxnSpMkLst>
            <pc:docMk/>
            <pc:sldMk cId="1775522745" sldId="1529"/>
            <ac:cxnSpMk id="20" creationId="{FE84D262-DC2E-4381-A5E0-2C3DDEB33BA7}"/>
          </ac:cxnSpMkLst>
        </pc:cxnChg>
        <pc:cxnChg chg="mod">
          <ac:chgData name="Wiebe de Boer" userId="ac397c14-734d-45d1-bf54-462116def8cf" providerId="ADAL" clId="{51994F51-5305-468C-8033-D98CB32E5E39}" dt="2021-09-13T16:05:01.659" v="5871"/>
          <ac:cxnSpMkLst>
            <pc:docMk/>
            <pc:sldMk cId="1775522745" sldId="1529"/>
            <ac:cxnSpMk id="21" creationId="{E5B8F4BE-0388-4C01-81BB-1180E6194088}"/>
          </ac:cxnSpMkLst>
        </pc:cxnChg>
        <pc:cxnChg chg="mod">
          <ac:chgData name="Wiebe de Boer" userId="ac397c14-734d-45d1-bf54-462116def8cf" providerId="ADAL" clId="{51994F51-5305-468C-8033-D98CB32E5E39}" dt="2021-09-13T16:05:01.659" v="5871"/>
          <ac:cxnSpMkLst>
            <pc:docMk/>
            <pc:sldMk cId="1775522745" sldId="1529"/>
            <ac:cxnSpMk id="22" creationId="{3153748B-7218-4F33-88C4-28FF7A880479}"/>
          </ac:cxnSpMkLst>
        </pc:cxnChg>
        <pc:cxnChg chg="mod">
          <ac:chgData name="Wiebe de Boer" userId="ac397c14-734d-45d1-bf54-462116def8cf" providerId="ADAL" clId="{51994F51-5305-468C-8033-D98CB32E5E39}" dt="2021-09-13T16:05:01.659" v="5871"/>
          <ac:cxnSpMkLst>
            <pc:docMk/>
            <pc:sldMk cId="1775522745" sldId="1529"/>
            <ac:cxnSpMk id="27" creationId="{A855DCD7-B05B-4C0C-8D0C-F6A23544C7A9}"/>
          </ac:cxnSpMkLst>
        </pc:cxnChg>
      </pc:sldChg>
      <pc:sldChg chg="addSp modSp add mod">
        <pc:chgData name="Wiebe de Boer" userId="ac397c14-734d-45d1-bf54-462116def8cf" providerId="ADAL" clId="{51994F51-5305-468C-8033-D98CB32E5E39}" dt="2021-09-13T16:07:04.921" v="6043" actId="1076"/>
        <pc:sldMkLst>
          <pc:docMk/>
          <pc:sldMk cId="710671497" sldId="1530"/>
        </pc:sldMkLst>
        <pc:spChg chg="mod">
          <ac:chgData name="Wiebe de Boer" userId="ac397c14-734d-45d1-bf54-462116def8cf" providerId="ADAL" clId="{51994F51-5305-468C-8033-D98CB32E5E39}" dt="2021-09-13T16:06:28.624" v="6039" actId="20577"/>
          <ac:spMkLst>
            <pc:docMk/>
            <pc:sldMk cId="710671497" sldId="1530"/>
            <ac:spMk id="2" creationId="{D3C4BE22-D18E-4017-A785-BB535C92539F}"/>
          </ac:spMkLst>
        </pc:spChg>
        <pc:spChg chg="mod">
          <ac:chgData name="Wiebe de Boer" userId="ac397c14-734d-45d1-bf54-462116def8cf" providerId="ADAL" clId="{51994F51-5305-468C-8033-D98CB32E5E39}" dt="2021-09-13T16:06:34.135" v="6040" actId="6549"/>
          <ac:spMkLst>
            <pc:docMk/>
            <pc:sldMk cId="710671497" sldId="1530"/>
            <ac:spMk id="3" creationId="{1823420B-CB2F-47A5-A074-A3540A8521A7}"/>
          </ac:spMkLst>
        </pc:spChg>
        <pc:spChg chg="mod">
          <ac:chgData name="Wiebe de Boer" userId="ac397c14-734d-45d1-bf54-462116def8cf" providerId="ADAL" clId="{51994F51-5305-468C-8033-D98CB32E5E39}" dt="2021-09-13T16:06:48.353" v="6042"/>
          <ac:spMkLst>
            <pc:docMk/>
            <pc:sldMk cId="710671497" sldId="1530"/>
            <ac:spMk id="27" creationId="{D6958B14-DCF5-4947-8365-E6B98E3B6E67}"/>
          </ac:spMkLst>
        </pc:spChg>
        <pc:spChg chg="mod">
          <ac:chgData name="Wiebe de Boer" userId="ac397c14-734d-45d1-bf54-462116def8cf" providerId="ADAL" clId="{51994F51-5305-468C-8033-D98CB32E5E39}" dt="2021-09-13T16:06:48.353" v="6042"/>
          <ac:spMkLst>
            <pc:docMk/>
            <pc:sldMk cId="710671497" sldId="1530"/>
            <ac:spMk id="28" creationId="{E383FFDA-A47F-4B7B-A85B-26513A1D8AB9}"/>
          </ac:spMkLst>
        </pc:spChg>
        <pc:spChg chg="mod">
          <ac:chgData name="Wiebe de Boer" userId="ac397c14-734d-45d1-bf54-462116def8cf" providerId="ADAL" clId="{51994F51-5305-468C-8033-D98CB32E5E39}" dt="2021-09-13T16:06:48.353" v="6042"/>
          <ac:spMkLst>
            <pc:docMk/>
            <pc:sldMk cId="710671497" sldId="1530"/>
            <ac:spMk id="29" creationId="{C94D5B22-BC94-4191-A8B5-352C21FFC07F}"/>
          </ac:spMkLst>
        </pc:spChg>
        <pc:spChg chg="mod">
          <ac:chgData name="Wiebe de Boer" userId="ac397c14-734d-45d1-bf54-462116def8cf" providerId="ADAL" clId="{51994F51-5305-468C-8033-D98CB32E5E39}" dt="2021-09-13T16:06:48.353" v="6042"/>
          <ac:spMkLst>
            <pc:docMk/>
            <pc:sldMk cId="710671497" sldId="1530"/>
            <ac:spMk id="30" creationId="{4E7AD374-554D-41A9-A6F0-F096E8D425A1}"/>
          </ac:spMkLst>
        </pc:spChg>
        <pc:spChg chg="mod">
          <ac:chgData name="Wiebe de Boer" userId="ac397c14-734d-45d1-bf54-462116def8cf" providerId="ADAL" clId="{51994F51-5305-468C-8033-D98CB32E5E39}" dt="2021-09-13T16:06:48.353" v="6042"/>
          <ac:spMkLst>
            <pc:docMk/>
            <pc:sldMk cId="710671497" sldId="1530"/>
            <ac:spMk id="32" creationId="{E02BB950-EAFE-460E-B195-E9464A69AA65}"/>
          </ac:spMkLst>
        </pc:spChg>
        <pc:spChg chg="mod">
          <ac:chgData name="Wiebe de Boer" userId="ac397c14-734d-45d1-bf54-462116def8cf" providerId="ADAL" clId="{51994F51-5305-468C-8033-D98CB32E5E39}" dt="2021-09-13T16:06:48.353" v="6042"/>
          <ac:spMkLst>
            <pc:docMk/>
            <pc:sldMk cId="710671497" sldId="1530"/>
            <ac:spMk id="33" creationId="{F4C3DF10-4EAF-4AFF-97F1-A51AEE1FBD41}"/>
          </ac:spMkLst>
        </pc:spChg>
        <pc:spChg chg="mod">
          <ac:chgData name="Wiebe de Boer" userId="ac397c14-734d-45d1-bf54-462116def8cf" providerId="ADAL" clId="{51994F51-5305-468C-8033-D98CB32E5E39}" dt="2021-09-13T16:06:48.353" v="6042"/>
          <ac:spMkLst>
            <pc:docMk/>
            <pc:sldMk cId="710671497" sldId="1530"/>
            <ac:spMk id="34" creationId="{9977A9C0-7074-4B07-903C-CF4A201611DD}"/>
          </ac:spMkLst>
        </pc:spChg>
        <pc:spChg chg="mod">
          <ac:chgData name="Wiebe de Boer" userId="ac397c14-734d-45d1-bf54-462116def8cf" providerId="ADAL" clId="{51994F51-5305-468C-8033-D98CB32E5E39}" dt="2021-09-13T16:06:48.353" v="6042"/>
          <ac:spMkLst>
            <pc:docMk/>
            <pc:sldMk cId="710671497" sldId="1530"/>
            <ac:spMk id="35" creationId="{64781BD9-5DE8-4270-9FE2-FFE4B903E35E}"/>
          </ac:spMkLst>
        </pc:spChg>
        <pc:spChg chg="mod">
          <ac:chgData name="Wiebe de Boer" userId="ac397c14-734d-45d1-bf54-462116def8cf" providerId="ADAL" clId="{51994F51-5305-468C-8033-D98CB32E5E39}" dt="2021-09-13T16:06:48.353" v="6042"/>
          <ac:spMkLst>
            <pc:docMk/>
            <pc:sldMk cId="710671497" sldId="1530"/>
            <ac:spMk id="36" creationId="{FD13FAA9-1EA0-4B2A-B77C-2AEC149EC61C}"/>
          </ac:spMkLst>
        </pc:spChg>
        <pc:spChg chg="mod">
          <ac:chgData name="Wiebe de Boer" userId="ac397c14-734d-45d1-bf54-462116def8cf" providerId="ADAL" clId="{51994F51-5305-468C-8033-D98CB32E5E39}" dt="2021-09-13T16:06:48.353" v="6042"/>
          <ac:spMkLst>
            <pc:docMk/>
            <pc:sldMk cId="710671497" sldId="1530"/>
            <ac:spMk id="37" creationId="{6605AC5F-B4D2-4E7D-B847-141F021DD18C}"/>
          </ac:spMkLst>
        </pc:spChg>
        <pc:spChg chg="mod">
          <ac:chgData name="Wiebe de Boer" userId="ac397c14-734d-45d1-bf54-462116def8cf" providerId="ADAL" clId="{51994F51-5305-468C-8033-D98CB32E5E39}" dt="2021-09-13T16:06:48.353" v="6042"/>
          <ac:spMkLst>
            <pc:docMk/>
            <pc:sldMk cId="710671497" sldId="1530"/>
            <ac:spMk id="38" creationId="{534123EB-9FFA-42FE-B3C5-CD021C3CD2DB}"/>
          </ac:spMkLst>
        </pc:spChg>
        <pc:spChg chg="mod">
          <ac:chgData name="Wiebe de Boer" userId="ac397c14-734d-45d1-bf54-462116def8cf" providerId="ADAL" clId="{51994F51-5305-468C-8033-D98CB32E5E39}" dt="2021-09-13T16:06:48.353" v="6042"/>
          <ac:spMkLst>
            <pc:docMk/>
            <pc:sldMk cId="710671497" sldId="1530"/>
            <ac:spMk id="39" creationId="{FEED8ECE-1AF9-40DB-B476-398B56380B46}"/>
          </ac:spMkLst>
        </pc:spChg>
        <pc:spChg chg="mod">
          <ac:chgData name="Wiebe de Boer" userId="ac397c14-734d-45d1-bf54-462116def8cf" providerId="ADAL" clId="{51994F51-5305-468C-8033-D98CB32E5E39}" dt="2021-09-13T16:06:48.353" v="6042"/>
          <ac:spMkLst>
            <pc:docMk/>
            <pc:sldMk cId="710671497" sldId="1530"/>
            <ac:spMk id="40" creationId="{F9C4DCF5-636D-4BD4-924B-8BEA6AFA1463}"/>
          </ac:spMkLst>
        </pc:spChg>
        <pc:spChg chg="mod">
          <ac:chgData name="Wiebe de Boer" userId="ac397c14-734d-45d1-bf54-462116def8cf" providerId="ADAL" clId="{51994F51-5305-468C-8033-D98CB32E5E39}" dt="2021-09-13T16:06:48.353" v="6042"/>
          <ac:spMkLst>
            <pc:docMk/>
            <pc:sldMk cId="710671497" sldId="1530"/>
            <ac:spMk id="41" creationId="{AE26E700-7987-4920-984E-DDA3CE571844}"/>
          </ac:spMkLst>
        </pc:spChg>
        <pc:spChg chg="mod">
          <ac:chgData name="Wiebe de Boer" userId="ac397c14-734d-45d1-bf54-462116def8cf" providerId="ADAL" clId="{51994F51-5305-468C-8033-D98CB32E5E39}" dt="2021-09-13T16:06:48.353" v="6042"/>
          <ac:spMkLst>
            <pc:docMk/>
            <pc:sldMk cId="710671497" sldId="1530"/>
            <ac:spMk id="42" creationId="{21D38F29-1323-49D4-9ED3-03AB16F925A3}"/>
          </ac:spMkLst>
        </pc:spChg>
        <pc:spChg chg="mod">
          <ac:chgData name="Wiebe de Boer" userId="ac397c14-734d-45d1-bf54-462116def8cf" providerId="ADAL" clId="{51994F51-5305-468C-8033-D98CB32E5E39}" dt="2021-09-13T16:06:48.353" v="6042"/>
          <ac:spMkLst>
            <pc:docMk/>
            <pc:sldMk cId="710671497" sldId="1530"/>
            <ac:spMk id="43" creationId="{5D3A09F7-AE9E-4EC4-BC66-C335C6876778}"/>
          </ac:spMkLst>
        </pc:spChg>
        <pc:spChg chg="mod">
          <ac:chgData name="Wiebe de Boer" userId="ac397c14-734d-45d1-bf54-462116def8cf" providerId="ADAL" clId="{51994F51-5305-468C-8033-D98CB32E5E39}" dt="2021-09-13T16:06:48.353" v="6042"/>
          <ac:spMkLst>
            <pc:docMk/>
            <pc:sldMk cId="710671497" sldId="1530"/>
            <ac:spMk id="44" creationId="{BBE9D753-D838-4886-B174-7A544AAF30F0}"/>
          </ac:spMkLst>
        </pc:spChg>
        <pc:spChg chg="mod">
          <ac:chgData name="Wiebe de Boer" userId="ac397c14-734d-45d1-bf54-462116def8cf" providerId="ADAL" clId="{51994F51-5305-468C-8033-D98CB32E5E39}" dt="2021-09-13T16:06:48.353" v="6042"/>
          <ac:spMkLst>
            <pc:docMk/>
            <pc:sldMk cId="710671497" sldId="1530"/>
            <ac:spMk id="45" creationId="{A9C7C9AD-B7C2-4F35-887B-B2955879E868}"/>
          </ac:spMkLst>
        </pc:spChg>
        <pc:spChg chg="mod">
          <ac:chgData name="Wiebe de Boer" userId="ac397c14-734d-45d1-bf54-462116def8cf" providerId="ADAL" clId="{51994F51-5305-468C-8033-D98CB32E5E39}" dt="2021-09-13T16:06:48.353" v="6042"/>
          <ac:spMkLst>
            <pc:docMk/>
            <pc:sldMk cId="710671497" sldId="1530"/>
            <ac:spMk id="46" creationId="{12D5AADE-FCCD-48F2-8809-F350E42568AF}"/>
          </ac:spMkLst>
        </pc:spChg>
        <pc:spChg chg="mod">
          <ac:chgData name="Wiebe de Boer" userId="ac397c14-734d-45d1-bf54-462116def8cf" providerId="ADAL" clId="{51994F51-5305-468C-8033-D98CB32E5E39}" dt="2021-09-13T16:06:48.353" v="6042"/>
          <ac:spMkLst>
            <pc:docMk/>
            <pc:sldMk cId="710671497" sldId="1530"/>
            <ac:spMk id="47" creationId="{43AAE549-DB59-46EB-BF0C-421602B3873D}"/>
          </ac:spMkLst>
        </pc:spChg>
        <pc:spChg chg="mod">
          <ac:chgData name="Wiebe de Boer" userId="ac397c14-734d-45d1-bf54-462116def8cf" providerId="ADAL" clId="{51994F51-5305-468C-8033-D98CB32E5E39}" dt="2021-09-13T16:06:48.353" v="6042"/>
          <ac:spMkLst>
            <pc:docMk/>
            <pc:sldMk cId="710671497" sldId="1530"/>
            <ac:spMk id="48" creationId="{7A54196A-1676-4E54-99F3-DA893F3680FE}"/>
          </ac:spMkLst>
        </pc:spChg>
        <pc:spChg chg="mod">
          <ac:chgData name="Wiebe de Boer" userId="ac397c14-734d-45d1-bf54-462116def8cf" providerId="ADAL" clId="{51994F51-5305-468C-8033-D98CB32E5E39}" dt="2021-09-13T16:06:48.353" v="6042"/>
          <ac:spMkLst>
            <pc:docMk/>
            <pc:sldMk cId="710671497" sldId="1530"/>
            <ac:spMk id="49" creationId="{20EB2822-5ED6-4619-A5E8-79015AA65F38}"/>
          </ac:spMkLst>
        </pc:spChg>
        <pc:spChg chg="mod">
          <ac:chgData name="Wiebe de Boer" userId="ac397c14-734d-45d1-bf54-462116def8cf" providerId="ADAL" clId="{51994F51-5305-468C-8033-D98CB32E5E39}" dt="2021-09-13T16:06:48.353" v="6042"/>
          <ac:spMkLst>
            <pc:docMk/>
            <pc:sldMk cId="710671497" sldId="1530"/>
            <ac:spMk id="50" creationId="{E8F6AAB5-3C70-4BB4-B5A9-1FAEAB945165}"/>
          </ac:spMkLst>
        </pc:spChg>
        <pc:spChg chg="mod">
          <ac:chgData name="Wiebe de Boer" userId="ac397c14-734d-45d1-bf54-462116def8cf" providerId="ADAL" clId="{51994F51-5305-468C-8033-D98CB32E5E39}" dt="2021-09-13T16:06:48.353" v="6042"/>
          <ac:spMkLst>
            <pc:docMk/>
            <pc:sldMk cId="710671497" sldId="1530"/>
            <ac:spMk id="51" creationId="{C2AC044C-D13B-4D7B-97D9-B028259F6F79}"/>
          </ac:spMkLst>
        </pc:spChg>
        <pc:spChg chg="add mod">
          <ac:chgData name="Wiebe de Boer" userId="ac397c14-734d-45d1-bf54-462116def8cf" providerId="ADAL" clId="{51994F51-5305-468C-8033-D98CB32E5E39}" dt="2021-09-13T16:07:04.921" v="6043" actId="1076"/>
          <ac:spMkLst>
            <pc:docMk/>
            <pc:sldMk cId="710671497" sldId="1530"/>
            <ac:spMk id="52" creationId="{D7D243CA-5109-41D2-8A11-E689A540AF78}"/>
          </ac:spMkLst>
        </pc:spChg>
        <pc:spChg chg="add mod">
          <ac:chgData name="Wiebe de Boer" userId="ac397c14-734d-45d1-bf54-462116def8cf" providerId="ADAL" clId="{51994F51-5305-468C-8033-D98CB32E5E39}" dt="2021-09-13T16:07:04.921" v="6043" actId="1076"/>
          <ac:spMkLst>
            <pc:docMk/>
            <pc:sldMk cId="710671497" sldId="1530"/>
            <ac:spMk id="53" creationId="{CAE7E7A1-B212-4D49-9781-DA360C352F6E}"/>
          </ac:spMkLst>
        </pc:spChg>
        <pc:grpChg chg="add mod">
          <ac:chgData name="Wiebe de Boer" userId="ac397c14-734d-45d1-bf54-462116def8cf" providerId="ADAL" clId="{51994F51-5305-468C-8033-D98CB32E5E39}" dt="2021-09-13T16:07:04.921" v="6043" actId="1076"/>
          <ac:grpSpMkLst>
            <pc:docMk/>
            <pc:sldMk cId="710671497" sldId="1530"/>
            <ac:grpSpMk id="10" creationId="{5E7C040E-23D5-4AA3-B784-3FA30EC2E3CB}"/>
          </ac:grpSpMkLst>
        </pc:grpChg>
        <pc:grpChg chg="mod">
          <ac:chgData name="Wiebe de Boer" userId="ac397c14-734d-45d1-bf54-462116def8cf" providerId="ADAL" clId="{51994F51-5305-468C-8033-D98CB32E5E39}" dt="2021-09-13T16:06:48.353" v="6042"/>
          <ac:grpSpMkLst>
            <pc:docMk/>
            <pc:sldMk cId="710671497" sldId="1530"/>
            <ac:grpSpMk id="11" creationId="{87CE3177-973F-4BF2-9B48-4E0535E352B0}"/>
          </ac:grpSpMkLst>
        </pc:grpChg>
        <pc:grpChg chg="mod">
          <ac:chgData name="Wiebe de Boer" userId="ac397c14-734d-45d1-bf54-462116def8cf" providerId="ADAL" clId="{51994F51-5305-468C-8033-D98CB32E5E39}" dt="2021-09-13T16:06:48.353" v="6042"/>
          <ac:grpSpMkLst>
            <pc:docMk/>
            <pc:sldMk cId="710671497" sldId="1530"/>
            <ac:grpSpMk id="12" creationId="{6C6BAAF9-6C1D-42E5-AB3E-3471DDEDEF1A}"/>
          </ac:grpSpMkLst>
        </pc:grpChg>
        <pc:grpChg chg="mod">
          <ac:chgData name="Wiebe de Boer" userId="ac397c14-734d-45d1-bf54-462116def8cf" providerId="ADAL" clId="{51994F51-5305-468C-8033-D98CB32E5E39}" dt="2021-09-13T16:06:48.353" v="6042"/>
          <ac:grpSpMkLst>
            <pc:docMk/>
            <pc:sldMk cId="710671497" sldId="1530"/>
            <ac:grpSpMk id="13" creationId="{FEC8968F-CE17-489F-A1E0-A5666B6C3533}"/>
          </ac:grpSpMkLst>
        </pc:grpChg>
        <pc:grpChg chg="mod">
          <ac:chgData name="Wiebe de Boer" userId="ac397c14-734d-45d1-bf54-462116def8cf" providerId="ADAL" clId="{51994F51-5305-468C-8033-D98CB32E5E39}" dt="2021-09-13T16:06:48.353" v="6042"/>
          <ac:grpSpMkLst>
            <pc:docMk/>
            <pc:sldMk cId="710671497" sldId="1530"/>
            <ac:grpSpMk id="14" creationId="{AF1918E4-28D6-44B8-A6A9-ADB393206B61}"/>
          </ac:grpSpMkLst>
        </pc:grpChg>
        <pc:grpChg chg="mod">
          <ac:chgData name="Wiebe de Boer" userId="ac397c14-734d-45d1-bf54-462116def8cf" providerId="ADAL" clId="{51994F51-5305-468C-8033-D98CB32E5E39}" dt="2021-09-13T16:06:48.353" v="6042"/>
          <ac:grpSpMkLst>
            <pc:docMk/>
            <pc:sldMk cId="710671497" sldId="1530"/>
            <ac:grpSpMk id="15" creationId="{44D1008C-FEDC-4D6F-BFC6-1ADF94F1CF0A}"/>
          </ac:grpSpMkLst>
        </pc:grpChg>
        <pc:cxnChg chg="mod">
          <ac:chgData name="Wiebe de Boer" userId="ac397c14-734d-45d1-bf54-462116def8cf" providerId="ADAL" clId="{51994F51-5305-468C-8033-D98CB32E5E39}" dt="2021-09-13T16:06:48.353" v="6042"/>
          <ac:cxnSpMkLst>
            <pc:docMk/>
            <pc:sldMk cId="710671497" sldId="1530"/>
            <ac:cxnSpMk id="16" creationId="{2D24F23C-B6D5-4FDB-9CBD-E3999A083349}"/>
          </ac:cxnSpMkLst>
        </pc:cxnChg>
        <pc:cxnChg chg="mod">
          <ac:chgData name="Wiebe de Boer" userId="ac397c14-734d-45d1-bf54-462116def8cf" providerId="ADAL" clId="{51994F51-5305-468C-8033-D98CB32E5E39}" dt="2021-09-13T16:06:48.353" v="6042"/>
          <ac:cxnSpMkLst>
            <pc:docMk/>
            <pc:sldMk cId="710671497" sldId="1530"/>
            <ac:cxnSpMk id="17" creationId="{1B20A84E-5B83-424C-BA3F-EF84DB65F4F8}"/>
          </ac:cxnSpMkLst>
        </pc:cxnChg>
        <pc:cxnChg chg="mod">
          <ac:chgData name="Wiebe de Boer" userId="ac397c14-734d-45d1-bf54-462116def8cf" providerId="ADAL" clId="{51994F51-5305-468C-8033-D98CB32E5E39}" dt="2021-09-13T16:06:48.353" v="6042"/>
          <ac:cxnSpMkLst>
            <pc:docMk/>
            <pc:sldMk cId="710671497" sldId="1530"/>
            <ac:cxnSpMk id="18" creationId="{B9C61D45-4572-494D-BAB8-184D934F40CE}"/>
          </ac:cxnSpMkLst>
        </pc:cxnChg>
        <pc:cxnChg chg="mod">
          <ac:chgData name="Wiebe de Boer" userId="ac397c14-734d-45d1-bf54-462116def8cf" providerId="ADAL" clId="{51994F51-5305-468C-8033-D98CB32E5E39}" dt="2021-09-13T16:06:48.353" v="6042"/>
          <ac:cxnSpMkLst>
            <pc:docMk/>
            <pc:sldMk cId="710671497" sldId="1530"/>
            <ac:cxnSpMk id="19" creationId="{376C4A7A-9562-4680-98FC-DFBFCE324BA7}"/>
          </ac:cxnSpMkLst>
        </pc:cxnChg>
        <pc:cxnChg chg="mod">
          <ac:chgData name="Wiebe de Boer" userId="ac397c14-734d-45d1-bf54-462116def8cf" providerId="ADAL" clId="{51994F51-5305-468C-8033-D98CB32E5E39}" dt="2021-09-13T16:06:48.353" v="6042"/>
          <ac:cxnSpMkLst>
            <pc:docMk/>
            <pc:sldMk cId="710671497" sldId="1530"/>
            <ac:cxnSpMk id="20" creationId="{246A0C55-FF40-4E93-8CD2-85FEAAFAEA4D}"/>
          </ac:cxnSpMkLst>
        </pc:cxnChg>
        <pc:cxnChg chg="mod">
          <ac:chgData name="Wiebe de Boer" userId="ac397c14-734d-45d1-bf54-462116def8cf" providerId="ADAL" clId="{51994F51-5305-468C-8033-D98CB32E5E39}" dt="2021-09-13T16:06:48.353" v="6042"/>
          <ac:cxnSpMkLst>
            <pc:docMk/>
            <pc:sldMk cId="710671497" sldId="1530"/>
            <ac:cxnSpMk id="21" creationId="{AC4AEC07-280D-468E-B1CB-344338EE92A6}"/>
          </ac:cxnSpMkLst>
        </pc:cxnChg>
        <pc:cxnChg chg="mod">
          <ac:chgData name="Wiebe de Boer" userId="ac397c14-734d-45d1-bf54-462116def8cf" providerId="ADAL" clId="{51994F51-5305-468C-8033-D98CB32E5E39}" dt="2021-09-13T16:06:48.353" v="6042"/>
          <ac:cxnSpMkLst>
            <pc:docMk/>
            <pc:sldMk cId="710671497" sldId="1530"/>
            <ac:cxnSpMk id="22" creationId="{96B3D3B8-F458-4A37-86CE-41733971393B}"/>
          </ac:cxnSpMkLst>
        </pc:cxnChg>
        <pc:cxnChg chg="mod">
          <ac:chgData name="Wiebe de Boer" userId="ac397c14-734d-45d1-bf54-462116def8cf" providerId="ADAL" clId="{51994F51-5305-468C-8033-D98CB32E5E39}" dt="2021-09-13T16:06:48.353" v="6042"/>
          <ac:cxnSpMkLst>
            <pc:docMk/>
            <pc:sldMk cId="710671497" sldId="1530"/>
            <ac:cxnSpMk id="23" creationId="{BD4BDE39-667C-49DA-8FB5-8758E178FEBB}"/>
          </ac:cxnSpMkLst>
        </pc:cxnChg>
        <pc:cxnChg chg="mod">
          <ac:chgData name="Wiebe de Boer" userId="ac397c14-734d-45d1-bf54-462116def8cf" providerId="ADAL" clId="{51994F51-5305-468C-8033-D98CB32E5E39}" dt="2021-09-13T16:06:48.353" v="6042"/>
          <ac:cxnSpMkLst>
            <pc:docMk/>
            <pc:sldMk cId="710671497" sldId="1530"/>
            <ac:cxnSpMk id="24" creationId="{463E8796-F1B0-42BC-8B68-F3BC163F434C}"/>
          </ac:cxnSpMkLst>
        </pc:cxnChg>
        <pc:cxnChg chg="mod">
          <ac:chgData name="Wiebe de Boer" userId="ac397c14-734d-45d1-bf54-462116def8cf" providerId="ADAL" clId="{51994F51-5305-468C-8033-D98CB32E5E39}" dt="2021-09-13T16:06:48.353" v="6042"/>
          <ac:cxnSpMkLst>
            <pc:docMk/>
            <pc:sldMk cId="710671497" sldId="1530"/>
            <ac:cxnSpMk id="25" creationId="{26D20E52-FB03-4736-998A-198F7201DB50}"/>
          </ac:cxnSpMkLst>
        </pc:cxnChg>
        <pc:cxnChg chg="mod">
          <ac:chgData name="Wiebe de Boer" userId="ac397c14-734d-45d1-bf54-462116def8cf" providerId="ADAL" clId="{51994F51-5305-468C-8033-D98CB32E5E39}" dt="2021-09-13T16:06:48.353" v="6042"/>
          <ac:cxnSpMkLst>
            <pc:docMk/>
            <pc:sldMk cId="710671497" sldId="1530"/>
            <ac:cxnSpMk id="26" creationId="{91DE60B2-253F-4CAE-8CE7-A32A62CC8089}"/>
          </ac:cxnSpMkLst>
        </pc:cxnChg>
        <pc:cxnChg chg="mod">
          <ac:chgData name="Wiebe de Boer" userId="ac397c14-734d-45d1-bf54-462116def8cf" providerId="ADAL" clId="{51994F51-5305-468C-8033-D98CB32E5E39}" dt="2021-09-13T16:06:48.353" v="6042"/>
          <ac:cxnSpMkLst>
            <pc:docMk/>
            <pc:sldMk cId="710671497" sldId="1530"/>
            <ac:cxnSpMk id="31" creationId="{6BB7E55C-B6BA-4A65-AA13-9761A6D5ECAE}"/>
          </ac:cxnSpMkLst>
        </pc:cxnChg>
      </pc:sldChg>
    </pc:docChg>
  </pc:docChgLst>
  <pc:docChgLst>
    <pc:chgData name="Wiebe de Boer" userId="ac397c14-734d-45d1-bf54-462116def8cf" providerId="ADAL" clId="{7FD5D275-BAA5-4656-9D09-79BD24B827FF}"/>
    <pc:docChg chg="undo custSel addSld delSld modSld sldOrd">
      <pc:chgData name="Wiebe de Boer" userId="ac397c14-734d-45d1-bf54-462116def8cf" providerId="ADAL" clId="{7FD5D275-BAA5-4656-9D09-79BD24B827FF}" dt="2021-06-10T09:22:12.115" v="5176" actId="47"/>
      <pc:docMkLst>
        <pc:docMk/>
      </pc:docMkLst>
      <pc:sldChg chg="modSp mod">
        <pc:chgData name="Wiebe de Boer" userId="ac397c14-734d-45d1-bf54-462116def8cf" providerId="ADAL" clId="{7FD5D275-BAA5-4656-9D09-79BD24B827FF}" dt="2021-06-09T07:42:58.526" v="37" actId="1076"/>
        <pc:sldMkLst>
          <pc:docMk/>
          <pc:sldMk cId="1848310190" sldId="260"/>
        </pc:sldMkLst>
        <pc:spChg chg="mod">
          <ac:chgData name="Wiebe de Boer" userId="ac397c14-734d-45d1-bf54-462116def8cf" providerId="ADAL" clId="{7FD5D275-BAA5-4656-9D09-79BD24B827FF}" dt="2021-06-09T07:42:54.968" v="36" actId="14100"/>
          <ac:spMkLst>
            <pc:docMk/>
            <pc:sldMk cId="1848310190" sldId="260"/>
            <ac:spMk id="6" creationId="{ED010081-142B-471A-8A79-433EA62F4E0C}"/>
          </ac:spMkLst>
        </pc:spChg>
        <pc:spChg chg="mod">
          <ac:chgData name="Wiebe de Boer" userId="ac397c14-734d-45d1-bf54-462116def8cf" providerId="ADAL" clId="{7FD5D275-BAA5-4656-9D09-79BD24B827FF}" dt="2021-06-09T07:42:58.526" v="37" actId="1076"/>
          <ac:spMkLst>
            <pc:docMk/>
            <pc:sldMk cId="1848310190" sldId="260"/>
            <ac:spMk id="7" creationId="{838C8FD7-55FC-4DBD-825A-309E45D66332}"/>
          </ac:spMkLst>
        </pc:spChg>
        <pc:spChg chg="mod">
          <ac:chgData name="Wiebe de Boer" userId="ac397c14-734d-45d1-bf54-462116def8cf" providerId="ADAL" clId="{7FD5D275-BAA5-4656-9D09-79BD24B827FF}" dt="2021-06-09T07:41:31.335" v="32" actId="20577"/>
          <ac:spMkLst>
            <pc:docMk/>
            <pc:sldMk cId="1848310190" sldId="260"/>
            <ac:spMk id="14" creationId="{D510B812-7AC5-475D-ACB5-69A9EF35AE06}"/>
          </ac:spMkLst>
        </pc:spChg>
      </pc:sldChg>
      <pc:sldChg chg="del">
        <pc:chgData name="Wiebe de Boer" userId="ac397c14-734d-45d1-bf54-462116def8cf" providerId="ADAL" clId="{7FD5D275-BAA5-4656-9D09-79BD24B827FF}" dt="2021-06-09T07:41:40.567" v="33" actId="47"/>
        <pc:sldMkLst>
          <pc:docMk/>
          <pc:sldMk cId="1028690749" sldId="299"/>
        </pc:sldMkLst>
      </pc:sldChg>
      <pc:sldChg chg="del">
        <pc:chgData name="Wiebe de Boer" userId="ac397c14-734d-45d1-bf54-462116def8cf" providerId="ADAL" clId="{7FD5D275-BAA5-4656-9D09-79BD24B827FF}" dt="2021-06-09T07:41:40.567" v="33" actId="47"/>
        <pc:sldMkLst>
          <pc:docMk/>
          <pc:sldMk cId="265420506" sldId="301"/>
        </pc:sldMkLst>
      </pc:sldChg>
      <pc:sldChg chg="modSp add mod">
        <pc:chgData name="Wiebe de Boer" userId="ac397c14-734d-45d1-bf54-462116def8cf" providerId="ADAL" clId="{7FD5D275-BAA5-4656-9D09-79BD24B827FF}" dt="2021-06-09T07:47:29.926" v="96" actId="1076"/>
        <pc:sldMkLst>
          <pc:docMk/>
          <pc:sldMk cId="968487040" sldId="370"/>
        </pc:sldMkLst>
        <pc:spChg chg="mod">
          <ac:chgData name="Wiebe de Boer" userId="ac397c14-734d-45d1-bf54-462116def8cf" providerId="ADAL" clId="{7FD5D275-BAA5-4656-9D09-79BD24B827FF}" dt="2021-06-09T07:47:03.207" v="93" actId="20577"/>
          <ac:spMkLst>
            <pc:docMk/>
            <pc:sldMk cId="968487040" sldId="370"/>
            <ac:spMk id="2" creationId="{0A6A3197-EC2F-477E-85EA-FDF78C8968FA}"/>
          </ac:spMkLst>
        </pc:spChg>
        <pc:spChg chg="mod">
          <ac:chgData name="Wiebe de Boer" userId="ac397c14-734d-45d1-bf54-462116def8cf" providerId="ADAL" clId="{7FD5D275-BAA5-4656-9D09-79BD24B827FF}" dt="2021-06-09T07:46:52.880" v="82" actId="6549"/>
          <ac:spMkLst>
            <pc:docMk/>
            <pc:sldMk cId="968487040" sldId="370"/>
            <ac:spMk id="5" creationId="{020BF377-8167-4F7F-BBB4-2A5E01C6C709}"/>
          </ac:spMkLst>
        </pc:spChg>
        <pc:spChg chg="mod">
          <ac:chgData name="Wiebe de Boer" userId="ac397c14-734d-45d1-bf54-462116def8cf" providerId="ADAL" clId="{7FD5D275-BAA5-4656-9D09-79BD24B827FF}" dt="2021-06-09T07:47:29.926" v="96" actId="1076"/>
          <ac:spMkLst>
            <pc:docMk/>
            <pc:sldMk cId="968487040" sldId="370"/>
            <ac:spMk id="6" creationId="{1AD133CE-48A9-4464-8760-EE8C40E4978B}"/>
          </ac:spMkLst>
        </pc:spChg>
        <pc:spChg chg="mod">
          <ac:chgData name="Wiebe de Boer" userId="ac397c14-734d-45d1-bf54-462116def8cf" providerId="ADAL" clId="{7FD5D275-BAA5-4656-9D09-79BD24B827FF}" dt="2021-06-09T07:47:29.926" v="96" actId="1076"/>
          <ac:spMkLst>
            <pc:docMk/>
            <pc:sldMk cId="968487040" sldId="370"/>
            <ac:spMk id="7" creationId="{47EC0DC3-AEC0-4054-AD6E-46286AFCD310}"/>
          </ac:spMkLst>
        </pc:spChg>
        <pc:spChg chg="mod">
          <ac:chgData name="Wiebe de Boer" userId="ac397c14-734d-45d1-bf54-462116def8cf" providerId="ADAL" clId="{7FD5D275-BAA5-4656-9D09-79BD24B827FF}" dt="2021-06-09T07:47:29.926" v="96" actId="1076"/>
          <ac:spMkLst>
            <pc:docMk/>
            <pc:sldMk cId="968487040" sldId="370"/>
            <ac:spMk id="8" creationId="{2D759D56-12F7-4836-97C1-160478E80940}"/>
          </ac:spMkLst>
        </pc:spChg>
        <pc:spChg chg="mod">
          <ac:chgData name="Wiebe de Boer" userId="ac397c14-734d-45d1-bf54-462116def8cf" providerId="ADAL" clId="{7FD5D275-BAA5-4656-9D09-79BD24B827FF}" dt="2021-06-09T07:47:29.926" v="96" actId="1076"/>
          <ac:spMkLst>
            <pc:docMk/>
            <pc:sldMk cId="968487040" sldId="370"/>
            <ac:spMk id="12" creationId="{BE178C98-32F1-4BB4-9484-5ED80DD4D273}"/>
          </ac:spMkLst>
        </pc:spChg>
        <pc:spChg chg="mod">
          <ac:chgData name="Wiebe de Boer" userId="ac397c14-734d-45d1-bf54-462116def8cf" providerId="ADAL" clId="{7FD5D275-BAA5-4656-9D09-79BD24B827FF}" dt="2021-06-09T07:47:29.926" v="96" actId="1076"/>
          <ac:spMkLst>
            <pc:docMk/>
            <pc:sldMk cId="968487040" sldId="370"/>
            <ac:spMk id="15" creationId="{A5D6C587-3905-4A10-9313-C79C72B56492}"/>
          </ac:spMkLst>
        </pc:spChg>
        <pc:spChg chg="mod">
          <ac:chgData name="Wiebe de Boer" userId="ac397c14-734d-45d1-bf54-462116def8cf" providerId="ADAL" clId="{7FD5D275-BAA5-4656-9D09-79BD24B827FF}" dt="2021-06-09T07:47:29.926" v="96" actId="1076"/>
          <ac:spMkLst>
            <pc:docMk/>
            <pc:sldMk cId="968487040" sldId="370"/>
            <ac:spMk id="16" creationId="{F8F1D7FF-3BFD-426B-8196-34CC2FD75385}"/>
          </ac:spMkLst>
        </pc:spChg>
        <pc:spChg chg="mod">
          <ac:chgData name="Wiebe de Boer" userId="ac397c14-734d-45d1-bf54-462116def8cf" providerId="ADAL" clId="{7FD5D275-BAA5-4656-9D09-79BD24B827FF}" dt="2021-06-09T07:47:29.926" v="96" actId="1076"/>
          <ac:spMkLst>
            <pc:docMk/>
            <pc:sldMk cId="968487040" sldId="370"/>
            <ac:spMk id="17" creationId="{7A4BF4FD-2C9C-487E-8C96-B4FE3C6315CC}"/>
          </ac:spMkLst>
        </pc:spChg>
        <pc:spChg chg="mod">
          <ac:chgData name="Wiebe de Boer" userId="ac397c14-734d-45d1-bf54-462116def8cf" providerId="ADAL" clId="{7FD5D275-BAA5-4656-9D09-79BD24B827FF}" dt="2021-06-09T07:47:29.926" v="96" actId="1076"/>
          <ac:spMkLst>
            <pc:docMk/>
            <pc:sldMk cId="968487040" sldId="370"/>
            <ac:spMk id="22" creationId="{5B72AE9F-F853-4D22-A5DC-2E6DCB5989D8}"/>
          </ac:spMkLst>
        </pc:spChg>
        <pc:spChg chg="mod">
          <ac:chgData name="Wiebe de Boer" userId="ac397c14-734d-45d1-bf54-462116def8cf" providerId="ADAL" clId="{7FD5D275-BAA5-4656-9D09-79BD24B827FF}" dt="2021-06-09T07:47:29.926" v="96" actId="1076"/>
          <ac:spMkLst>
            <pc:docMk/>
            <pc:sldMk cId="968487040" sldId="370"/>
            <ac:spMk id="23" creationId="{B155A3AE-BFAB-4BEA-8237-45E04C9E86C3}"/>
          </ac:spMkLst>
        </pc:spChg>
        <pc:picChg chg="mod">
          <ac:chgData name="Wiebe de Boer" userId="ac397c14-734d-45d1-bf54-462116def8cf" providerId="ADAL" clId="{7FD5D275-BAA5-4656-9D09-79BD24B827FF}" dt="2021-06-09T07:47:18.606" v="95" actId="1076"/>
          <ac:picMkLst>
            <pc:docMk/>
            <pc:sldMk cId="968487040" sldId="370"/>
            <ac:picMk id="10" creationId="{4AB4315B-3721-48F3-B740-83123F838807}"/>
          </ac:picMkLst>
        </pc:picChg>
      </pc:sldChg>
      <pc:sldChg chg="ord modTransition">
        <pc:chgData name="Wiebe de Boer" userId="ac397c14-734d-45d1-bf54-462116def8cf" providerId="ADAL" clId="{7FD5D275-BAA5-4656-9D09-79BD24B827FF}" dt="2021-06-10T09:22:01.971" v="5175"/>
        <pc:sldMkLst>
          <pc:docMk/>
          <pc:sldMk cId="457258330" sldId="371"/>
        </pc:sldMkLst>
      </pc:sldChg>
      <pc:sldChg chg="del">
        <pc:chgData name="Wiebe de Boer" userId="ac397c14-734d-45d1-bf54-462116def8cf" providerId="ADAL" clId="{7FD5D275-BAA5-4656-9D09-79BD24B827FF}" dt="2021-06-09T08:22:15.400" v="1620" actId="47"/>
        <pc:sldMkLst>
          <pc:docMk/>
          <pc:sldMk cId="3891685000" sldId="782"/>
        </pc:sldMkLst>
      </pc:sldChg>
      <pc:sldChg chg="del">
        <pc:chgData name="Wiebe de Boer" userId="ac397c14-734d-45d1-bf54-462116def8cf" providerId="ADAL" clId="{7FD5D275-BAA5-4656-9D09-79BD24B827FF}" dt="2021-06-09T08:23:33.336" v="1667" actId="47"/>
        <pc:sldMkLst>
          <pc:docMk/>
          <pc:sldMk cId="524539644" sldId="803"/>
        </pc:sldMkLst>
      </pc:sldChg>
      <pc:sldChg chg="del ord">
        <pc:chgData name="Wiebe de Boer" userId="ac397c14-734d-45d1-bf54-462116def8cf" providerId="ADAL" clId="{7FD5D275-BAA5-4656-9D09-79BD24B827FF}" dt="2021-06-09T07:45:56.495" v="80" actId="47"/>
        <pc:sldMkLst>
          <pc:docMk/>
          <pc:sldMk cId="2163583598" sldId="804"/>
        </pc:sldMkLst>
      </pc:sldChg>
      <pc:sldChg chg="addSp delSp modSp mod">
        <pc:chgData name="Wiebe de Boer" userId="ac397c14-734d-45d1-bf54-462116def8cf" providerId="ADAL" clId="{7FD5D275-BAA5-4656-9D09-79BD24B827FF}" dt="2021-06-09T07:52:46.978" v="507" actId="6549"/>
        <pc:sldMkLst>
          <pc:docMk/>
          <pc:sldMk cId="668041975" sldId="805"/>
        </pc:sldMkLst>
        <pc:spChg chg="mod">
          <ac:chgData name="Wiebe de Boer" userId="ac397c14-734d-45d1-bf54-462116def8cf" providerId="ADAL" clId="{7FD5D275-BAA5-4656-9D09-79BD24B827FF}" dt="2021-06-09T07:52:46.978" v="507" actId="6549"/>
          <ac:spMkLst>
            <pc:docMk/>
            <pc:sldMk cId="668041975" sldId="805"/>
            <ac:spMk id="2" creationId="{D3C4BE22-D18E-4017-A785-BB535C92539F}"/>
          </ac:spMkLst>
        </pc:spChg>
        <pc:spChg chg="mod">
          <ac:chgData name="Wiebe de Boer" userId="ac397c14-734d-45d1-bf54-462116def8cf" providerId="ADAL" clId="{7FD5D275-BAA5-4656-9D09-79BD24B827FF}" dt="2021-06-09T07:44:20.748" v="67" actId="6549"/>
          <ac:spMkLst>
            <pc:docMk/>
            <pc:sldMk cId="668041975" sldId="805"/>
            <ac:spMk id="3" creationId="{1823420B-CB2F-47A5-A074-A3540A8521A7}"/>
          </ac:spMkLst>
        </pc:spChg>
        <pc:graphicFrameChg chg="add del mod">
          <ac:chgData name="Wiebe de Boer" userId="ac397c14-734d-45d1-bf54-462116def8cf" providerId="ADAL" clId="{7FD5D275-BAA5-4656-9D09-79BD24B827FF}" dt="2021-06-09T07:43:22.475" v="40"/>
          <ac:graphicFrameMkLst>
            <pc:docMk/>
            <pc:sldMk cId="668041975" sldId="805"/>
            <ac:graphicFrameMk id="10" creationId="{04B63DB8-BEA6-4E9B-8E17-F7275C48FB3B}"/>
          </ac:graphicFrameMkLst>
        </pc:graphicFrameChg>
      </pc:sldChg>
      <pc:sldChg chg="addSp delSp modSp mod ord modAnim">
        <pc:chgData name="Wiebe de Boer" userId="ac397c14-734d-45d1-bf54-462116def8cf" providerId="ADAL" clId="{7FD5D275-BAA5-4656-9D09-79BD24B827FF}" dt="2021-06-09T07:44:47.153" v="72" actId="1076"/>
        <pc:sldMkLst>
          <pc:docMk/>
          <pc:sldMk cId="2047496385" sldId="806"/>
        </pc:sldMkLst>
        <pc:picChg chg="del">
          <ac:chgData name="Wiebe de Boer" userId="ac397c14-734d-45d1-bf54-462116def8cf" providerId="ADAL" clId="{7FD5D275-BAA5-4656-9D09-79BD24B827FF}" dt="2021-06-09T07:44:43.062" v="70" actId="478"/>
          <ac:picMkLst>
            <pc:docMk/>
            <pc:sldMk cId="2047496385" sldId="806"/>
            <ac:picMk id="11" creationId="{8035DB5F-9233-458F-B7D8-C2674467AA5E}"/>
          </ac:picMkLst>
        </pc:picChg>
        <pc:picChg chg="add mod">
          <ac:chgData name="Wiebe de Boer" userId="ac397c14-734d-45d1-bf54-462116def8cf" providerId="ADAL" clId="{7FD5D275-BAA5-4656-9D09-79BD24B827FF}" dt="2021-06-09T07:44:47.153" v="72" actId="1076"/>
          <ac:picMkLst>
            <pc:docMk/>
            <pc:sldMk cId="2047496385" sldId="806"/>
            <ac:picMk id="14" creationId="{0D97DF8A-C824-404A-B190-4B4462B8E6E2}"/>
          </ac:picMkLst>
        </pc:picChg>
      </pc:sldChg>
      <pc:sldChg chg="del">
        <pc:chgData name="Wiebe de Boer" userId="ac397c14-734d-45d1-bf54-462116def8cf" providerId="ADAL" clId="{7FD5D275-BAA5-4656-9D09-79BD24B827FF}" dt="2021-06-09T07:48:23.644" v="116" actId="47"/>
        <pc:sldMkLst>
          <pc:docMk/>
          <pc:sldMk cId="1898668934" sldId="807"/>
        </pc:sldMkLst>
      </pc:sldChg>
      <pc:sldChg chg="modSp mod">
        <pc:chgData name="Wiebe de Boer" userId="ac397c14-734d-45d1-bf54-462116def8cf" providerId="ADAL" clId="{7FD5D275-BAA5-4656-9D09-79BD24B827FF}" dt="2021-06-10T09:12:43.160" v="4561" actId="20577"/>
        <pc:sldMkLst>
          <pc:docMk/>
          <pc:sldMk cId="2870201970" sldId="809"/>
        </pc:sldMkLst>
        <pc:spChg chg="mod">
          <ac:chgData name="Wiebe de Boer" userId="ac397c14-734d-45d1-bf54-462116def8cf" providerId="ADAL" clId="{7FD5D275-BAA5-4656-9D09-79BD24B827FF}" dt="2021-06-09T07:54:22.543" v="546" actId="20577"/>
          <ac:spMkLst>
            <pc:docMk/>
            <pc:sldMk cId="2870201970" sldId="809"/>
            <ac:spMk id="2" creationId="{FDE83D4B-7B58-4901-8E4D-7A09115CD97C}"/>
          </ac:spMkLst>
        </pc:spChg>
        <pc:spChg chg="mod">
          <ac:chgData name="Wiebe de Boer" userId="ac397c14-734d-45d1-bf54-462116def8cf" providerId="ADAL" clId="{7FD5D275-BAA5-4656-9D09-79BD24B827FF}" dt="2021-06-10T09:12:43.160" v="4561" actId="20577"/>
          <ac:spMkLst>
            <pc:docMk/>
            <pc:sldMk cId="2870201970" sldId="809"/>
            <ac:spMk id="5" creationId="{70FC01DB-92BC-46E5-BEEB-709FCB285C85}"/>
          </ac:spMkLst>
        </pc:spChg>
      </pc:sldChg>
      <pc:sldChg chg="del ord">
        <pc:chgData name="Wiebe de Boer" userId="ac397c14-734d-45d1-bf54-462116def8cf" providerId="ADAL" clId="{7FD5D275-BAA5-4656-9D09-79BD24B827FF}" dt="2021-06-09T07:47:37.093" v="97" actId="47"/>
        <pc:sldMkLst>
          <pc:docMk/>
          <pc:sldMk cId="2737224770" sldId="810"/>
        </pc:sldMkLst>
      </pc:sldChg>
      <pc:sldChg chg="addSp delSp modSp mod modAnim">
        <pc:chgData name="Wiebe de Boer" userId="ac397c14-734d-45d1-bf54-462116def8cf" providerId="ADAL" clId="{7FD5D275-BAA5-4656-9D09-79BD24B827FF}" dt="2021-06-09T07:53:27.924" v="514"/>
        <pc:sldMkLst>
          <pc:docMk/>
          <pc:sldMk cId="515933495" sldId="811"/>
        </pc:sldMkLst>
        <pc:spChg chg="mod">
          <ac:chgData name="Wiebe de Boer" userId="ac397c14-734d-45d1-bf54-462116def8cf" providerId="ADAL" clId="{7FD5D275-BAA5-4656-9D09-79BD24B827FF}" dt="2021-06-09T07:49:11.886" v="209" actId="20577"/>
          <ac:spMkLst>
            <pc:docMk/>
            <pc:sldMk cId="515933495" sldId="811"/>
            <ac:spMk id="2" creationId="{67FACEA2-AB0E-4D5A-9BD0-7D0784C71D03}"/>
          </ac:spMkLst>
        </pc:spChg>
        <pc:spChg chg="mod">
          <ac:chgData name="Wiebe de Boer" userId="ac397c14-734d-45d1-bf54-462116def8cf" providerId="ADAL" clId="{7FD5D275-BAA5-4656-9D09-79BD24B827FF}" dt="2021-06-09T07:52:02.031" v="504" actId="20577"/>
          <ac:spMkLst>
            <pc:docMk/>
            <pc:sldMk cId="515933495" sldId="811"/>
            <ac:spMk id="5" creationId="{D21B6FF6-B128-4E16-BE20-2B3190E8C255}"/>
          </ac:spMkLst>
        </pc:spChg>
        <pc:spChg chg="del">
          <ac:chgData name="Wiebe de Boer" userId="ac397c14-734d-45d1-bf54-462116def8cf" providerId="ADAL" clId="{7FD5D275-BAA5-4656-9D09-79BD24B827FF}" dt="2021-06-09T07:53:27.577" v="513" actId="478"/>
          <ac:spMkLst>
            <pc:docMk/>
            <pc:sldMk cId="515933495" sldId="811"/>
            <ac:spMk id="6" creationId="{48279486-AFC1-4CE0-8640-B997FD96A000}"/>
          </ac:spMkLst>
        </pc:spChg>
        <pc:spChg chg="del">
          <ac:chgData name="Wiebe de Boer" userId="ac397c14-734d-45d1-bf54-462116def8cf" providerId="ADAL" clId="{7FD5D275-BAA5-4656-9D09-79BD24B827FF}" dt="2021-06-09T07:53:27.577" v="513" actId="478"/>
          <ac:spMkLst>
            <pc:docMk/>
            <pc:sldMk cId="515933495" sldId="811"/>
            <ac:spMk id="7" creationId="{6701B114-839C-49EE-83BB-5601CD1CC216}"/>
          </ac:spMkLst>
        </pc:spChg>
        <pc:spChg chg="del">
          <ac:chgData name="Wiebe de Boer" userId="ac397c14-734d-45d1-bf54-462116def8cf" providerId="ADAL" clId="{7FD5D275-BAA5-4656-9D09-79BD24B827FF}" dt="2021-06-09T07:53:27.577" v="513" actId="478"/>
          <ac:spMkLst>
            <pc:docMk/>
            <pc:sldMk cId="515933495" sldId="811"/>
            <ac:spMk id="8" creationId="{38F1B226-A2E2-4E19-8580-7E3CA0EDA390}"/>
          </ac:spMkLst>
        </pc:spChg>
        <pc:spChg chg="del">
          <ac:chgData name="Wiebe de Boer" userId="ac397c14-734d-45d1-bf54-462116def8cf" providerId="ADAL" clId="{7FD5D275-BAA5-4656-9D09-79BD24B827FF}" dt="2021-06-09T07:53:27.577" v="513" actId="478"/>
          <ac:spMkLst>
            <pc:docMk/>
            <pc:sldMk cId="515933495" sldId="811"/>
            <ac:spMk id="9" creationId="{443EEB85-84B6-4285-BA34-39C1124EE890}"/>
          </ac:spMkLst>
        </pc:spChg>
        <pc:spChg chg="del">
          <ac:chgData name="Wiebe de Boer" userId="ac397c14-734d-45d1-bf54-462116def8cf" providerId="ADAL" clId="{7FD5D275-BAA5-4656-9D09-79BD24B827FF}" dt="2021-06-09T07:53:27.577" v="513" actId="478"/>
          <ac:spMkLst>
            <pc:docMk/>
            <pc:sldMk cId="515933495" sldId="811"/>
            <ac:spMk id="10" creationId="{DEEB594D-B339-4CFB-A7D5-81FC27D6527F}"/>
          </ac:spMkLst>
        </pc:spChg>
        <pc:spChg chg="del">
          <ac:chgData name="Wiebe de Boer" userId="ac397c14-734d-45d1-bf54-462116def8cf" providerId="ADAL" clId="{7FD5D275-BAA5-4656-9D09-79BD24B827FF}" dt="2021-06-09T07:53:27.577" v="513" actId="478"/>
          <ac:spMkLst>
            <pc:docMk/>
            <pc:sldMk cId="515933495" sldId="811"/>
            <ac:spMk id="11" creationId="{72FFA6B9-60CF-476C-9D21-8D5BA1CE7E12}"/>
          </ac:spMkLst>
        </pc:spChg>
        <pc:spChg chg="del">
          <ac:chgData name="Wiebe de Boer" userId="ac397c14-734d-45d1-bf54-462116def8cf" providerId="ADAL" clId="{7FD5D275-BAA5-4656-9D09-79BD24B827FF}" dt="2021-06-09T07:53:27.577" v="513" actId="478"/>
          <ac:spMkLst>
            <pc:docMk/>
            <pc:sldMk cId="515933495" sldId="811"/>
            <ac:spMk id="12" creationId="{50B43C24-42D4-4001-B3B2-5E6BDE4D5267}"/>
          </ac:spMkLst>
        </pc:spChg>
        <pc:picChg chg="add mod">
          <ac:chgData name="Wiebe de Boer" userId="ac397c14-734d-45d1-bf54-462116def8cf" providerId="ADAL" clId="{7FD5D275-BAA5-4656-9D09-79BD24B827FF}" dt="2021-06-09T07:50:55.212" v="394" actId="1076"/>
          <ac:picMkLst>
            <pc:docMk/>
            <pc:sldMk cId="515933495" sldId="811"/>
            <ac:picMk id="14" creationId="{A73CC42C-CF21-41FE-B50D-B51A07312294}"/>
          </ac:picMkLst>
        </pc:picChg>
        <pc:picChg chg="del">
          <ac:chgData name="Wiebe de Boer" userId="ac397c14-734d-45d1-bf54-462116def8cf" providerId="ADAL" clId="{7FD5D275-BAA5-4656-9D09-79BD24B827FF}" dt="2021-06-09T07:50:28.910" v="391" actId="478"/>
          <ac:picMkLst>
            <pc:docMk/>
            <pc:sldMk cId="515933495" sldId="811"/>
            <ac:picMk id="15" creationId="{D1D94F23-83D8-4FB2-A4A4-D3D59E15D007}"/>
          </ac:picMkLst>
        </pc:picChg>
        <pc:picChg chg="add del mod">
          <ac:chgData name="Wiebe de Boer" userId="ac397c14-734d-45d1-bf54-462116def8cf" providerId="ADAL" clId="{7FD5D275-BAA5-4656-9D09-79BD24B827FF}" dt="2021-06-09T07:53:23.423" v="512"/>
          <ac:picMkLst>
            <pc:docMk/>
            <pc:sldMk cId="515933495" sldId="811"/>
            <ac:picMk id="16" creationId="{0D19646A-B522-47DE-B3E8-1D73B7E524A1}"/>
          </ac:picMkLst>
        </pc:picChg>
        <pc:picChg chg="add del mod">
          <ac:chgData name="Wiebe de Boer" userId="ac397c14-734d-45d1-bf54-462116def8cf" providerId="ADAL" clId="{7FD5D275-BAA5-4656-9D09-79BD24B827FF}" dt="2021-06-09T07:53:23.423" v="512"/>
          <ac:picMkLst>
            <pc:docMk/>
            <pc:sldMk cId="515933495" sldId="811"/>
            <ac:picMk id="17" creationId="{CC55EDC4-8909-438C-B5DA-B63906E3ACF7}"/>
          </ac:picMkLst>
        </pc:picChg>
        <pc:picChg chg="add del mod">
          <ac:chgData name="Wiebe de Boer" userId="ac397c14-734d-45d1-bf54-462116def8cf" providerId="ADAL" clId="{7FD5D275-BAA5-4656-9D09-79BD24B827FF}" dt="2021-06-09T07:53:23.423" v="512"/>
          <ac:picMkLst>
            <pc:docMk/>
            <pc:sldMk cId="515933495" sldId="811"/>
            <ac:picMk id="18" creationId="{0B5ABF84-9C75-44E0-BC1F-1B8443F74646}"/>
          </ac:picMkLst>
        </pc:picChg>
        <pc:picChg chg="add del mod">
          <ac:chgData name="Wiebe de Boer" userId="ac397c14-734d-45d1-bf54-462116def8cf" providerId="ADAL" clId="{7FD5D275-BAA5-4656-9D09-79BD24B827FF}" dt="2021-06-09T07:53:23.423" v="512"/>
          <ac:picMkLst>
            <pc:docMk/>
            <pc:sldMk cId="515933495" sldId="811"/>
            <ac:picMk id="19" creationId="{B85CDD95-C591-4E20-9D0A-D734FF43E991}"/>
          </ac:picMkLst>
        </pc:picChg>
        <pc:picChg chg="add mod">
          <ac:chgData name="Wiebe de Boer" userId="ac397c14-734d-45d1-bf54-462116def8cf" providerId="ADAL" clId="{7FD5D275-BAA5-4656-9D09-79BD24B827FF}" dt="2021-06-09T07:53:27.924" v="514"/>
          <ac:picMkLst>
            <pc:docMk/>
            <pc:sldMk cId="515933495" sldId="811"/>
            <ac:picMk id="20" creationId="{F487A100-387B-4727-8843-DD8329C34056}"/>
          </ac:picMkLst>
        </pc:picChg>
        <pc:picChg chg="add mod">
          <ac:chgData name="Wiebe de Boer" userId="ac397c14-734d-45d1-bf54-462116def8cf" providerId="ADAL" clId="{7FD5D275-BAA5-4656-9D09-79BD24B827FF}" dt="2021-06-09T07:53:27.924" v="514"/>
          <ac:picMkLst>
            <pc:docMk/>
            <pc:sldMk cId="515933495" sldId="811"/>
            <ac:picMk id="21" creationId="{BF51801B-2AF8-4FF7-A01B-2280AC30A3B4}"/>
          </ac:picMkLst>
        </pc:picChg>
        <pc:picChg chg="add mod">
          <ac:chgData name="Wiebe de Boer" userId="ac397c14-734d-45d1-bf54-462116def8cf" providerId="ADAL" clId="{7FD5D275-BAA5-4656-9D09-79BD24B827FF}" dt="2021-06-09T07:53:27.924" v="514"/>
          <ac:picMkLst>
            <pc:docMk/>
            <pc:sldMk cId="515933495" sldId="811"/>
            <ac:picMk id="22" creationId="{4B8A08D2-EC58-4087-9D30-B06D582109C4}"/>
          </ac:picMkLst>
        </pc:picChg>
        <pc:picChg chg="add mod">
          <ac:chgData name="Wiebe de Boer" userId="ac397c14-734d-45d1-bf54-462116def8cf" providerId="ADAL" clId="{7FD5D275-BAA5-4656-9D09-79BD24B827FF}" dt="2021-06-09T07:53:27.924" v="514"/>
          <ac:picMkLst>
            <pc:docMk/>
            <pc:sldMk cId="515933495" sldId="811"/>
            <ac:picMk id="23" creationId="{25B11A92-DC4C-4BAA-95AE-4D5C75FAD145}"/>
          </ac:picMkLst>
        </pc:picChg>
      </pc:sldChg>
      <pc:sldChg chg="del">
        <pc:chgData name="Wiebe de Boer" userId="ac397c14-734d-45d1-bf54-462116def8cf" providerId="ADAL" clId="{7FD5D275-BAA5-4656-9D09-79BD24B827FF}" dt="2021-06-09T07:53:04.280" v="509" actId="47"/>
        <pc:sldMkLst>
          <pc:docMk/>
          <pc:sldMk cId="501584416" sldId="812"/>
        </pc:sldMkLst>
      </pc:sldChg>
      <pc:sldChg chg="del">
        <pc:chgData name="Wiebe de Boer" userId="ac397c14-734d-45d1-bf54-462116def8cf" providerId="ADAL" clId="{7FD5D275-BAA5-4656-9D09-79BD24B827FF}" dt="2021-06-10T09:22:12.115" v="5176" actId="47"/>
        <pc:sldMkLst>
          <pc:docMk/>
          <pc:sldMk cId="2291924068" sldId="813"/>
        </pc:sldMkLst>
      </pc:sldChg>
      <pc:sldChg chg="del">
        <pc:chgData name="Wiebe de Boer" userId="ac397c14-734d-45d1-bf54-462116def8cf" providerId="ADAL" clId="{7FD5D275-BAA5-4656-9D09-79BD24B827FF}" dt="2021-06-09T07:53:07.074" v="510" actId="47"/>
        <pc:sldMkLst>
          <pc:docMk/>
          <pc:sldMk cId="1381943875" sldId="814"/>
        </pc:sldMkLst>
      </pc:sldChg>
      <pc:sldChg chg="addSp delSp modSp del mod">
        <pc:chgData name="Wiebe de Boer" userId="ac397c14-734d-45d1-bf54-462116def8cf" providerId="ADAL" clId="{7FD5D275-BAA5-4656-9D09-79BD24B827FF}" dt="2021-06-09T08:22:13.118" v="1619" actId="47"/>
        <pc:sldMkLst>
          <pc:docMk/>
          <pc:sldMk cId="1297253557" sldId="815"/>
        </pc:sldMkLst>
        <pc:spChg chg="del">
          <ac:chgData name="Wiebe de Boer" userId="ac397c14-734d-45d1-bf54-462116def8cf" providerId="ADAL" clId="{7FD5D275-BAA5-4656-9D09-79BD24B827FF}" dt="2021-06-09T07:53:36.294" v="515" actId="478"/>
          <ac:spMkLst>
            <pc:docMk/>
            <pc:sldMk cId="1297253557" sldId="815"/>
            <ac:spMk id="6" creationId="{710F51F9-FB32-4C0C-86A5-2B759AF2D0EC}"/>
          </ac:spMkLst>
        </pc:spChg>
        <pc:spChg chg="del">
          <ac:chgData name="Wiebe de Boer" userId="ac397c14-734d-45d1-bf54-462116def8cf" providerId="ADAL" clId="{7FD5D275-BAA5-4656-9D09-79BD24B827FF}" dt="2021-06-09T07:53:36.294" v="515" actId="478"/>
          <ac:spMkLst>
            <pc:docMk/>
            <pc:sldMk cId="1297253557" sldId="815"/>
            <ac:spMk id="7" creationId="{AE3F7C93-4D0F-4855-BE05-58A592B3FEF9}"/>
          </ac:spMkLst>
        </pc:spChg>
        <pc:spChg chg="del">
          <ac:chgData name="Wiebe de Boer" userId="ac397c14-734d-45d1-bf54-462116def8cf" providerId="ADAL" clId="{7FD5D275-BAA5-4656-9D09-79BD24B827FF}" dt="2021-06-09T07:53:36.294" v="515" actId="478"/>
          <ac:spMkLst>
            <pc:docMk/>
            <pc:sldMk cId="1297253557" sldId="815"/>
            <ac:spMk id="8" creationId="{6AB3F252-4C1A-4CB1-AC3D-04190941A1EC}"/>
          </ac:spMkLst>
        </pc:spChg>
        <pc:spChg chg="del">
          <ac:chgData name="Wiebe de Boer" userId="ac397c14-734d-45d1-bf54-462116def8cf" providerId="ADAL" clId="{7FD5D275-BAA5-4656-9D09-79BD24B827FF}" dt="2021-06-09T07:53:36.294" v="515" actId="478"/>
          <ac:spMkLst>
            <pc:docMk/>
            <pc:sldMk cId="1297253557" sldId="815"/>
            <ac:spMk id="9" creationId="{B5AE379C-4C69-4B55-9C8D-A76C17BB7DFE}"/>
          </ac:spMkLst>
        </pc:spChg>
        <pc:spChg chg="del">
          <ac:chgData name="Wiebe de Boer" userId="ac397c14-734d-45d1-bf54-462116def8cf" providerId="ADAL" clId="{7FD5D275-BAA5-4656-9D09-79BD24B827FF}" dt="2021-06-09T07:53:36.294" v="515" actId="478"/>
          <ac:spMkLst>
            <pc:docMk/>
            <pc:sldMk cId="1297253557" sldId="815"/>
            <ac:spMk id="10" creationId="{E0B34E3B-F888-401C-8E0A-9C495FD17CD5}"/>
          </ac:spMkLst>
        </pc:spChg>
        <pc:spChg chg="del">
          <ac:chgData name="Wiebe de Boer" userId="ac397c14-734d-45d1-bf54-462116def8cf" providerId="ADAL" clId="{7FD5D275-BAA5-4656-9D09-79BD24B827FF}" dt="2021-06-09T07:53:36.294" v="515" actId="478"/>
          <ac:spMkLst>
            <pc:docMk/>
            <pc:sldMk cId="1297253557" sldId="815"/>
            <ac:spMk id="11" creationId="{919C0CE8-08CE-49DC-A7D0-9609B791D59D}"/>
          </ac:spMkLst>
        </pc:spChg>
        <pc:spChg chg="del">
          <ac:chgData name="Wiebe de Boer" userId="ac397c14-734d-45d1-bf54-462116def8cf" providerId="ADAL" clId="{7FD5D275-BAA5-4656-9D09-79BD24B827FF}" dt="2021-06-09T07:53:36.294" v="515" actId="478"/>
          <ac:spMkLst>
            <pc:docMk/>
            <pc:sldMk cId="1297253557" sldId="815"/>
            <ac:spMk id="12" creationId="{055F1EF9-E7B6-4DC1-B1A9-3B8793802C0D}"/>
          </ac:spMkLst>
        </pc:spChg>
        <pc:picChg chg="add mod">
          <ac:chgData name="Wiebe de Boer" userId="ac397c14-734d-45d1-bf54-462116def8cf" providerId="ADAL" clId="{7FD5D275-BAA5-4656-9D09-79BD24B827FF}" dt="2021-06-09T07:53:36.661" v="516"/>
          <ac:picMkLst>
            <pc:docMk/>
            <pc:sldMk cId="1297253557" sldId="815"/>
            <ac:picMk id="13" creationId="{56940141-4D9B-440E-9197-BB14820BEBCC}"/>
          </ac:picMkLst>
        </pc:picChg>
        <pc:picChg chg="add mod">
          <ac:chgData name="Wiebe de Boer" userId="ac397c14-734d-45d1-bf54-462116def8cf" providerId="ADAL" clId="{7FD5D275-BAA5-4656-9D09-79BD24B827FF}" dt="2021-06-09T07:53:36.661" v="516"/>
          <ac:picMkLst>
            <pc:docMk/>
            <pc:sldMk cId="1297253557" sldId="815"/>
            <ac:picMk id="14" creationId="{938424AF-C0A2-42B3-A066-7F4C9B0BC842}"/>
          </ac:picMkLst>
        </pc:picChg>
        <pc:picChg chg="add mod">
          <ac:chgData name="Wiebe de Boer" userId="ac397c14-734d-45d1-bf54-462116def8cf" providerId="ADAL" clId="{7FD5D275-BAA5-4656-9D09-79BD24B827FF}" dt="2021-06-09T07:53:36.661" v="516"/>
          <ac:picMkLst>
            <pc:docMk/>
            <pc:sldMk cId="1297253557" sldId="815"/>
            <ac:picMk id="15" creationId="{F7D72DAB-9A58-40C3-B921-0207BF4139B7}"/>
          </ac:picMkLst>
        </pc:picChg>
        <pc:picChg chg="add mod">
          <ac:chgData name="Wiebe de Boer" userId="ac397c14-734d-45d1-bf54-462116def8cf" providerId="ADAL" clId="{7FD5D275-BAA5-4656-9D09-79BD24B827FF}" dt="2021-06-09T07:53:36.661" v="516"/>
          <ac:picMkLst>
            <pc:docMk/>
            <pc:sldMk cId="1297253557" sldId="815"/>
            <ac:picMk id="16" creationId="{B5169BA2-2B08-4DD1-A542-5CE07D37B3E4}"/>
          </ac:picMkLst>
        </pc:picChg>
      </pc:sldChg>
      <pc:sldChg chg="modSp add">
        <pc:chgData name="Wiebe de Boer" userId="ac397c14-734d-45d1-bf54-462116def8cf" providerId="ADAL" clId="{7FD5D275-BAA5-4656-9D09-79BD24B827FF}" dt="2021-06-09T07:45:42.883" v="79" actId="207"/>
        <pc:sldMkLst>
          <pc:docMk/>
          <pc:sldMk cId="867774751" sldId="816"/>
        </pc:sldMkLst>
        <pc:spChg chg="mod">
          <ac:chgData name="Wiebe de Boer" userId="ac397c14-734d-45d1-bf54-462116def8cf" providerId="ADAL" clId="{7FD5D275-BAA5-4656-9D09-79BD24B827FF}" dt="2021-06-09T07:45:42.883" v="79" actId="207"/>
          <ac:spMkLst>
            <pc:docMk/>
            <pc:sldMk cId="867774751" sldId="816"/>
            <ac:spMk id="5" creationId="{020BF377-8167-4F7F-BBB4-2A5E01C6C709}"/>
          </ac:spMkLst>
        </pc:spChg>
      </pc:sldChg>
      <pc:sldChg chg="add modTransition">
        <pc:chgData name="Wiebe de Boer" userId="ac397c14-734d-45d1-bf54-462116def8cf" providerId="ADAL" clId="{7FD5D275-BAA5-4656-9D09-79BD24B827FF}" dt="2021-06-09T07:55:40.445" v="587"/>
        <pc:sldMkLst>
          <pc:docMk/>
          <pc:sldMk cId="4043385625" sldId="1495"/>
        </pc:sldMkLst>
      </pc:sldChg>
      <pc:sldChg chg="modSp add mod">
        <pc:chgData name="Wiebe de Boer" userId="ac397c14-734d-45d1-bf54-462116def8cf" providerId="ADAL" clId="{7FD5D275-BAA5-4656-9D09-79BD24B827FF}" dt="2021-06-09T07:48:11.568" v="115" actId="20577"/>
        <pc:sldMkLst>
          <pc:docMk/>
          <pc:sldMk cId="1722049680" sldId="1503"/>
        </pc:sldMkLst>
        <pc:spChg chg="mod">
          <ac:chgData name="Wiebe de Boer" userId="ac397c14-734d-45d1-bf54-462116def8cf" providerId="ADAL" clId="{7FD5D275-BAA5-4656-9D09-79BD24B827FF}" dt="2021-06-09T07:48:11.568" v="115" actId="20577"/>
          <ac:spMkLst>
            <pc:docMk/>
            <pc:sldMk cId="1722049680" sldId="1503"/>
            <ac:spMk id="2" creationId="{0A6A3197-EC2F-477E-85EA-FDF78C8968FA}"/>
          </ac:spMkLst>
        </pc:spChg>
      </pc:sldChg>
      <pc:sldChg chg="addSp delSp modSp add mod ord">
        <pc:chgData name="Wiebe de Boer" userId="ac397c14-734d-45d1-bf54-462116def8cf" providerId="ADAL" clId="{7FD5D275-BAA5-4656-9D09-79BD24B827FF}" dt="2021-06-09T07:56:18.958" v="596"/>
        <pc:sldMkLst>
          <pc:docMk/>
          <pc:sldMk cId="88752589" sldId="1504"/>
        </pc:sldMkLst>
        <pc:spChg chg="mod">
          <ac:chgData name="Wiebe de Boer" userId="ac397c14-734d-45d1-bf54-462116def8cf" providerId="ADAL" clId="{7FD5D275-BAA5-4656-9D09-79BD24B827FF}" dt="2021-06-09T07:52:41.570" v="506" actId="6549"/>
          <ac:spMkLst>
            <pc:docMk/>
            <pc:sldMk cId="88752589" sldId="1504"/>
            <ac:spMk id="2" creationId="{D3C4BE22-D18E-4017-A785-BB535C92539F}"/>
          </ac:spMkLst>
        </pc:spChg>
        <pc:spChg chg="mod">
          <ac:chgData name="Wiebe de Boer" userId="ac397c14-734d-45d1-bf54-462116def8cf" providerId="ADAL" clId="{7FD5D275-BAA5-4656-9D09-79BD24B827FF}" dt="2021-06-09T07:52:57.829" v="508" actId="207"/>
          <ac:spMkLst>
            <pc:docMk/>
            <pc:sldMk cId="88752589" sldId="1504"/>
            <ac:spMk id="3" creationId="{1823420B-CB2F-47A5-A074-A3540A8521A7}"/>
          </ac:spMkLst>
        </pc:spChg>
        <pc:picChg chg="add del mod">
          <ac:chgData name="Wiebe de Boer" userId="ac397c14-734d-45d1-bf54-462116def8cf" providerId="ADAL" clId="{7FD5D275-BAA5-4656-9D09-79BD24B827FF}" dt="2021-06-09T07:56:15.290" v="594"/>
          <ac:picMkLst>
            <pc:docMk/>
            <pc:sldMk cId="88752589" sldId="1504"/>
            <ac:picMk id="10" creationId="{695BDA95-76A9-4044-B444-948937A60D2A}"/>
          </ac:picMkLst>
        </pc:picChg>
        <pc:picChg chg="add del mod">
          <ac:chgData name="Wiebe de Boer" userId="ac397c14-734d-45d1-bf54-462116def8cf" providerId="ADAL" clId="{7FD5D275-BAA5-4656-9D09-79BD24B827FF}" dt="2021-06-09T07:56:15.290" v="594"/>
          <ac:picMkLst>
            <pc:docMk/>
            <pc:sldMk cId="88752589" sldId="1504"/>
            <ac:picMk id="11" creationId="{F31AC7A6-70EE-45CF-A217-1A8238C09100}"/>
          </ac:picMkLst>
        </pc:picChg>
        <pc:picChg chg="add del mod">
          <ac:chgData name="Wiebe de Boer" userId="ac397c14-734d-45d1-bf54-462116def8cf" providerId="ADAL" clId="{7FD5D275-BAA5-4656-9D09-79BD24B827FF}" dt="2021-06-09T07:56:18.958" v="596"/>
          <ac:picMkLst>
            <pc:docMk/>
            <pc:sldMk cId="88752589" sldId="1504"/>
            <ac:picMk id="12" creationId="{1D43604B-4548-4102-81C3-EA24BCED96C2}"/>
          </ac:picMkLst>
        </pc:picChg>
        <pc:picChg chg="add del mod">
          <ac:chgData name="Wiebe de Boer" userId="ac397c14-734d-45d1-bf54-462116def8cf" providerId="ADAL" clId="{7FD5D275-BAA5-4656-9D09-79BD24B827FF}" dt="2021-06-09T07:56:18.958" v="596"/>
          <ac:picMkLst>
            <pc:docMk/>
            <pc:sldMk cId="88752589" sldId="1504"/>
            <ac:picMk id="13" creationId="{B194B71B-AB08-4EAD-874C-73F8B31A3AD5}"/>
          </ac:picMkLst>
        </pc:picChg>
      </pc:sldChg>
      <pc:sldChg chg="add del">
        <pc:chgData name="Wiebe de Boer" userId="ac397c14-734d-45d1-bf54-462116def8cf" providerId="ADAL" clId="{7FD5D275-BAA5-4656-9D09-79BD24B827FF}" dt="2021-06-09T07:55:38.207" v="586" actId="2696"/>
        <pc:sldMkLst>
          <pc:docMk/>
          <pc:sldMk cId="13860718" sldId="1506"/>
        </pc:sldMkLst>
      </pc:sldChg>
      <pc:sldChg chg="modSp add del mod ord">
        <pc:chgData name="Wiebe de Boer" userId="ac397c14-734d-45d1-bf54-462116def8cf" providerId="ADAL" clId="{7FD5D275-BAA5-4656-9D09-79BD24B827FF}" dt="2021-06-10T09:21:35.374" v="5172" actId="47"/>
        <pc:sldMkLst>
          <pc:docMk/>
          <pc:sldMk cId="464103724" sldId="1506"/>
        </pc:sldMkLst>
        <pc:spChg chg="mod">
          <ac:chgData name="Wiebe de Boer" userId="ac397c14-734d-45d1-bf54-462116def8cf" providerId="ADAL" clId="{7FD5D275-BAA5-4656-9D09-79BD24B827FF}" dt="2021-06-09T08:22:33.360" v="1632" actId="20577"/>
          <ac:spMkLst>
            <pc:docMk/>
            <pc:sldMk cId="464103724" sldId="1506"/>
            <ac:spMk id="2" creationId="{79C078CA-FC15-4E48-9B41-9B90285CD8D6}"/>
          </ac:spMkLst>
        </pc:spChg>
        <pc:spChg chg="mod">
          <ac:chgData name="Wiebe de Boer" userId="ac397c14-734d-45d1-bf54-462116def8cf" providerId="ADAL" clId="{7FD5D275-BAA5-4656-9D09-79BD24B827FF}" dt="2021-06-09T08:56:33.827" v="4293" actId="207"/>
          <ac:spMkLst>
            <pc:docMk/>
            <pc:sldMk cId="464103724" sldId="1506"/>
            <ac:spMk id="5" creationId="{40C2D617-731E-426A-B590-4C9AC4A51032}"/>
          </ac:spMkLst>
        </pc:spChg>
      </pc:sldChg>
      <pc:sldChg chg="new del">
        <pc:chgData name="Wiebe de Boer" userId="ac397c14-734d-45d1-bf54-462116def8cf" providerId="ADAL" clId="{7FD5D275-BAA5-4656-9D09-79BD24B827FF}" dt="2021-06-09T07:56:10.848" v="592" actId="47"/>
        <pc:sldMkLst>
          <pc:docMk/>
          <pc:sldMk cId="1977075599" sldId="1507"/>
        </pc:sldMkLst>
      </pc:sldChg>
      <pc:sldChg chg="modSp add mod">
        <pc:chgData name="Wiebe de Boer" userId="ac397c14-734d-45d1-bf54-462116def8cf" providerId="ADAL" clId="{7FD5D275-BAA5-4656-9D09-79BD24B827FF}" dt="2021-06-09T08:05:16.203" v="613" actId="207"/>
        <pc:sldMkLst>
          <pc:docMk/>
          <pc:sldMk cId="3304105529" sldId="1507"/>
        </pc:sldMkLst>
        <pc:spChg chg="mod">
          <ac:chgData name="Wiebe de Boer" userId="ac397c14-734d-45d1-bf54-462116def8cf" providerId="ADAL" clId="{7FD5D275-BAA5-4656-9D09-79BD24B827FF}" dt="2021-06-09T08:04:50.446" v="610" actId="20577"/>
          <ac:spMkLst>
            <pc:docMk/>
            <pc:sldMk cId="3304105529" sldId="1507"/>
            <ac:spMk id="2" creationId="{D3C4BE22-D18E-4017-A785-BB535C92539F}"/>
          </ac:spMkLst>
        </pc:spChg>
        <pc:spChg chg="mod">
          <ac:chgData name="Wiebe de Boer" userId="ac397c14-734d-45d1-bf54-462116def8cf" providerId="ADAL" clId="{7FD5D275-BAA5-4656-9D09-79BD24B827FF}" dt="2021-06-09T08:05:16.203" v="613" actId="207"/>
          <ac:spMkLst>
            <pc:docMk/>
            <pc:sldMk cId="3304105529" sldId="1507"/>
            <ac:spMk id="3" creationId="{1823420B-CB2F-47A5-A074-A3540A8521A7}"/>
          </ac:spMkLst>
        </pc:spChg>
      </pc:sldChg>
      <pc:sldChg chg="new">
        <pc:chgData name="Wiebe de Boer" userId="ac397c14-734d-45d1-bf54-462116def8cf" providerId="ADAL" clId="{7FD5D275-BAA5-4656-9D09-79BD24B827FF}" dt="2021-06-09T08:04:41.665" v="601" actId="680"/>
        <pc:sldMkLst>
          <pc:docMk/>
          <pc:sldMk cId="1399113865" sldId="1508"/>
        </pc:sldMkLst>
      </pc:sldChg>
      <pc:sldChg chg="addSp delSp modSp add mod modAnim">
        <pc:chgData name="Wiebe de Boer" userId="ac397c14-734d-45d1-bf54-462116def8cf" providerId="ADAL" clId="{7FD5D275-BAA5-4656-9D09-79BD24B827FF}" dt="2021-06-09T08:41:25.779" v="2850" actId="113"/>
        <pc:sldMkLst>
          <pc:docMk/>
          <pc:sldMk cId="2991534324" sldId="1509"/>
        </pc:sldMkLst>
        <pc:spChg chg="mod">
          <ac:chgData name="Wiebe de Boer" userId="ac397c14-734d-45d1-bf54-462116def8cf" providerId="ADAL" clId="{7FD5D275-BAA5-4656-9D09-79BD24B827FF}" dt="2021-06-09T08:20:20.205" v="1503" actId="20577"/>
          <ac:spMkLst>
            <pc:docMk/>
            <pc:sldMk cId="2991534324" sldId="1509"/>
            <ac:spMk id="2" creationId="{D3C4BE22-D18E-4017-A785-BB535C92539F}"/>
          </ac:spMkLst>
        </pc:spChg>
        <pc:spChg chg="mod">
          <ac:chgData name="Wiebe de Boer" userId="ac397c14-734d-45d1-bf54-462116def8cf" providerId="ADAL" clId="{7FD5D275-BAA5-4656-9D09-79BD24B827FF}" dt="2021-06-09T08:41:25.779" v="2850" actId="113"/>
          <ac:spMkLst>
            <pc:docMk/>
            <pc:sldMk cId="2991534324" sldId="1509"/>
            <ac:spMk id="3" creationId="{1823420B-CB2F-47A5-A074-A3540A8521A7}"/>
          </ac:spMkLst>
        </pc:spChg>
        <pc:spChg chg="add mod">
          <ac:chgData name="Wiebe de Boer" userId="ac397c14-734d-45d1-bf54-462116def8cf" providerId="ADAL" clId="{7FD5D275-BAA5-4656-9D09-79BD24B827FF}" dt="2021-06-09T08:18:48.468" v="1340" actId="1076"/>
          <ac:spMkLst>
            <pc:docMk/>
            <pc:sldMk cId="2991534324" sldId="1509"/>
            <ac:spMk id="10" creationId="{99F98954-CFDD-47B4-841B-81E6CBE08112}"/>
          </ac:spMkLst>
        </pc:spChg>
        <pc:spChg chg="add mod">
          <ac:chgData name="Wiebe de Boer" userId="ac397c14-734d-45d1-bf54-462116def8cf" providerId="ADAL" clId="{7FD5D275-BAA5-4656-9D09-79BD24B827FF}" dt="2021-06-09T08:18:48.468" v="1340" actId="1076"/>
          <ac:spMkLst>
            <pc:docMk/>
            <pc:sldMk cId="2991534324" sldId="1509"/>
            <ac:spMk id="11" creationId="{523FA103-6633-4772-8E46-B1FC55D5434B}"/>
          </ac:spMkLst>
        </pc:spChg>
        <pc:spChg chg="add mod">
          <ac:chgData name="Wiebe de Boer" userId="ac397c14-734d-45d1-bf54-462116def8cf" providerId="ADAL" clId="{7FD5D275-BAA5-4656-9D09-79BD24B827FF}" dt="2021-06-09T08:18:48.468" v="1340" actId="1076"/>
          <ac:spMkLst>
            <pc:docMk/>
            <pc:sldMk cId="2991534324" sldId="1509"/>
            <ac:spMk id="12" creationId="{34B3056A-70E8-470D-BF28-005BF94982C9}"/>
          </ac:spMkLst>
        </pc:spChg>
        <pc:spChg chg="add mod">
          <ac:chgData name="Wiebe de Boer" userId="ac397c14-734d-45d1-bf54-462116def8cf" providerId="ADAL" clId="{7FD5D275-BAA5-4656-9D09-79BD24B827FF}" dt="2021-06-09T08:18:48.468" v="1340" actId="1076"/>
          <ac:spMkLst>
            <pc:docMk/>
            <pc:sldMk cId="2991534324" sldId="1509"/>
            <ac:spMk id="13" creationId="{92C24701-6C1F-44AB-80DD-4DC5BEA7E2B2}"/>
          </ac:spMkLst>
        </pc:spChg>
        <pc:spChg chg="add mod">
          <ac:chgData name="Wiebe de Boer" userId="ac397c14-734d-45d1-bf54-462116def8cf" providerId="ADAL" clId="{7FD5D275-BAA5-4656-9D09-79BD24B827FF}" dt="2021-06-09T08:18:48.468" v="1340" actId="1076"/>
          <ac:spMkLst>
            <pc:docMk/>
            <pc:sldMk cId="2991534324" sldId="1509"/>
            <ac:spMk id="14" creationId="{77CC5AD6-3C14-4629-8AC6-982404A88053}"/>
          </ac:spMkLst>
        </pc:spChg>
        <pc:spChg chg="add mod">
          <ac:chgData name="Wiebe de Boer" userId="ac397c14-734d-45d1-bf54-462116def8cf" providerId="ADAL" clId="{7FD5D275-BAA5-4656-9D09-79BD24B827FF}" dt="2021-06-09T08:18:48.468" v="1340" actId="1076"/>
          <ac:spMkLst>
            <pc:docMk/>
            <pc:sldMk cId="2991534324" sldId="1509"/>
            <ac:spMk id="15" creationId="{1768B3AB-F350-4097-9CB5-FD3B47DF6B93}"/>
          </ac:spMkLst>
        </pc:spChg>
        <pc:spChg chg="add mod">
          <ac:chgData name="Wiebe de Boer" userId="ac397c14-734d-45d1-bf54-462116def8cf" providerId="ADAL" clId="{7FD5D275-BAA5-4656-9D09-79BD24B827FF}" dt="2021-06-09T08:18:48.468" v="1340" actId="1076"/>
          <ac:spMkLst>
            <pc:docMk/>
            <pc:sldMk cId="2991534324" sldId="1509"/>
            <ac:spMk id="16" creationId="{8DB372C6-635B-42CE-B76C-04633EFB2F5D}"/>
          </ac:spMkLst>
        </pc:spChg>
        <pc:spChg chg="add mod">
          <ac:chgData name="Wiebe de Boer" userId="ac397c14-734d-45d1-bf54-462116def8cf" providerId="ADAL" clId="{7FD5D275-BAA5-4656-9D09-79BD24B827FF}" dt="2021-06-09T08:18:48.468" v="1340" actId="1076"/>
          <ac:spMkLst>
            <pc:docMk/>
            <pc:sldMk cId="2991534324" sldId="1509"/>
            <ac:spMk id="17" creationId="{86E66BE8-7688-4E7F-9441-66685530CFD5}"/>
          </ac:spMkLst>
        </pc:spChg>
        <pc:spChg chg="add mod">
          <ac:chgData name="Wiebe de Boer" userId="ac397c14-734d-45d1-bf54-462116def8cf" providerId="ADAL" clId="{7FD5D275-BAA5-4656-9D09-79BD24B827FF}" dt="2021-06-09T08:18:48.468" v="1340" actId="1076"/>
          <ac:spMkLst>
            <pc:docMk/>
            <pc:sldMk cId="2991534324" sldId="1509"/>
            <ac:spMk id="18" creationId="{BD49B573-7A0E-481F-A245-281240CADA70}"/>
          </ac:spMkLst>
        </pc:spChg>
        <pc:spChg chg="add del mod">
          <ac:chgData name="Wiebe de Boer" userId="ac397c14-734d-45d1-bf54-462116def8cf" providerId="ADAL" clId="{7FD5D275-BAA5-4656-9D09-79BD24B827FF}" dt="2021-06-09T08:15:30.144" v="1083"/>
          <ac:spMkLst>
            <pc:docMk/>
            <pc:sldMk cId="2991534324" sldId="1509"/>
            <ac:spMk id="19" creationId="{4C75DAA8-D864-41C2-B86B-B552A8F5BF98}"/>
          </ac:spMkLst>
        </pc:spChg>
        <pc:spChg chg="add del mod">
          <ac:chgData name="Wiebe de Boer" userId="ac397c14-734d-45d1-bf54-462116def8cf" providerId="ADAL" clId="{7FD5D275-BAA5-4656-9D09-79BD24B827FF}" dt="2021-06-09T08:15:30.144" v="1083"/>
          <ac:spMkLst>
            <pc:docMk/>
            <pc:sldMk cId="2991534324" sldId="1509"/>
            <ac:spMk id="20" creationId="{9F519421-DB0B-4DB8-8F15-F65EFC3845B9}"/>
          </ac:spMkLst>
        </pc:spChg>
        <pc:spChg chg="add del mod">
          <ac:chgData name="Wiebe de Boer" userId="ac397c14-734d-45d1-bf54-462116def8cf" providerId="ADAL" clId="{7FD5D275-BAA5-4656-9D09-79BD24B827FF}" dt="2021-06-09T08:15:30.144" v="1083"/>
          <ac:spMkLst>
            <pc:docMk/>
            <pc:sldMk cId="2991534324" sldId="1509"/>
            <ac:spMk id="21" creationId="{C30BEAC9-9091-4CB0-9D44-561BC451652C}"/>
          </ac:spMkLst>
        </pc:spChg>
        <pc:spChg chg="add del mod">
          <ac:chgData name="Wiebe de Boer" userId="ac397c14-734d-45d1-bf54-462116def8cf" providerId="ADAL" clId="{7FD5D275-BAA5-4656-9D09-79BD24B827FF}" dt="2021-06-09T08:15:30.144" v="1083"/>
          <ac:spMkLst>
            <pc:docMk/>
            <pc:sldMk cId="2991534324" sldId="1509"/>
            <ac:spMk id="22" creationId="{D4DF0A82-4833-4D22-AB32-4D8AB3BD5EB7}"/>
          </ac:spMkLst>
        </pc:spChg>
        <pc:spChg chg="add del mod">
          <ac:chgData name="Wiebe de Boer" userId="ac397c14-734d-45d1-bf54-462116def8cf" providerId="ADAL" clId="{7FD5D275-BAA5-4656-9D09-79BD24B827FF}" dt="2021-06-09T08:15:30.144" v="1083"/>
          <ac:spMkLst>
            <pc:docMk/>
            <pc:sldMk cId="2991534324" sldId="1509"/>
            <ac:spMk id="23" creationId="{AC2A47C7-A156-4736-80EB-CAD622EDBEFD}"/>
          </ac:spMkLst>
        </pc:spChg>
        <pc:spChg chg="add del mod">
          <ac:chgData name="Wiebe de Boer" userId="ac397c14-734d-45d1-bf54-462116def8cf" providerId="ADAL" clId="{7FD5D275-BAA5-4656-9D09-79BD24B827FF}" dt="2021-06-09T08:15:30.144" v="1083"/>
          <ac:spMkLst>
            <pc:docMk/>
            <pc:sldMk cId="2991534324" sldId="1509"/>
            <ac:spMk id="24" creationId="{023B5263-4E56-4F74-9D64-D6FF429E8F98}"/>
          </ac:spMkLst>
        </pc:spChg>
        <pc:spChg chg="add del mod">
          <ac:chgData name="Wiebe de Boer" userId="ac397c14-734d-45d1-bf54-462116def8cf" providerId="ADAL" clId="{7FD5D275-BAA5-4656-9D09-79BD24B827FF}" dt="2021-06-09T08:15:30.144" v="1083"/>
          <ac:spMkLst>
            <pc:docMk/>
            <pc:sldMk cId="2991534324" sldId="1509"/>
            <ac:spMk id="25" creationId="{734A3ADD-A904-4EF1-A885-37287DBF6A24}"/>
          </ac:spMkLst>
        </pc:spChg>
        <pc:spChg chg="add del mod">
          <ac:chgData name="Wiebe de Boer" userId="ac397c14-734d-45d1-bf54-462116def8cf" providerId="ADAL" clId="{7FD5D275-BAA5-4656-9D09-79BD24B827FF}" dt="2021-06-09T08:15:30.144" v="1083"/>
          <ac:spMkLst>
            <pc:docMk/>
            <pc:sldMk cId="2991534324" sldId="1509"/>
            <ac:spMk id="26" creationId="{7C307833-AE09-4B4F-A731-9A92ACAA4A53}"/>
          </ac:spMkLst>
        </pc:spChg>
        <pc:spChg chg="add del mod">
          <ac:chgData name="Wiebe de Boer" userId="ac397c14-734d-45d1-bf54-462116def8cf" providerId="ADAL" clId="{7FD5D275-BAA5-4656-9D09-79BD24B827FF}" dt="2021-06-09T08:15:30.144" v="1083"/>
          <ac:spMkLst>
            <pc:docMk/>
            <pc:sldMk cId="2991534324" sldId="1509"/>
            <ac:spMk id="27" creationId="{B2AA76BC-C8B3-47C1-994E-0F9ABD3617AA}"/>
          </ac:spMkLst>
        </pc:spChg>
      </pc:sldChg>
      <pc:sldChg chg="addSp delSp modSp add mod">
        <pc:chgData name="Wiebe de Boer" userId="ac397c14-734d-45d1-bf54-462116def8cf" providerId="ADAL" clId="{7FD5D275-BAA5-4656-9D09-79BD24B827FF}" dt="2021-06-09T08:40:58.591" v="2844" actId="14100"/>
        <pc:sldMkLst>
          <pc:docMk/>
          <pc:sldMk cId="688555659" sldId="1510"/>
        </pc:sldMkLst>
        <pc:spChg chg="mod">
          <ac:chgData name="Wiebe de Boer" userId="ac397c14-734d-45d1-bf54-462116def8cf" providerId="ADAL" clId="{7FD5D275-BAA5-4656-9D09-79BD24B827FF}" dt="2021-06-09T08:29:00.760" v="1981" actId="1076"/>
          <ac:spMkLst>
            <pc:docMk/>
            <pc:sldMk cId="688555659" sldId="1510"/>
            <ac:spMk id="2" creationId="{79C078CA-FC15-4E48-9B41-9B90285CD8D6}"/>
          </ac:spMkLst>
        </pc:spChg>
        <pc:spChg chg="mod">
          <ac:chgData name="Wiebe de Boer" userId="ac397c14-734d-45d1-bf54-462116def8cf" providerId="ADAL" clId="{7FD5D275-BAA5-4656-9D09-79BD24B827FF}" dt="2021-06-09T08:40:42.558" v="2839" actId="20577"/>
          <ac:spMkLst>
            <pc:docMk/>
            <pc:sldMk cId="688555659" sldId="1510"/>
            <ac:spMk id="5" creationId="{40C2D617-731E-426A-B590-4C9AC4A51032}"/>
          </ac:spMkLst>
        </pc:spChg>
        <pc:spChg chg="add mod">
          <ac:chgData name="Wiebe de Boer" userId="ac397c14-734d-45d1-bf54-462116def8cf" providerId="ADAL" clId="{7FD5D275-BAA5-4656-9D09-79BD24B827FF}" dt="2021-06-09T08:26:40.334" v="1849" actId="208"/>
          <ac:spMkLst>
            <pc:docMk/>
            <pc:sldMk cId="688555659" sldId="1510"/>
            <ac:spMk id="17" creationId="{999D1C4F-07D3-496A-8087-2A183DCE3CB0}"/>
          </ac:spMkLst>
        </pc:spChg>
        <pc:spChg chg="add del mod">
          <ac:chgData name="Wiebe de Boer" userId="ac397c14-734d-45d1-bf54-462116def8cf" providerId="ADAL" clId="{7FD5D275-BAA5-4656-9D09-79BD24B827FF}" dt="2021-06-09T08:28:57.163" v="1979" actId="478"/>
          <ac:spMkLst>
            <pc:docMk/>
            <pc:sldMk cId="688555659" sldId="1510"/>
            <ac:spMk id="18" creationId="{995ACBED-4C11-4961-B2AB-861B75463ED3}"/>
          </ac:spMkLst>
        </pc:spChg>
        <pc:spChg chg="add mod">
          <ac:chgData name="Wiebe de Boer" userId="ac397c14-734d-45d1-bf54-462116def8cf" providerId="ADAL" clId="{7FD5D275-BAA5-4656-9D09-79BD24B827FF}" dt="2021-06-09T08:27:31.621" v="1858" actId="207"/>
          <ac:spMkLst>
            <pc:docMk/>
            <pc:sldMk cId="688555659" sldId="1510"/>
            <ac:spMk id="19" creationId="{E192369A-899D-4D83-9F48-92E14B881CE8}"/>
          </ac:spMkLst>
        </pc:spChg>
        <pc:spChg chg="add mod">
          <ac:chgData name="Wiebe de Boer" userId="ac397c14-734d-45d1-bf54-462116def8cf" providerId="ADAL" clId="{7FD5D275-BAA5-4656-9D09-79BD24B827FF}" dt="2021-06-09T08:35:09.088" v="2170" actId="1076"/>
          <ac:spMkLst>
            <pc:docMk/>
            <pc:sldMk cId="688555659" sldId="1510"/>
            <ac:spMk id="20" creationId="{5505BDA4-0F10-45DD-B0AC-9A1AA1F09C77}"/>
          </ac:spMkLst>
        </pc:spChg>
        <pc:spChg chg="add mod">
          <ac:chgData name="Wiebe de Boer" userId="ac397c14-734d-45d1-bf54-462116def8cf" providerId="ADAL" clId="{7FD5D275-BAA5-4656-9D09-79BD24B827FF}" dt="2021-06-09T08:35:09.088" v="2170" actId="1076"/>
          <ac:spMkLst>
            <pc:docMk/>
            <pc:sldMk cId="688555659" sldId="1510"/>
            <ac:spMk id="21" creationId="{B524AF15-6BF1-4F3B-8D48-0600B0041865}"/>
          </ac:spMkLst>
        </pc:spChg>
        <pc:spChg chg="add mod">
          <ac:chgData name="Wiebe de Boer" userId="ac397c14-734d-45d1-bf54-462116def8cf" providerId="ADAL" clId="{7FD5D275-BAA5-4656-9D09-79BD24B827FF}" dt="2021-06-09T08:35:01.777" v="2169" actId="1036"/>
          <ac:spMkLst>
            <pc:docMk/>
            <pc:sldMk cId="688555659" sldId="1510"/>
            <ac:spMk id="22" creationId="{59589306-C95A-42EC-9084-636011CCBDD9}"/>
          </ac:spMkLst>
        </pc:spChg>
        <pc:spChg chg="add mod">
          <ac:chgData name="Wiebe de Boer" userId="ac397c14-734d-45d1-bf54-462116def8cf" providerId="ADAL" clId="{7FD5D275-BAA5-4656-9D09-79BD24B827FF}" dt="2021-06-09T08:35:01.777" v="2169" actId="1036"/>
          <ac:spMkLst>
            <pc:docMk/>
            <pc:sldMk cId="688555659" sldId="1510"/>
            <ac:spMk id="23" creationId="{41C4821E-C6AC-446F-B689-7A105DCF8E39}"/>
          </ac:spMkLst>
        </pc:spChg>
        <pc:spChg chg="add mod">
          <ac:chgData name="Wiebe de Boer" userId="ac397c14-734d-45d1-bf54-462116def8cf" providerId="ADAL" clId="{7FD5D275-BAA5-4656-9D09-79BD24B827FF}" dt="2021-06-09T08:38:55.040" v="2583" actId="1076"/>
          <ac:spMkLst>
            <pc:docMk/>
            <pc:sldMk cId="688555659" sldId="1510"/>
            <ac:spMk id="24" creationId="{54C4E96F-29C3-4675-854D-B4D8C4411477}"/>
          </ac:spMkLst>
        </pc:spChg>
        <pc:spChg chg="add mod">
          <ac:chgData name="Wiebe de Boer" userId="ac397c14-734d-45d1-bf54-462116def8cf" providerId="ADAL" clId="{7FD5D275-BAA5-4656-9D09-79BD24B827FF}" dt="2021-06-09T08:38:55.040" v="2583" actId="1076"/>
          <ac:spMkLst>
            <pc:docMk/>
            <pc:sldMk cId="688555659" sldId="1510"/>
            <ac:spMk id="25" creationId="{B7FBB52C-03AA-40E8-AE33-2C447B394DE5}"/>
          </ac:spMkLst>
        </pc:spChg>
        <pc:spChg chg="add mod">
          <ac:chgData name="Wiebe de Boer" userId="ac397c14-734d-45d1-bf54-462116def8cf" providerId="ADAL" clId="{7FD5D275-BAA5-4656-9D09-79BD24B827FF}" dt="2021-06-09T08:38:26.040" v="2582" actId="1076"/>
          <ac:spMkLst>
            <pc:docMk/>
            <pc:sldMk cId="688555659" sldId="1510"/>
            <ac:spMk id="26" creationId="{825848AB-AB35-4034-9062-BAAD07D3927A}"/>
          </ac:spMkLst>
        </pc:spChg>
        <pc:spChg chg="add mod">
          <ac:chgData name="Wiebe de Boer" userId="ac397c14-734d-45d1-bf54-462116def8cf" providerId="ADAL" clId="{7FD5D275-BAA5-4656-9D09-79BD24B827FF}" dt="2021-06-09T08:38:26.040" v="2582" actId="1076"/>
          <ac:spMkLst>
            <pc:docMk/>
            <pc:sldMk cId="688555659" sldId="1510"/>
            <ac:spMk id="27" creationId="{AB0DF6A6-CC52-46D3-AB00-1773D477FE12}"/>
          </ac:spMkLst>
        </pc:spChg>
        <pc:spChg chg="add mod">
          <ac:chgData name="Wiebe de Boer" userId="ac397c14-734d-45d1-bf54-462116def8cf" providerId="ADAL" clId="{7FD5D275-BAA5-4656-9D09-79BD24B827FF}" dt="2021-06-09T08:40:52.079" v="2841" actId="1076"/>
          <ac:spMkLst>
            <pc:docMk/>
            <pc:sldMk cId="688555659" sldId="1510"/>
            <ac:spMk id="28" creationId="{EB172F85-59F3-46B6-9814-2F3518D3D689}"/>
          </ac:spMkLst>
        </pc:spChg>
        <pc:spChg chg="add mod">
          <ac:chgData name="Wiebe de Boer" userId="ac397c14-734d-45d1-bf54-462116def8cf" providerId="ADAL" clId="{7FD5D275-BAA5-4656-9D09-79BD24B827FF}" dt="2021-06-09T08:40:58.591" v="2844" actId="14100"/>
          <ac:spMkLst>
            <pc:docMk/>
            <pc:sldMk cId="688555659" sldId="1510"/>
            <ac:spMk id="29" creationId="{456845B1-10B4-4A01-8EF3-013FAF0336B6}"/>
          </ac:spMkLst>
        </pc:spChg>
      </pc:sldChg>
      <pc:sldChg chg="new del">
        <pc:chgData name="Wiebe de Boer" userId="ac397c14-734d-45d1-bf54-462116def8cf" providerId="ADAL" clId="{7FD5D275-BAA5-4656-9D09-79BD24B827FF}" dt="2021-06-09T08:20:28.388" v="1505" actId="680"/>
        <pc:sldMkLst>
          <pc:docMk/>
          <pc:sldMk cId="3493214266" sldId="1510"/>
        </pc:sldMkLst>
      </pc:sldChg>
      <pc:sldChg chg="addSp modSp new mod">
        <pc:chgData name="Wiebe de Boer" userId="ac397c14-734d-45d1-bf54-462116def8cf" providerId="ADAL" clId="{7FD5D275-BAA5-4656-9D09-79BD24B827FF}" dt="2021-06-09T08:56:14.078" v="4292" actId="167"/>
        <pc:sldMkLst>
          <pc:docMk/>
          <pc:sldMk cId="1165568031" sldId="1511"/>
        </pc:sldMkLst>
        <pc:spChg chg="mod">
          <ac:chgData name="Wiebe de Boer" userId="ac397c14-734d-45d1-bf54-462116def8cf" providerId="ADAL" clId="{7FD5D275-BAA5-4656-9D09-79BD24B827FF}" dt="2021-06-09T08:41:47.878" v="2868" actId="20577"/>
          <ac:spMkLst>
            <pc:docMk/>
            <pc:sldMk cId="1165568031" sldId="1511"/>
            <ac:spMk id="2" creationId="{299B4F02-D985-4A16-82C6-124620AA0DAB}"/>
          </ac:spMkLst>
        </pc:spChg>
        <pc:spChg chg="mod">
          <ac:chgData name="Wiebe de Boer" userId="ac397c14-734d-45d1-bf54-462116def8cf" providerId="ADAL" clId="{7FD5D275-BAA5-4656-9D09-79BD24B827FF}" dt="2021-06-09T08:55:58.342" v="4290" actId="1076"/>
          <ac:spMkLst>
            <pc:docMk/>
            <pc:sldMk cId="1165568031" sldId="1511"/>
            <ac:spMk id="3" creationId="{7DB1C214-7A75-4E98-9FFB-BD0A25AB1984}"/>
          </ac:spMkLst>
        </pc:spChg>
        <pc:picChg chg="add mod">
          <ac:chgData name="Wiebe de Boer" userId="ac397c14-734d-45d1-bf54-462116def8cf" providerId="ADAL" clId="{7FD5D275-BAA5-4656-9D09-79BD24B827FF}" dt="2021-06-09T08:56:14.078" v="4292" actId="167"/>
          <ac:picMkLst>
            <pc:docMk/>
            <pc:sldMk cId="1165568031" sldId="1511"/>
            <ac:picMk id="6" creationId="{3827831E-108D-413D-87E2-74CDAD46E648}"/>
          </ac:picMkLst>
        </pc:picChg>
        <pc:picChg chg="add mod">
          <ac:chgData name="Wiebe de Boer" userId="ac397c14-734d-45d1-bf54-462116def8cf" providerId="ADAL" clId="{7FD5D275-BAA5-4656-9D09-79BD24B827FF}" dt="2021-06-09T08:56:14.078" v="4292" actId="167"/>
          <ac:picMkLst>
            <pc:docMk/>
            <pc:sldMk cId="1165568031" sldId="1511"/>
            <ac:picMk id="7" creationId="{45295D0B-9498-49ED-A077-FEB7DCCF7908}"/>
          </ac:picMkLst>
        </pc:picChg>
        <pc:picChg chg="add mod">
          <ac:chgData name="Wiebe de Boer" userId="ac397c14-734d-45d1-bf54-462116def8cf" providerId="ADAL" clId="{7FD5D275-BAA5-4656-9D09-79BD24B827FF}" dt="2021-06-09T08:56:14.078" v="4292" actId="167"/>
          <ac:picMkLst>
            <pc:docMk/>
            <pc:sldMk cId="1165568031" sldId="1511"/>
            <ac:picMk id="8" creationId="{07C3A6B9-DBC3-4E81-B483-1542ADB801E0}"/>
          </ac:picMkLst>
        </pc:picChg>
        <pc:picChg chg="add mod">
          <ac:chgData name="Wiebe de Boer" userId="ac397c14-734d-45d1-bf54-462116def8cf" providerId="ADAL" clId="{7FD5D275-BAA5-4656-9D09-79BD24B827FF}" dt="2021-06-09T08:56:14.078" v="4292" actId="167"/>
          <ac:picMkLst>
            <pc:docMk/>
            <pc:sldMk cId="1165568031" sldId="1511"/>
            <ac:picMk id="9" creationId="{978EE5D7-AE91-4BB7-AFFE-9D4105CF82C9}"/>
          </ac:picMkLst>
        </pc:picChg>
      </pc:sldChg>
      <pc:sldChg chg="new del">
        <pc:chgData name="Wiebe de Boer" userId="ac397c14-734d-45d1-bf54-462116def8cf" providerId="ADAL" clId="{7FD5D275-BAA5-4656-9D09-79BD24B827FF}" dt="2021-06-09T08:22:38.340" v="1633" actId="47"/>
        <pc:sldMkLst>
          <pc:docMk/>
          <pc:sldMk cId="3733242402" sldId="1512"/>
        </pc:sldMkLst>
      </pc:sldChg>
      <pc:sldChg chg="modSp add mod ord">
        <pc:chgData name="Wiebe de Boer" userId="ac397c14-734d-45d1-bf54-462116def8cf" providerId="ADAL" clId="{7FD5D275-BAA5-4656-9D09-79BD24B827FF}" dt="2021-06-10T09:21:19.500" v="5171" actId="20577"/>
        <pc:sldMkLst>
          <pc:docMk/>
          <pc:sldMk cId="1709750293" sldId="1513"/>
        </pc:sldMkLst>
        <pc:spChg chg="mod">
          <ac:chgData name="Wiebe de Boer" userId="ac397c14-734d-45d1-bf54-462116def8cf" providerId="ADAL" clId="{7FD5D275-BAA5-4656-9D09-79BD24B827FF}" dt="2021-06-10T09:21:19.500" v="5171" actId="20577"/>
          <ac:spMkLst>
            <pc:docMk/>
            <pc:sldMk cId="1709750293" sldId="1513"/>
            <ac:spMk id="2" creationId="{79C078CA-FC15-4E48-9B41-9B90285CD8D6}"/>
          </ac:spMkLst>
        </pc:spChg>
        <pc:spChg chg="mod">
          <ac:chgData name="Wiebe de Boer" userId="ac397c14-734d-45d1-bf54-462116def8cf" providerId="ADAL" clId="{7FD5D275-BAA5-4656-9D09-79BD24B827FF}" dt="2021-06-10T09:21:14.679" v="5159" actId="6549"/>
          <ac:spMkLst>
            <pc:docMk/>
            <pc:sldMk cId="1709750293" sldId="1513"/>
            <ac:spMk id="5" creationId="{40C2D617-731E-426A-B590-4C9AC4A51032}"/>
          </ac:spMkLst>
        </pc:spChg>
      </pc:sldChg>
      <pc:sldChg chg="addSp delSp modSp new mod modTransition">
        <pc:chgData name="Wiebe de Boer" userId="ac397c14-734d-45d1-bf54-462116def8cf" providerId="ADAL" clId="{7FD5D275-BAA5-4656-9D09-79BD24B827FF}" dt="2021-06-10T09:13:04.834" v="4562"/>
        <pc:sldMkLst>
          <pc:docMk/>
          <pc:sldMk cId="25583876" sldId="1514"/>
        </pc:sldMkLst>
        <pc:spChg chg="mod">
          <ac:chgData name="Wiebe de Boer" userId="ac397c14-734d-45d1-bf54-462116def8cf" providerId="ADAL" clId="{7FD5D275-BAA5-4656-9D09-79BD24B827FF}" dt="2021-06-09T08:53:48.656" v="4049" actId="20577"/>
          <ac:spMkLst>
            <pc:docMk/>
            <pc:sldMk cId="25583876" sldId="1514"/>
            <ac:spMk id="2" creationId="{BE43C017-BE2F-4C45-B8B1-903668C84A6E}"/>
          </ac:spMkLst>
        </pc:spChg>
        <pc:spChg chg="del">
          <ac:chgData name="Wiebe de Boer" userId="ac397c14-734d-45d1-bf54-462116def8cf" providerId="ADAL" clId="{7FD5D275-BAA5-4656-9D09-79BD24B827FF}" dt="2021-06-09T08:52:50.846" v="4016" actId="478"/>
          <ac:spMkLst>
            <pc:docMk/>
            <pc:sldMk cId="25583876" sldId="1514"/>
            <ac:spMk id="3" creationId="{F1DCB39D-D78A-4819-8E9F-6383E7C45CDE}"/>
          </ac:spMkLst>
        </pc:spChg>
        <pc:spChg chg="mod">
          <ac:chgData name="Wiebe de Boer" userId="ac397c14-734d-45d1-bf54-462116def8cf" providerId="ADAL" clId="{7FD5D275-BAA5-4656-9D09-79BD24B827FF}" dt="2021-06-09T08:52:51.236" v="4017"/>
          <ac:spMkLst>
            <pc:docMk/>
            <pc:sldMk cId="25583876" sldId="1514"/>
            <ac:spMk id="23" creationId="{34A8F47D-C7D5-4689-BB31-E820F3881074}"/>
          </ac:spMkLst>
        </pc:spChg>
        <pc:spChg chg="mod">
          <ac:chgData name="Wiebe de Boer" userId="ac397c14-734d-45d1-bf54-462116def8cf" providerId="ADAL" clId="{7FD5D275-BAA5-4656-9D09-79BD24B827FF}" dt="2021-06-09T08:52:51.236" v="4017"/>
          <ac:spMkLst>
            <pc:docMk/>
            <pc:sldMk cId="25583876" sldId="1514"/>
            <ac:spMk id="24" creationId="{1C9B4601-C389-4EBD-9789-4159C369563F}"/>
          </ac:spMkLst>
        </pc:spChg>
        <pc:spChg chg="mod">
          <ac:chgData name="Wiebe de Boer" userId="ac397c14-734d-45d1-bf54-462116def8cf" providerId="ADAL" clId="{7FD5D275-BAA5-4656-9D09-79BD24B827FF}" dt="2021-06-09T08:52:51.236" v="4017"/>
          <ac:spMkLst>
            <pc:docMk/>
            <pc:sldMk cId="25583876" sldId="1514"/>
            <ac:spMk id="25" creationId="{954355C7-8502-45C6-896A-18E20377572C}"/>
          </ac:spMkLst>
        </pc:spChg>
        <pc:spChg chg="mod">
          <ac:chgData name="Wiebe de Boer" userId="ac397c14-734d-45d1-bf54-462116def8cf" providerId="ADAL" clId="{7FD5D275-BAA5-4656-9D09-79BD24B827FF}" dt="2021-06-09T08:52:51.236" v="4017"/>
          <ac:spMkLst>
            <pc:docMk/>
            <pc:sldMk cId="25583876" sldId="1514"/>
            <ac:spMk id="26" creationId="{30656224-3AAD-4F80-9940-E10D0342F52B}"/>
          </ac:spMkLst>
        </pc:spChg>
        <pc:spChg chg="mod">
          <ac:chgData name="Wiebe de Boer" userId="ac397c14-734d-45d1-bf54-462116def8cf" providerId="ADAL" clId="{7FD5D275-BAA5-4656-9D09-79BD24B827FF}" dt="2021-06-09T08:52:51.236" v="4017"/>
          <ac:spMkLst>
            <pc:docMk/>
            <pc:sldMk cId="25583876" sldId="1514"/>
            <ac:spMk id="28" creationId="{4E2C4A5B-0419-484F-A2AE-70960D23E33A}"/>
          </ac:spMkLst>
        </pc:spChg>
        <pc:spChg chg="mod">
          <ac:chgData name="Wiebe de Boer" userId="ac397c14-734d-45d1-bf54-462116def8cf" providerId="ADAL" clId="{7FD5D275-BAA5-4656-9D09-79BD24B827FF}" dt="2021-06-09T08:52:51.236" v="4017"/>
          <ac:spMkLst>
            <pc:docMk/>
            <pc:sldMk cId="25583876" sldId="1514"/>
            <ac:spMk id="29" creationId="{421D225E-8C87-4423-8776-C566427FB431}"/>
          </ac:spMkLst>
        </pc:spChg>
        <pc:spChg chg="mod">
          <ac:chgData name="Wiebe de Boer" userId="ac397c14-734d-45d1-bf54-462116def8cf" providerId="ADAL" clId="{7FD5D275-BAA5-4656-9D09-79BD24B827FF}" dt="2021-06-09T08:52:51.236" v="4017"/>
          <ac:spMkLst>
            <pc:docMk/>
            <pc:sldMk cId="25583876" sldId="1514"/>
            <ac:spMk id="30" creationId="{3013F11D-D80B-4267-A253-3AF4A5B8EFEC}"/>
          </ac:spMkLst>
        </pc:spChg>
        <pc:spChg chg="mod">
          <ac:chgData name="Wiebe de Boer" userId="ac397c14-734d-45d1-bf54-462116def8cf" providerId="ADAL" clId="{7FD5D275-BAA5-4656-9D09-79BD24B827FF}" dt="2021-06-09T08:52:51.236" v="4017"/>
          <ac:spMkLst>
            <pc:docMk/>
            <pc:sldMk cId="25583876" sldId="1514"/>
            <ac:spMk id="31" creationId="{ABEE5B0E-F124-4208-BDB6-6CC558EA0F12}"/>
          </ac:spMkLst>
        </pc:spChg>
        <pc:spChg chg="mod">
          <ac:chgData name="Wiebe de Boer" userId="ac397c14-734d-45d1-bf54-462116def8cf" providerId="ADAL" clId="{7FD5D275-BAA5-4656-9D09-79BD24B827FF}" dt="2021-06-09T08:52:51.236" v="4017"/>
          <ac:spMkLst>
            <pc:docMk/>
            <pc:sldMk cId="25583876" sldId="1514"/>
            <ac:spMk id="32" creationId="{F2777BEC-3E61-411E-BDD6-4DBEAAAE5377}"/>
          </ac:spMkLst>
        </pc:spChg>
        <pc:spChg chg="mod">
          <ac:chgData name="Wiebe de Boer" userId="ac397c14-734d-45d1-bf54-462116def8cf" providerId="ADAL" clId="{7FD5D275-BAA5-4656-9D09-79BD24B827FF}" dt="2021-06-09T08:52:51.236" v="4017"/>
          <ac:spMkLst>
            <pc:docMk/>
            <pc:sldMk cId="25583876" sldId="1514"/>
            <ac:spMk id="33" creationId="{99C68083-87D0-4A71-B0E2-F1833CE360B8}"/>
          </ac:spMkLst>
        </pc:spChg>
        <pc:spChg chg="mod">
          <ac:chgData name="Wiebe de Boer" userId="ac397c14-734d-45d1-bf54-462116def8cf" providerId="ADAL" clId="{7FD5D275-BAA5-4656-9D09-79BD24B827FF}" dt="2021-06-09T08:52:51.236" v="4017"/>
          <ac:spMkLst>
            <pc:docMk/>
            <pc:sldMk cId="25583876" sldId="1514"/>
            <ac:spMk id="34" creationId="{A5B9A70C-25B7-4291-8D94-ACA2854391E2}"/>
          </ac:spMkLst>
        </pc:spChg>
        <pc:spChg chg="mod">
          <ac:chgData name="Wiebe de Boer" userId="ac397c14-734d-45d1-bf54-462116def8cf" providerId="ADAL" clId="{7FD5D275-BAA5-4656-9D09-79BD24B827FF}" dt="2021-06-09T08:52:51.236" v="4017"/>
          <ac:spMkLst>
            <pc:docMk/>
            <pc:sldMk cId="25583876" sldId="1514"/>
            <ac:spMk id="35" creationId="{AC8C444C-D947-4705-B32F-7566EF9FBE90}"/>
          </ac:spMkLst>
        </pc:spChg>
        <pc:spChg chg="mod">
          <ac:chgData name="Wiebe de Boer" userId="ac397c14-734d-45d1-bf54-462116def8cf" providerId="ADAL" clId="{7FD5D275-BAA5-4656-9D09-79BD24B827FF}" dt="2021-06-09T08:52:51.236" v="4017"/>
          <ac:spMkLst>
            <pc:docMk/>
            <pc:sldMk cId="25583876" sldId="1514"/>
            <ac:spMk id="36" creationId="{1B08F426-2D43-4DB7-AC89-84F74D2879A0}"/>
          </ac:spMkLst>
        </pc:spChg>
        <pc:spChg chg="mod">
          <ac:chgData name="Wiebe de Boer" userId="ac397c14-734d-45d1-bf54-462116def8cf" providerId="ADAL" clId="{7FD5D275-BAA5-4656-9D09-79BD24B827FF}" dt="2021-06-09T08:52:51.236" v="4017"/>
          <ac:spMkLst>
            <pc:docMk/>
            <pc:sldMk cId="25583876" sldId="1514"/>
            <ac:spMk id="37" creationId="{AD93CE4F-9BE1-4C19-98BD-48AA199055E6}"/>
          </ac:spMkLst>
        </pc:spChg>
        <pc:spChg chg="mod">
          <ac:chgData name="Wiebe de Boer" userId="ac397c14-734d-45d1-bf54-462116def8cf" providerId="ADAL" clId="{7FD5D275-BAA5-4656-9D09-79BD24B827FF}" dt="2021-06-09T08:52:51.236" v="4017"/>
          <ac:spMkLst>
            <pc:docMk/>
            <pc:sldMk cId="25583876" sldId="1514"/>
            <ac:spMk id="38" creationId="{795DA734-9745-4F1C-80DB-67D2C5A537ED}"/>
          </ac:spMkLst>
        </pc:spChg>
        <pc:spChg chg="mod">
          <ac:chgData name="Wiebe de Boer" userId="ac397c14-734d-45d1-bf54-462116def8cf" providerId="ADAL" clId="{7FD5D275-BAA5-4656-9D09-79BD24B827FF}" dt="2021-06-09T08:52:51.236" v="4017"/>
          <ac:spMkLst>
            <pc:docMk/>
            <pc:sldMk cId="25583876" sldId="1514"/>
            <ac:spMk id="39" creationId="{A39A8C84-836B-418D-B3F5-04B72F314EF0}"/>
          </ac:spMkLst>
        </pc:spChg>
        <pc:spChg chg="mod">
          <ac:chgData name="Wiebe de Boer" userId="ac397c14-734d-45d1-bf54-462116def8cf" providerId="ADAL" clId="{7FD5D275-BAA5-4656-9D09-79BD24B827FF}" dt="2021-06-09T08:52:51.236" v="4017"/>
          <ac:spMkLst>
            <pc:docMk/>
            <pc:sldMk cId="25583876" sldId="1514"/>
            <ac:spMk id="40" creationId="{5A49C977-C53E-41E0-913E-7A8F2F976EC8}"/>
          </ac:spMkLst>
        </pc:spChg>
        <pc:spChg chg="mod">
          <ac:chgData name="Wiebe de Boer" userId="ac397c14-734d-45d1-bf54-462116def8cf" providerId="ADAL" clId="{7FD5D275-BAA5-4656-9D09-79BD24B827FF}" dt="2021-06-09T08:52:51.236" v="4017"/>
          <ac:spMkLst>
            <pc:docMk/>
            <pc:sldMk cId="25583876" sldId="1514"/>
            <ac:spMk id="41" creationId="{BE9A39E6-CADD-45CF-A222-D27E1488F9DF}"/>
          </ac:spMkLst>
        </pc:spChg>
        <pc:spChg chg="mod">
          <ac:chgData name="Wiebe de Boer" userId="ac397c14-734d-45d1-bf54-462116def8cf" providerId="ADAL" clId="{7FD5D275-BAA5-4656-9D09-79BD24B827FF}" dt="2021-06-09T08:52:51.236" v="4017"/>
          <ac:spMkLst>
            <pc:docMk/>
            <pc:sldMk cId="25583876" sldId="1514"/>
            <ac:spMk id="42" creationId="{93D393CD-DAC1-4F0A-B696-270BDC03A4CC}"/>
          </ac:spMkLst>
        </pc:spChg>
        <pc:spChg chg="mod">
          <ac:chgData name="Wiebe de Boer" userId="ac397c14-734d-45d1-bf54-462116def8cf" providerId="ADAL" clId="{7FD5D275-BAA5-4656-9D09-79BD24B827FF}" dt="2021-06-09T08:52:51.236" v="4017"/>
          <ac:spMkLst>
            <pc:docMk/>
            <pc:sldMk cId="25583876" sldId="1514"/>
            <ac:spMk id="43" creationId="{CD29FF8E-AEA6-43D2-8FA7-897F030394EE}"/>
          </ac:spMkLst>
        </pc:spChg>
        <pc:spChg chg="mod">
          <ac:chgData name="Wiebe de Boer" userId="ac397c14-734d-45d1-bf54-462116def8cf" providerId="ADAL" clId="{7FD5D275-BAA5-4656-9D09-79BD24B827FF}" dt="2021-06-09T08:52:51.236" v="4017"/>
          <ac:spMkLst>
            <pc:docMk/>
            <pc:sldMk cId="25583876" sldId="1514"/>
            <ac:spMk id="44" creationId="{A8CBB0E6-D1DC-4FA7-98F4-FE00E910679F}"/>
          </ac:spMkLst>
        </pc:spChg>
        <pc:spChg chg="mod">
          <ac:chgData name="Wiebe de Boer" userId="ac397c14-734d-45d1-bf54-462116def8cf" providerId="ADAL" clId="{7FD5D275-BAA5-4656-9D09-79BD24B827FF}" dt="2021-06-09T08:52:51.236" v="4017"/>
          <ac:spMkLst>
            <pc:docMk/>
            <pc:sldMk cId="25583876" sldId="1514"/>
            <ac:spMk id="45" creationId="{4FDE2EF6-AAE4-4DA6-96C3-217AE2B2D07F}"/>
          </ac:spMkLst>
        </pc:spChg>
        <pc:spChg chg="mod">
          <ac:chgData name="Wiebe de Boer" userId="ac397c14-734d-45d1-bf54-462116def8cf" providerId="ADAL" clId="{7FD5D275-BAA5-4656-9D09-79BD24B827FF}" dt="2021-06-09T08:52:51.236" v="4017"/>
          <ac:spMkLst>
            <pc:docMk/>
            <pc:sldMk cId="25583876" sldId="1514"/>
            <ac:spMk id="46" creationId="{8AFE8ABF-77EB-4D06-BB83-376D032F81C7}"/>
          </ac:spMkLst>
        </pc:spChg>
        <pc:spChg chg="mod">
          <ac:chgData name="Wiebe de Boer" userId="ac397c14-734d-45d1-bf54-462116def8cf" providerId="ADAL" clId="{7FD5D275-BAA5-4656-9D09-79BD24B827FF}" dt="2021-06-09T08:52:51.236" v="4017"/>
          <ac:spMkLst>
            <pc:docMk/>
            <pc:sldMk cId="25583876" sldId="1514"/>
            <ac:spMk id="47" creationId="{E5DBBEC5-BFA6-445C-B238-142C41E2A42A}"/>
          </ac:spMkLst>
        </pc:spChg>
        <pc:grpChg chg="add mod">
          <ac:chgData name="Wiebe de Boer" userId="ac397c14-734d-45d1-bf54-462116def8cf" providerId="ADAL" clId="{7FD5D275-BAA5-4656-9D09-79BD24B827FF}" dt="2021-06-09T08:53:29.516" v="4032" actId="1035"/>
          <ac:grpSpMkLst>
            <pc:docMk/>
            <pc:sldMk cId="25583876" sldId="1514"/>
            <ac:grpSpMk id="6" creationId="{5B2A41F8-7469-4693-846F-33C8ADA7422B}"/>
          </ac:grpSpMkLst>
        </pc:grpChg>
        <pc:grpChg chg="mod">
          <ac:chgData name="Wiebe de Boer" userId="ac397c14-734d-45d1-bf54-462116def8cf" providerId="ADAL" clId="{7FD5D275-BAA5-4656-9D09-79BD24B827FF}" dt="2021-06-09T08:52:51.236" v="4017"/>
          <ac:grpSpMkLst>
            <pc:docMk/>
            <pc:sldMk cId="25583876" sldId="1514"/>
            <ac:grpSpMk id="7" creationId="{A7B17CA3-1F10-45AE-9B80-DA8B303B767F}"/>
          </ac:grpSpMkLst>
        </pc:grpChg>
        <pc:grpChg chg="mod">
          <ac:chgData name="Wiebe de Boer" userId="ac397c14-734d-45d1-bf54-462116def8cf" providerId="ADAL" clId="{7FD5D275-BAA5-4656-9D09-79BD24B827FF}" dt="2021-06-09T08:52:51.236" v="4017"/>
          <ac:grpSpMkLst>
            <pc:docMk/>
            <pc:sldMk cId="25583876" sldId="1514"/>
            <ac:grpSpMk id="8" creationId="{C55566E9-8561-4B9F-8320-D60C38ECC259}"/>
          </ac:grpSpMkLst>
        </pc:grpChg>
        <pc:grpChg chg="mod">
          <ac:chgData name="Wiebe de Boer" userId="ac397c14-734d-45d1-bf54-462116def8cf" providerId="ADAL" clId="{7FD5D275-BAA5-4656-9D09-79BD24B827FF}" dt="2021-06-09T08:52:51.236" v="4017"/>
          <ac:grpSpMkLst>
            <pc:docMk/>
            <pc:sldMk cId="25583876" sldId="1514"/>
            <ac:grpSpMk id="9" creationId="{BF4FFB31-D14A-4E0D-AAC1-1902ABDF71F5}"/>
          </ac:grpSpMkLst>
        </pc:grpChg>
        <pc:grpChg chg="mod">
          <ac:chgData name="Wiebe de Boer" userId="ac397c14-734d-45d1-bf54-462116def8cf" providerId="ADAL" clId="{7FD5D275-BAA5-4656-9D09-79BD24B827FF}" dt="2021-06-09T08:52:51.236" v="4017"/>
          <ac:grpSpMkLst>
            <pc:docMk/>
            <pc:sldMk cId="25583876" sldId="1514"/>
            <ac:grpSpMk id="10" creationId="{B7E04B9D-D54F-4639-B3DB-B8D69CA4ED04}"/>
          </ac:grpSpMkLst>
        </pc:grpChg>
        <pc:grpChg chg="mod">
          <ac:chgData name="Wiebe de Boer" userId="ac397c14-734d-45d1-bf54-462116def8cf" providerId="ADAL" clId="{7FD5D275-BAA5-4656-9D09-79BD24B827FF}" dt="2021-06-09T08:52:51.236" v="4017"/>
          <ac:grpSpMkLst>
            <pc:docMk/>
            <pc:sldMk cId="25583876" sldId="1514"/>
            <ac:grpSpMk id="11" creationId="{15D61F96-DA61-4408-BC7A-F853F3AD2DD6}"/>
          </ac:grpSpMkLst>
        </pc:grpChg>
        <pc:picChg chg="add mod">
          <ac:chgData name="Wiebe de Boer" userId="ac397c14-734d-45d1-bf54-462116def8cf" providerId="ADAL" clId="{7FD5D275-BAA5-4656-9D09-79BD24B827FF}" dt="2021-06-09T08:53:16.081" v="4018"/>
          <ac:picMkLst>
            <pc:docMk/>
            <pc:sldMk cId="25583876" sldId="1514"/>
            <ac:picMk id="48" creationId="{24CFF22D-A24B-440A-8F51-3298AAFEDCD5}"/>
          </ac:picMkLst>
        </pc:picChg>
        <pc:picChg chg="add mod">
          <ac:chgData name="Wiebe de Boer" userId="ac397c14-734d-45d1-bf54-462116def8cf" providerId="ADAL" clId="{7FD5D275-BAA5-4656-9D09-79BD24B827FF}" dt="2021-06-09T08:53:16.081" v="4018"/>
          <ac:picMkLst>
            <pc:docMk/>
            <pc:sldMk cId="25583876" sldId="1514"/>
            <ac:picMk id="49" creationId="{75BAF9E2-611F-458E-BF55-55E2B572526E}"/>
          </ac:picMkLst>
        </pc:picChg>
        <pc:picChg chg="add mod">
          <ac:chgData name="Wiebe de Boer" userId="ac397c14-734d-45d1-bf54-462116def8cf" providerId="ADAL" clId="{7FD5D275-BAA5-4656-9D09-79BD24B827FF}" dt="2021-06-09T08:53:16.081" v="4018"/>
          <ac:picMkLst>
            <pc:docMk/>
            <pc:sldMk cId="25583876" sldId="1514"/>
            <ac:picMk id="50" creationId="{2065361D-A62B-43AB-BB68-EEE523811E17}"/>
          </ac:picMkLst>
        </pc:picChg>
        <pc:picChg chg="add mod">
          <ac:chgData name="Wiebe de Boer" userId="ac397c14-734d-45d1-bf54-462116def8cf" providerId="ADAL" clId="{7FD5D275-BAA5-4656-9D09-79BD24B827FF}" dt="2021-06-09T08:53:16.081" v="4018"/>
          <ac:picMkLst>
            <pc:docMk/>
            <pc:sldMk cId="25583876" sldId="1514"/>
            <ac:picMk id="51" creationId="{88D317BC-C3E3-4665-B409-349DFCE36171}"/>
          </ac:picMkLst>
        </pc:picChg>
        <pc:cxnChg chg="mod">
          <ac:chgData name="Wiebe de Boer" userId="ac397c14-734d-45d1-bf54-462116def8cf" providerId="ADAL" clId="{7FD5D275-BAA5-4656-9D09-79BD24B827FF}" dt="2021-06-09T08:52:51.236" v="4017"/>
          <ac:cxnSpMkLst>
            <pc:docMk/>
            <pc:sldMk cId="25583876" sldId="1514"/>
            <ac:cxnSpMk id="12" creationId="{3A46CC73-41A6-4596-BF5D-5EBD8B6CD227}"/>
          </ac:cxnSpMkLst>
        </pc:cxnChg>
        <pc:cxnChg chg="mod">
          <ac:chgData name="Wiebe de Boer" userId="ac397c14-734d-45d1-bf54-462116def8cf" providerId="ADAL" clId="{7FD5D275-BAA5-4656-9D09-79BD24B827FF}" dt="2021-06-09T08:52:51.236" v="4017"/>
          <ac:cxnSpMkLst>
            <pc:docMk/>
            <pc:sldMk cId="25583876" sldId="1514"/>
            <ac:cxnSpMk id="13" creationId="{E8FCCFD5-40BC-4790-9680-887591A14D69}"/>
          </ac:cxnSpMkLst>
        </pc:cxnChg>
        <pc:cxnChg chg="mod">
          <ac:chgData name="Wiebe de Boer" userId="ac397c14-734d-45d1-bf54-462116def8cf" providerId="ADAL" clId="{7FD5D275-BAA5-4656-9D09-79BD24B827FF}" dt="2021-06-09T08:52:51.236" v="4017"/>
          <ac:cxnSpMkLst>
            <pc:docMk/>
            <pc:sldMk cId="25583876" sldId="1514"/>
            <ac:cxnSpMk id="14" creationId="{25429E37-2AD6-46C7-9954-0698675640CA}"/>
          </ac:cxnSpMkLst>
        </pc:cxnChg>
        <pc:cxnChg chg="mod">
          <ac:chgData name="Wiebe de Boer" userId="ac397c14-734d-45d1-bf54-462116def8cf" providerId="ADAL" clId="{7FD5D275-BAA5-4656-9D09-79BD24B827FF}" dt="2021-06-09T08:52:51.236" v="4017"/>
          <ac:cxnSpMkLst>
            <pc:docMk/>
            <pc:sldMk cId="25583876" sldId="1514"/>
            <ac:cxnSpMk id="15" creationId="{E6236B75-046B-4B6A-87AE-619CE72722AA}"/>
          </ac:cxnSpMkLst>
        </pc:cxnChg>
        <pc:cxnChg chg="mod">
          <ac:chgData name="Wiebe de Boer" userId="ac397c14-734d-45d1-bf54-462116def8cf" providerId="ADAL" clId="{7FD5D275-BAA5-4656-9D09-79BD24B827FF}" dt="2021-06-09T08:52:51.236" v="4017"/>
          <ac:cxnSpMkLst>
            <pc:docMk/>
            <pc:sldMk cId="25583876" sldId="1514"/>
            <ac:cxnSpMk id="16" creationId="{9FE55131-8F03-43EA-876D-4C431E8DC8D2}"/>
          </ac:cxnSpMkLst>
        </pc:cxnChg>
        <pc:cxnChg chg="mod">
          <ac:chgData name="Wiebe de Boer" userId="ac397c14-734d-45d1-bf54-462116def8cf" providerId="ADAL" clId="{7FD5D275-BAA5-4656-9D09-79BD24B827FF}" dt="2021-06-09T08:52:51.236" v="4017"/>
          <ac:cxnSpMkLst>
            <pc:docMk/>
            <pc:sldMk cId="25583876" sldId="1514"/>
            <ac:cxnSpMk id="17" creationId="{91F0F5D6-2F89-4858-95DF-2DF51BD4D872}"/>
          </ac:cxnSpMkLst>
        </pc:cxnChg>
        <pc:cxnChg chg="mod">
          <ac:chgData name="Wiebe de Boer" userId="ac397c14-734d-45d1-bf54-462116def8cf" providerId="ADAL" clId="{7FD5D275-BAA5-4656-9D09-79BD24B827FF}" dt="2021-06-09T08:52:51.236" v="4017"/>
          <ac:cxnSpMkLst>
            <pc:docMk/>
            <pc:sldMk cId="25583876" sldId="1514"/>
            <ac:cxnSpMk id="18" creationId="{FC4BBBF8-1076-4527-A256-4D10C024FCF7}"/>
          </ac:cxnSpMkLst>
        </pc:cxnChg>
        <pc:cxnChg chg="mod">
          <ac:chgData name="Wiebe de Boer" userId="ac397c14-734d-45d1-bf54-462116def8cf" providerId="ADAL" clId="{7FD5D275-BAA5-4656-9D09-79BD24B827FF}" dt="2021-06-09T08:52:51.236" v="4017"/>
          <ac:cxnSpMkLst>
            <pc:docMk/>
            <pc:sldMk cId="25583876" sldId="1514"/>
            <ac:cxnSpMk id="19" creationId="{4DF8D8DD-5336-4344-B47A-F76556B96E20}"/>
          </ac:cxnSpMkLst>
        </pc:cxnChg>
        <pc:cxnChg chg="mod">
          <ac:chgData name="Wiebe de Boer" userId="ac397c14-734d-45d1-bf54-462116def8cf" providerId="ADAL" clId="{7FD5D275-BAA5-4656-9D09-79BD24B827FF}" dt="2021-06-09T08:52:51.236" v="4017"/>
          <ac:cxnSpMkLst>
            <pc:docMk/>
            <pc:sldMk cId="25583876" sldId="1514"/>
            <ac:cxnSpMk id="20" creationId="{FE7A9414-E565-4A2B-A3A7-5CBC221D03DF}"/>
          </ac:cxnSpMkLst>
        </pc:cxnChg>
        <pc:cxnChg chg="mod">
          <ac:chgData name="Wiebe de Boer" userId="ac397c14-734d-45d1-bf54-462116def8cf" providerId="ADAL" clId="{7FD5D275-BAA5-4656-9D09-79BD24B827FF}" dt="2021-06-09T08:52:51.236" v="4017"/>
          <ac:cxnSpMkLst>
            <pc:docMk/>
            <pc:sldMk cId="25583876" sldId="1514"/>
            <ac:cxnSpMk id="21" creationId="{E16AC264-472E-4467-AAAC-F75FD2A4877D}"/>
          </ac:cxnSpMkLst>
        </pc:cxnChg>
        <pc:cxnChg chg="mod">
          <ac:chgData name="Wiebe de Boer" userId="ac397c14-734d-45d1-bf54-462116def8cf" providerId="ADAL" clId="{7FD5D275-BAA5-4656-9D09-79BD24B827FF}" dt="2021-06-09T08:52:51.236" v="4017"/>
          <ac:cxnSpMkLst>
            <pc:docMk/>
            <pc:sldMk cId="25583876" sldId="1514"/>
            <ac:cxnSpMk id="22" creationId="{AA85D1DB-10E3-45FF-A66D-11CB4595A063}"/>
          </ac:cxnSpMkLst>
        </pc:cxnChg>
        <pc:cxnChg chg="mod">
          <ac:chgData name="Wiebe de Boer" userId="ac397c14-734d-45d1-bf54-462116def8cf" providerId="ADAL" clId="{7FD5D275-BAA5-4656-9D09-79BD24B827FF}" dt="2021-06-09T08:52:51.236" v="4017"/>
          <ac:cxnSpMkLst>
            <pc:docMk/>
            <pc:sldMk cId="25583876" sldId="1514"/>
            <ac:cxnSpMk id="27" creationId="{D686F8D3-667C-4222-87C0-F2062867F6DD}"/>
          </ac:cxnSpMkLst>
        </pc:cxnChg>
      </pc:sldChg>
    </pc:docChg>
  </pc:docChgLst>
  <pc:docChgLst>
    <pc:chgData name="Wiebe de Boer" userId="ac397c14-734d-45d1-bf54-462116def8cf" providerId="ADAL" clId="{5960B949-9884-41C2-8BA5-7EC1BB769F4E}"/>
    <pc:docChg chg="undo custSel addSld delSld modSld delMainMaster">
      <pc:chgData name="Wiebe de Boer" userId="ac397c14-734d-45d1-bf54-462116def8cf" providerId="ADAL" clId="{5960B949-9884-41C2-8BA5-7EC1BB769F4E}" dt="2021-03-18T14:01:14.831" v="2158" actId="20577"/>
      <pc:docMkLst>
        <pc:docMk/>
      </pc:docMkLst>
      <pc:sldChg chg="del">
        <pc:chgData name="Wiebe de Boer" userId="ac397c14-734d-45d1-bf54-462116def8cf" providerId="ADAL" clId="{5960B949-9884-41C2-8BA5-7EC1BB769F4E}" dt="2021-03-18T12:13:34.189" v="396" actId="47"/>
        <pc:sldMkLst>
          <pc:docMk/>
          <pc:sldMk cId="1878704435" sldId="256"/>
        </pc:sldMkLst>
      </pc:sldChg>
      <pc:sldChg chg="del">
        <pc:chgData name="Wiebe de Boer" userId="ac397c14-734d-45d1-bf54-462116def8cf" providerId="ADAL" clId="{5960B949-9884-41C2-8BA5-7EC1BB769F4E}" dt="2021-03-18T12:13:34.189" v="396" actId="47"/>
        <pc:sldMkLst>
          <pc:docMk/>
          <pc:sldMk cId="3994188643" sldId="257"/>
        </pc:sldMkLst>
      </pc:sldChg>
      <pc:sldChg chg="del">
        <pc:chgData name="Wiebe de Boer" userId="ac397c14-734d-45d1-bf54-462116def8cf" providerId="ADAL" clId="{5960B949-9884-41C2-8BA5-7EC1BB769F4E}" dt="2021-03-18T12:13:34.189" v="396" actId="47"/>
        <pc:sldMkLst>
          <pc:docMk/>
          <pc:sldMk cId="462254304" sldId="258"/>
        </pc:sldMkLst>
      </pc:sldChg>
      <pc:sldChg chg="del">
        <pc:chgData name="Wiebe de Boer" userId="ac397c14-734d-45d1-bf54-462116def8cf" providerId="ADAL" clId="{5960B949-9884-41C2-8BA5-7EC1BB769F4E}" dt="2021-03-18T12:13:34.189" v="396" actId="47"/>
        <pc:sldMkLst>
          <pc:docMk/>
          <pc:sldMk cId="742861689" sldId="259"/>
        </pc:sldMkLst>
      </pc:sldChg>
      <pc:sldChg chg="addSp delSp modSp mod">
        <pc:chgData name="Wiebe de Boer" userId="ac397c14-734d-45d1-bf54-462116def8cf" providerId="ADAL" clId="{5960B949-9884-41C2-8BA5-7EC1BB769F4E}" dt="2021-03-18T12:09:57.004" v="30" actId="20577"/>
        <pc:sldMkLst>
          <pc:docMk/>
          <pc:sldMk cId="1848310190" sldId="260"/>
        </pc:sldMkLst>
        <pc:spChg chg="mod">
          <ac:chgData name="Wiebe de Boer" userId="ac397c14-734d-45d1-bf54-462116def8cf" providerId="ADAL" clId="{5960B949-9884-41C2-8BA5-7EC1BB769F4E}" dt="2021-03-18T12:09:51.414" v="28" actId="20577"/>
          <ac:spMkLst>
            <pc:docMk/>
            <pc:sldMk cId="1848310190" sldId="260"/>
            <ac:spMk id="7" creationId="{838C8FD7-55FC-4DBD-825A-309E45D66332}"/>
          </ac:spMkLst>
        </pc:spChg>
        <pc:spChg chg="mod">
          <ac:chgData name="Wiebe de Boer" userId="ac397c14-734d-45d1-bf54-462116def8cf" providerId="ADAL" clId="{5960B949-9884-41C2-8BA5-7EC1BB769F4E}" dt="2021-03-18T12:09:54.088" v="29" actId="6549"/>
          <ac:spMkLst>
            <pc:docMk/>
            <pc:sldMk cId="1848310190" sldId="260"/>
            <ac:spMk id="8" creationId="{DB7F9F16-38F3-4C18-8CF0-49A766FBC41A}"/>
          </ac:spMkLst>
        </pc:spChg>
        <pc:spChg chg="mod">
          <ac:chgData name="Wiebe de Boer" userId="ac397c14-734d-45d1-bf54-462116def8cf" providerId="ADAL" clId="{5960B949-9884-41C2-8BA5-7EC1BB769F4E}" dt="2021-03-18T12:09:57.004" v="30" actId="20577"/>
          <ac:spMkLst>
            <pc:docMk/>
            <pc:sldMk cId="1848310190" sldId="260"/>
            <ac:spMk id="14" creationId="{D510B812-7AC5-475D-ACB5-69A9EF35AE06}"/>
          </ac:spMkLst>
        </pc:spChg>
        <pc:picChg chg="add mod">
          <ac:chgData name="Wiebe de Boer" userId="ac397c14-734d-45d1-bf54-462116def8cf" providerId="ADAL" clId="{5960B949-9884-41C2-8BA5-7EC1BB769F4E}" dt="2021-03-18T12:09:10.878" v="0"/>
          <ac:picMkLst>
            <pc:docMk/>
            <pc:sldMk cId="1848310190" sldId="260"/>
            <ac:picMk id="10" creationId="{27390448-647C-4D21-A47E-FFC10EF662DA}"/>
          </ac:picMkLst>
        </pc:picChg>
        <pc:picChg chg="add mod">
          <ac:chgData name="Wiebe de Boer" userId="ac397c14-734d-45d1-bf54-462116def8cf" providerId="ADAL" clId="{5960B949-9884-41C2-8BA5-7EC1BB769F4E}" dt="2021-03-18T12:09:10.878" v="0"/>
          <ac:picMkLst>
            <pc:docMk/>
            <pc:sldMk cId="1848310190" sldId="260"/>
            <ac:picMk id="11" creationId="{519A13B2-012F-4913-A269-063E87341EBA}"/>
          </ac:picMkLst>
        </pc:picChg>
        <pc:picChg chg="add mod">
          <ac:chgData name="Wiebe de Boer" userId="ac397c14-734d-45d1-bf54-462116def8cf" providerId="ADAL" clId="{5960B949-9884-41C2-8BA5-7EC1BB769F4E}" dt="2021-03-18T12:09:10.878" v="0"/>
          <ac:picMkLst>
            <pc:docMk/>
            <pc:sldMk cId="1848310190" sldId="260"/>
            <ac:picMk id="12" creationId="{D3B924C1-FC1B-4F6A-9A1A-DF926F70003F}"/>
          </ac:picMkLst>
        </pc:picChg>
        <pc:picChg chg="add mod">
          <ac:chgData name="Wiebe de Boer" userId="ac397c14-734d-45d1-bf54-462116def8cf" providerId="ADAL" clId="{5960B949-9884-41C2-8BA5-7EC1BB769F4E}" dt="2021-03-18T12:09:10.878" v="0"/>
          <ac:picMkLst>
            <pc:docMk/>
            <pc:sldMk cId="1848310190" sldId="260"/>
            <ac:picMk id="13" creationId="{3E13FDE6-55C5-42C4-AB20-98DC16DDDF40}"/>
          </ac:picMkLst>
        </pc:picChg>
        <pc:picChg chg="add del mod">
          <ac:chgData name="Wiebe de Boer" userId="ac397c14-734d-45d1-bf54-462116def8cf" providerId="ADAL" clId="{5960B949-9884-41C2-8BA5-7EC1BB769F4E}" dt="2021-03-18T12:09:25.815" v="2"/>
          <ac:picMkLst>
            <pc:docMk/>
            <pc:sldMk cId="1848310190" sldId="260"/>
            <ac:picMk id="15" creationId="{DB7DA57B-1FE7-4748-81B3-767CB43B9DF9}"/>
          </ac:picMkLst>
        </pc:picChg>
        <pc:picChg chg="add del mod">
          <ac:chgData name="Wiebe de Boer" userId="ac397c14-734d-45d1-bf54-462116def8cf" providerId="ADAL" clId="{5960B949-9884-41C2-8BA5-7EC1BB769F4E}" dt="2021-03-18T12:09:25.815" v="2"/>
          <ac:picMkLst>
            <pc:docMk/>
            <pc:sldMk cId="1848310190" sldId="260"/>
            <ac:picMk id="17" creationId="{94FD479A-44BD-4D22-885B-AD783F4C77D5}"/>
          </ac:picMkLst>
        </pc:picChg>
        <pc:picChg chg="add del mod">
          <ac:chgData name="Wiebe de Boer" userId="ac397c14-734d-45d1-bf54-462116def8cf" providerId="ADAL" clId="{5960B949-9884-41C2-8BA5-7EC1BB769F4E}" dt="2021-03-18T12:09:25.815" v="2"/>
          <ac:picMkLst>
            <pc:docMk/>
            <pc:sldMk cId="1848310190" sldId="260"/>
            <ac:picMk id="19" creationId="{A73FDF87-8AF7-443F-871B-27CD9857ABD0}"/>
          </ac:picMkLst>
        </pc:picChg>
        <pc:picChg chg="add del mod">
          <ac:chgData name="Wiebe de Boer" userId="ac397c14-734d-45d1-bf54-462116def8cf" providerId="ADAL" clId="{5960B949-9884-41C2-8BA5-7EC1BB769F4E}" dt="2021-03-18T12:09:25.815" v="2"/>
          <ac:picMkLst>
            <pc:docMk/>
            <pc:sldMk cId="1848310190" sldId="260"/>
            <ac:picMk id="20" creationId="{A2460DC7-E6BE-4718-9E8D-FF5AA488E406}"/>
          </ac:picMkLst>
        </pc:picChg>
      </pc:sldChg>
      <pc:sldChg chg="del">
        <pc:chgData name="Wiebe de Boer" userId="ac397c14-734d-45d1-bf54-462116def8cf" providerId="ADAL" clId="{5960B949-9884-41C2-8BA5-7EC1BB769F4E}" dt="2021-03-18T12:13:34.189" v="396" actId="47"/>
        <pc:sldMkLst>
          <pc:docMk/>
          <pc:sldMk cId="2383992027" sldId="261"/>
        </pc:sldMkLst>
      </pc:sldChg>
      <pc:sldChg chg="del">
        <pc:chgData name="Wiebe de Boer" userId="ac397c14-734d-45d1-bf54-462116def8cf" providerId="ADAL" clId="{5960B949-9884-41C2-8BA5-7EC1BB769F4E}" dt="2021-03-18T12:13:34.189" v="396" actId="47"/>
        <pc:sldMkLst>
          <pc:docMk/>
          <pc:sldMk cId="1154980401" sldId="262"/>
        </pc:sldMkLst>
      </pc:sldChg>
      <pc:sldChg chg="del">
        <pc:chgData name="Wiebe de Boer" userId="ac397c14-734d-45d1-bf54-462116def8cf" providerId="ADAL" clId="{5960B949-9884-41C2-8BA5-7EC1BB769F4E}" dt="2021-03-18T12:13:34.189" v="396" actId="47"/>
        <pc:sldMkLst>
          <pc:docMk/>
          <pc:sldMk cId="85193966" sldId="263"/>
        </pc:sldMkLst>
      </pc:sldChg>
      <pc:sldChg chg="del">
        <pc:chgData name="Wiebe de Boer" userId="ac397c14-734d-45d1-bf54-462116def8cf" providerId="ADAL" clId="{5960B949-9884-41C2-8BA5-7EC1BB769F4E}" dt="2021-03-18T12:13:34.189" v="396" actId="47"/>
        <pc:sldMkLst>
          <pc:docMk/>
          <pc:sldMk cId="3494329234" sldId="264"/>
        </pc:sldMkLst>
      </pc:sldChg>
      <pc:sldChg chg="del">
        <pc:chgData name="Wiebe de Boer" userId="ac397c14-734d-45d1-bf54-462116def8cf" providerId="ADAL" clId="{5960B949-9884-41C2-8BA5-7EC1BB769F4E}" dt="2021-03-18T12:13:34.189" v="396" actId="47"/>
        <pc:sldMkLst>
          <pc:docMk/>
          <pc:sldMk cId="1283711703" sldId="265"/>
        </pc:sldMkLst>
      </pc:sldChg>
      <pc:sldChg chg="del">
        <pc:chgData name="Wiebe de Boer" userId="ac397c14-734d-45d1-bf54-462116def8cf" providerId="ADAL" clId="{5960B949-9884-41C2-8BA5-7EC1BB769F4E}" dt="2021-03-18T12:13:34.189" v="396" actId="47"/>
        <pc:sldMkLst>
          <pc:docMk/>
          <pc:sldMk cId="4283741148" sldId="266"/>
        </pc:sldMkLst>
      </pc:sldChg>
      <pc:sldChg chg="del">
        <pc:chgData name="Wiebe de Boer" userId="ac397c14-734d-45d1-bf54-462116def8cf" providerId="ADAL" clId="{5960B949-9884-41C2-8BA5-7EC1BB769F4E}" dt="2021-03-18T12:13:34.189" v="396" actId="47"/>
        <pc:sldMkLst>
          <pc:docMk/>
          <pc:sldMk cId="1373652124" sldId="267"/>
        </pc:sldMkLst>
      </pc:sldChg>
      <pc:sldChg chg="del">
        <pc:chgData name="Wiebe de Boer" userId="ac397c14-734d-45d1-bf54-462116def8cf" providerId="ADAL" clId="{5960B949-9884-41C2-8BA5-7EC1BB769F4E}" dt="2021-03-18T12:13:34.189" v="396" actId="47"/>
        <pc:sldMkLst>
          <pc:docMk/>
          <pc:sldMk cId="3930257227" sldId="278"/>
        </pc:sldMkLst>
      </pc:sldChg>
      <pc:sldChg chg="addSp delSp modSp mod">
        <pc:chgData name="Wiebe de Boer" userId="ac397c14-734d-45d1-bf54-462116def8cf" providerId="ADAL" clId="{5960B949-9884-41C2-8BA5-7EC1BB769F4E}" dt="2021-03-18T12:37:25.575" v="1760" actId="1076"/>
        <pc:sldMkLst>
          <pc:docMk/>
          <pc:sldMk cId="3454861042" sldId="298"/>
        </pc:sldMkLst>
        <pc:spChg chg="add del mod">
          <ac:chgData name="Wiebe de Boer" userId="ac397c14-734d-45d1-bf54-462116def8cf" providerId="ADAL" clId="{5960B949-9884-41C2-8BA5-7EC1BB769F4E}" dt="2021-03-18T12:37:25.575" v="1760" actId="1076"/>
          <ac:spMkLst>
            <pc:docMk/>
            <pc:sldMk cId="3454861042" sldId="298"/>
            <ac:spMk id="3" creationId="{7AA02A56-F306-4BD9-9AE4-F7B81DD8740E}"/>
          </ac:spMkLst>
        </pc:spChg>
        <pc:spChg chg="add del mod">
          <ac:chgData name="Wiebe de Boer" userId="ac397c14-734d-45d1-bf54-462116def8cf" providerId="ADAL" clId="{5960B949-9884-41C2-8BA5-7EC1BB769F4E}" dt="2021-03-18T12:37:24.333" v="1759" actId="21"/>
          <ac:spMkLst>
            <pc:docMk/>
            <pc:sldMk cId="3454861042" sldId="298"/>
            <ac:spMk id="8" creationId="{1A47F11A-3D1D-4CC0-87A1-AE0D66A5719A}"/>
          </ac:spMkLst>
        </pc:spChg>
        <pc:spChg chg="del">
          <ac:chgData name="Wiebe de Boer" userId="ac397c14-734d-45d1-bf54-462116def8cf" providerId="ADAL" clId="{5960B949-9884-41C2-8BA5-7EC1BB769F4E}" dt="2021-03-18T12:09:35.550" v="5" actId="478"/>
          <ac:spMkLst>
            <pc:docMk/>
            <pc:sldMk cId="3454861042" sldId="298"/>
            <ac:spMk id="9" creationId="{982B00DD-5671-4971-99D8-4E4EECAF2524}"/>
          </ac:spMkLst>
        </pc:spChg>
        <pc:spChg chg="del">
          <ac:chgData name="Wiebe de Boer" userId="ac397c14-734d-45d1-bf54-462116def8cf" providerId="ADAL" clId="{5960B949-9884-41C2-8BA5-7EC1BB769F4E}" dt="2021-03-18T12:09:35.550" v="5" actId="478"/>
          <ac:spMkLst>
            <pc:docMk/>
            <pc:sldMk cId="3454861042" sldId="298"/>
            <ac:spMk id="11" creationId="{A23E4368-1295-4A91-8C14-374DAB5522CF}"/>
          </ac:spMkLst>
        </pc:spChg>
        <pc:spChg chg="del">
          <ac:chgData name="Wiebe de Boer" userId="ac397c14-734d-45d1-bf54-462116def8cf" providerId="ADAL" clId="{5960B949-9884-41C2-8BA5-7EC1BB769F4E}" dt="2021-03-18T12:09:35.550" v="5" actId="478"/>
          <ac:spMkLst>
            <pc:docMk/>
            <pc:sldMk cId="3454861042" sldId="298"/>
            <ac:spMk id="13" creationId="{01AA78C2-40D4-4E17-A4EA-BE011856564F}"/>
          </ac:spMkLst>
        </pc:spChg>
        <pc:spChg chg="del">
          <ac:chgData name="Wiebe de Boer" userId="ac397c14-734d-45d1-bf54-462116def8cf" providerId="ADAL" clId="{5960B949-9884-41C2-8BA5-7EC1BB769F4E}" dt="2021-03-18T12:09:35.550" v="5" actId="478"/>
          <ac:spMkLst>
            <pc:docMk/>
            <pc:sldMk cId="3454861042" sldId="298"/>
            <ac:spMk id="16" creationId="{39B035FE-189F-462B-9C1A-E4D39A82BCA7}"/>
          </ac:spMkLst>
        </pc:spChg>
        <pc:spChg chg="del">
          <ac:chgData name="Wiebe de Boer" userId="ac397c14-734d-45d1-bf54-462116def8cf" providerId="ADAL" clId="{5960B949-9884-41C2-8BA5-7EC1BB769F4E}" dt="2021-03-18T12:09:35.550" v="5" actId="478"/>
          <ac:spMkLst>
            <pc:docMk/>
            <pc:sldMk cId="3454861042" sldId="298"/>
            <ac:spMk id="49" creationId="{DEA722B2-F2C8-41B0-9627-BF849191AAC1}"/>
          </ac:spMkLst>
        </pc:spChg>
        <pc:spChg chg="del">
          <ac:chgData name="Wiebe de Boer" userId="ac397c14-734d-45d1-bf54-462116def8cf" providerId="ADAL" clId="{5960B949-9884-41C2-8BA5-7EC1BB769F4E}" dt="2021-03-18T12:09:35.550" v="5" actId="478"/>
          <ac:spMkLst>
            <pc:docMk/>
            <pc:sldMk cId="3454861042" sldId="298"/>
            <ac:spMk id="50" creationId="{B073635A-EB7E-423E-A353-A660771F7327}"/>
          </ac:spMkLst>
        </pc:spChg>
        <pc:spChg chg="del">
          <ac:chgData name="Wiebe de Boer" userId="ac397c14-734d-45d1-bf54-462116def8cf" providerId="ADAL" clId="{5960B949-9884-41C2-8BA5-7EC1BB769F4E}" dt="2021-03-18T12:09:35.550" v="5" actId="478"/>
          <ac:spMkLst>
            <pc:docMk/>
            <pc:sldMk cId="3454861042" sldId="298"/>
            <ac:spMk id="51" creationId="{9436B379-63D4-427E-9EC1-24B8CA76DAA4}"/>
          </ac:spMkLst>
        </pc:spChg>
        <pc:graphicFrameChg chg="add del mod">
          <ac:chgData name="Wiebe de Boer" userId="ac397c14-734d-45d1-bf54-462116def8cf" providerId="ADAL" clId="{5960B949-9884-41C2-8BA5-7EC1BB769F4E}" dt="2021-03-18T12:15:14.534" v="415"/>
          <ac:graphicFrameMkLst>
            <pc:docMk/>
            <pc:sldMk cId="3454861042" sldId="298"/>
            <ac:graphicFrameMk id="5" creationId="{7917D563-146A-4C0D-92F7-1D9604459C62}"/>
          </ac:graphicFrameMkLst>
        </pc:graphicFrameChg>
        <pc:picChg chg="add del mod">
          <ac:chgData name="Wiebe de Boer" userId="ac397c14-734d-45d1-bf54-462116def8cf" providerId="ADAL" clId="{5960B949-9884-41C2-8BA5-7EC1BB769F4E}" dt="2021-03-18T12:09:32.718" v="4"/>
          <ac:picMkLst>
            <pc:docMk/>
            <pc:sldMk cId="3454861042" sldId="298"/>
            <ac:picMk id="14" creationId="{41C5F4EE-208D-4872-8D89-659A408AD40B}"/>
          </ac:picMkLst>
        </pc:picChg>
        <pc:picChg chg="add del mod">
          <ac:chgData name="Wiebe de Boer" userId="ac397c14-734d-45d1-bf54-462116def8cf" providerId="ADAL" clId="{5960B949-9884-41C2-8BA5-7EC1BB769F4E}" dt="2021-03-18T12:09:32.718" v="4"/>
          <ac:picMkLst>
            <pc:docMk/>
            <pc:sldMk cId="3454861042" sldId="298"/>
            <ac:picMk id="15" creationId="{3B9EB778-4818-42FB-BCD8-674FCA6B5CB9}"/>
          </ac:picMkLst>
        </pc:picChg>
        <pc:picChg chg="add del mod">
          <ac:chgData name="Wiebe de Boer" userId="ac397c14-734d-45d1-bf54-462116def8cf" providerId="ADAL" clId="{5960B949-9884-41C2-8BA5-7EC1BB769F4E}" dt="2021-03-18T12:09:32.718" v="4"/>
          <ac:picMkLst>
            <pc:docMk/>
            <pc:sldMk cId="3454861042" sldId="298"/>
            <ac:picMk id="17" creationId="{2F5069D4-7F87-4D09-83B5-CADFF7DF8811}"/>
          </ac:picMkLst>
        </pc:picChg>
        <pc:picChg chg="add del mod">
          <ac:chgData name="Wiebe de Boer" userId="ac397c14-734d-45d1-bf54-462116def8cf" providerId="ADAL" clId="{5960B949-9884-41C2-8BA5-7EC1BB769F4E}" dt="2021-03-18T12:09:32.718" v="4"/>
          <ac:picMkLst>
            <pc:docMk/>
            <pc:sldMk cId="3454861042" sldId="298"/>
            <ac:picMk id="18" creationId="{E205B64C-15FD-4A4A-9980-F6FA8A3CD9E8}"/>
          </ac:picMkLst>
        </pc:picChg>
        <pc:picChg chg="add mod">
          <ac:chgData name="Wiebe de Boer" userId="ac397c14-734d-45d1-bf54-462116def8cf" providerId="ADAL" clId="{5960B949-9884-41C2-8BA5-7EC1BB769F4E}" dt="2021-03-18T12:09:36.014" v="6"/>
          <ac:picMkLst>
            <pc:docMk/>
            <pc:sldMk cId="3454861042" sldId="298"/>
            <ac:picMk id="19" creationId="{122CB2FE-5F25-42F6-847A-17A5F1657168}"/>
          </ac:picMkLst>
        </pc:picChg>
        <pc:picChg chg="add mod">
          <ac:chgData name="Wiebe de Boer" userId="ac397c14-734d-45d1-bf54-462116def8cf" providerId="ADAL" clId="{5960B949-9884-41C2-8BA5-7EC1BB769F4E}" dt="2021-03-18T12:09:36.014" v="6"/>
          <ac:picMkLst>
            <pc:docMk/>
            <pc:sldMk cId="3454861042" sldId="298"/>
            <ac:picMk id="20" creationId="{7A002E8D-58ED-4CC6-B72F-1884D572E798}"/>
          </ac:picMkLst>
        </pc:picChg>
        <pc:picChg chg="add mod">
          <ac:chgData name="Wiebe de Boer" userId="ac397c14-734d-45d1-bf54-462116def8cf" providerId="ADAL" clId="{5960B949-9884-41C2-8BA5-7EC1BB769F4E}" dt="2021-03-18T12:09:36.014" v="6"/>
          <ac:picMkLst>
            <pc:docMk/>
            <pc:sldMk cId="3454861042" sldId="298"/>
            <ac:picMk id="21" creationId="{3B982F8F-A7D8-42CF-ACEE-7815A15AB7A4}"/>
          </ac:picMkLst>
        </pc:picChg>
        <pc:picChg chg="add mod">
          <ac:chgData name="Wiebe de Boer" userId="ac397c14-734d-45d1-bf54-462116def8cf" providerId="ADAL" clId="{5960B949-9884-41C2-8BA5-7EC1BB769F4E}" dt="2021-03-18T12:09:36.014" v="6"/>
          <ac:picMkLst>
            <pc:docMk/>
            <pc:sldMk cId="3454861042" sldId="298"/>
            <ac:picMk id="22" creationId="{42B51C16-B957-405A-A79F-CA212DBC04E2}"/>
          </ac:picMkLst>
        </pc:picChg>
      </pc:sldChg>
      <pc:sldChg chg="addSp delSp modSp mod">
        <pc:chgData name="Wiebe de Boer" userId="ac397c14-734d-45d1-bf54-462116def8cf" providerId="ADAL" clId="{5960B949-9884-41C2-8BA5-7EC1BB769F4E}" dt="2021-03-18T12:37:42.049" v="1766"/>
        <pc:sldMkLst>
          <pc:docMk/>
          <pc:sldMk cId="1271958693" sldId="302"/>
        </pc:sldMkLst>
        <pc:spChg chg="mod">
          <ac:chgData name="Wiebe de Boer" userId="ac397c14-734d-45d1-bf54-462116def8cf" providerId="ADAL" clId="{5960B949-9884-41C2-8BA5-7EC1BB769F4E}" dt="2021-03-18T12:10:23.847" v="53" actId="20577"/>
          <ac:spMkLst>
            <pc:docMk/>
            <pc:sldMk cId="1271958693" sldId="302"/>
            <ac:spMk id="2" creationId="{36BB4686-4F83-457E-BAEB-F201EA0F7016}"/>
          </ac:spMkLst>
        </pc:spChg>
        <pc:spChg chg="del">
          <ac:chgData name="Wiebe de Boer" userId="ac397c14-734d-45d1-bf54-462116def8cf" providerId="ADAL" clId="{5960B949-9884-41C2-8BA5-7EC1BB769F4E}" dt="2021-03-18T12:37:41.849" v="1765" actId="478"/>
          <ac:spMkLst>
            <pc:docMk/>
            <pc:sldMk cId="1271958693" sldId="302"/>
            <ac:spMk id="6" creationId="{BE9864E9-A0C6-47D7-BA45-F39D4180992E}"/>
          </ac:spMkLst>
        </pc:spChg>
        <pc:spChg chg="del">
          <ac:chgData name="Wiebe de Boer" userId="ac397c14-734d-45d1-bf54-462116def8cf" providerId="ADAL" clId="{5960B949-9884-41C2-8BA5-7EC1BB769F4E}" dt="2021-03-18T12:37:41.849" v="1765" actId="478"/>
          <ac:spMkLst>
            <pc:docMk/>
            <pc:sldMk cId="1271958693" sldId="302"/>
            <ac:spMk id="7" creationId="{76A0D84C-C1B7-43AF-A52F-9D3B861AEB9C}"/>
          </ac:spMkLst>
        </pc:spChg>
        <pc:spChg chg="del">
          <ac:chgData name="Wiebe de Boer" userId="ac397c14-734d-45d1-bf54-462116def8cf" providerId="ADAL" clId="{5960B949-9884-41C2-8BA5-7EC1BB769F4E}" dt="2021-03-18T12:37:41.849" v="1765" actId="478"/>
          <ac:spMkLst>
            <pc:docMk/>
            <pc:sldMk cId="1271958693" sldId="302"/>
            <ac:spMk id="8" creationId="{2515618E-5046-469E-9704-414110BE255B}"/>
          </ac:spMkLst>
        </pc:spChg>
        <pc:spChg chg="del">
          <ac:chgData name="Wiebe de Boer" userId="ac397c14-734d-45d1-bf54-462116def8cf" providerId="ADAL" clId="{5960B949-9884-41C2-8BA5-7EC1BB769F4E}" dt="2021-03-18T12:37:41.849" v="1765" actId="478"/>
          <ac:spMkLst>
            <pc:docMk/>
            <pc:sldMk cId="1271958693" sldId="302"/>
            <ac:spMk id="9" creationId="{8DDEB9B1-AE52-4EA1-9FCC-90F593A08681}"/>
          </ac:spMkLst>
        </pc:spChg>
        <pc:spChg chg="del">
          <ac:chgData name="Wiebe de Boer" userId="ac397c14-734d-45d1-bf54-462116def8cf" providerId="ADAL" clId="{5960B949-9884-41C2-8BA5-7EC1BB769F4E}" dt="2021-03-18T12:37:41.849" v="1765" actId="478"/>
          <ac:spMkLst>
            <pc:docMk/>
            <pc:sldMk cId="1271958693" sldId="302"/>
            <ac:spMk id="10" creationId="{E4661B64-0284-4CCA-93D5-14B99941AE30}"/>
          </ac:spMkLst>
        </pc:spChg>
        <pc:spChg chg="del">
          <ac:chgData name="Wiebe de Boer" userId="ac397c14-734d-45d1-bf54-462116def8cf" providerId="ADAL" clId="{5960B949-9884-41C2-8BA5-7EC1BB769F4E}" dt="2021-03-18T12:37:41.849" v="1765" actId="478"/>
          <ac:spMkLst>
            <pc:docMk/>
            <pc:sldMk cId="1271958693" sldId="302"/>
            <ac:spMk id="11" creationId="{64E2A4D1-7AAD-4BA4-878C-806C3CDD0E27}"/>
          </ac:spMkLst>
        </pc:spChg>
        <pc:spChg chg="del">
          <ac:chgData name="Wiebe de Boer" userId="ac397c14-734d-45d1-bf54-462116def8cf" providerId="ADAL" clId="{5960B949-9884-41C2-8BA5-7EC1BB769F4E}" dt="2021-03-18T12:37:41.849" v="1765" actId="478"/>
          <ac:spMkLst>
            <pc:docMk/>
            <pc:sldMk cId="1271958693" sldId="302"/>
            <ac:spMk id="12" creationId="{F6D8059F-CFF9-4A2E-973A-1CF036D95184}"/>
          </ac:spMkLst>
        </pc:spChg>
        <pc:spChg chg="del">
          <ac:chgData name="Wiebe de Boer" userId="ac397c14-734d-45d1-bf54-462116def8cf" providerId="ADAL" clId="{5960B949-9884-41C2-8BA5-7EC1BB769F4E}" dt="2021-03-18T12:10:51.583" v="55" actId="478"/>
          <ac:spMkLst>
            <pc:docMk/>
            <pc:sldMk cId="1271958693" sldId="302"/>
            <ac:spMk id="13" creationId="{1D478585-84A2-422C-BA78-72DF619EDC7C}"/>
          </ac:spMkLst>
        </pc:spChg>
        <pc:spChg chg="del">
          <ac:chgData name="Wiebe de Boer" userId="ac397c14-734d-45d1-bf54-462116def8cf" providerId="ADAL" clId="{5960B949-9884-41C2-8BA5-7EC1BB769F4E}" dt="2021-03-18T12:10:51.583" v="55" actId="478"/>
          <ac:spMkLst>
            <pc:docMk/>
            <pc:sldMk cId="1271958693" sldId="302"/>
            <ac:spMk id="14" creationId="{A35489B0-7971-47F5-9889-1C87A572C4F8}"/>
          </ac:spMkLst>
        </pc:spChg>
        <pc:spChg chg="del">
          <ac:chgData name="Wiebe de Boer" userId="ac397c14-734d-45d1-bf54-462116def8cf" providerId="ADAL" clId="{5960B949-9884-41C2-8BA5-7EC1BB769F4E}" dt="2021-03-18T12:10:51.583" v="55" actId="478"/>
          <ac:spMkLst>
            <pc:docMk/>
            <pc:sldMk cId="1271958693" sldId="302"/>
            <ac:spMk id="15" creationId="{58053C82-0BE5-40A8-A14D-FA3121389F58}"/>
          </ac:spMkLst>
        </pc:spChg>
        <pc:spChg chg="del">
          <ac:chgData name="Wiebe de Boer" userId="ac397c14-734d-45d1-bf54-462116def8cf" providerId="ADAL" clId="{5960B949-9884-41C2-8BA5-7EC1BB769F4E}" dt="2021-03-18T12:10:51.583" v="55" actId="478"/>
          <ac:spMkLst>
            <pc:docMk/>
            <pc:sldMk cId="1271958693" sldId="302"/>
            <ac:spMk id="16" creationId="{5B0EF0DB-930C-4600-9DD3-4023A2477FCA}"/>
          </ac:spMkLst>
        </pc:spChg>
        <pc:spChg chg="del">
          <ac:chgData name="Wiebe de Boer" userId="ac397c14-734d-45d1-bf54-462116def8cf" providerId="ADAL" clId="{5960B949-9884-41C2-8BA5-7EC1BB769F4E}" dt="2021-03-18T12:10:51.583" v="55" actId="478"/>
          <ac:spMkLst>
            <pc:docMk/>
            <pc:sldMk cId="1271958693" sldId="302"/>
            <ac:spMk id="17" creationId="{99D13DEC-45FF-4F89-9AEE-745F0AFF67BE}"/>
          </ac:spMkLst>
        </pc:spChg>
        <pc:spChg chg="del">
          <ac:chgData name="Wiebe de Boer" userId="ac397c14-734d-45d1-bf54-462116def8cf" providerId="ADAL" clId="{5960B949-9884-41C2-8BA5-7EC1BB769F4E}" dt="2021-03-18T12:10:51.583" v="55" actId="478"/>
          <ac:spMkLst>
            <pc:docMk/>
            <pc:sldMk cId="1271958693" sldId="302"/>
            <ac:spMk id="18" creationId="{C38998E8-DD31-4FF1-B746-B769E081AA33}"/>
          </ac:spMkLst>
        </pc:spChg>
        <pc:spChg chg="del">
          <ac:chgData name="Wiebe de Boer" userId="ac397c14-734d-45d1-bf54-462116def8cf" providerId="ADAL" clId="{5960B949-9884-41C2-8BA5-7EC1BB769F4E}" dt="2021-03-18T12:10:51.583" v="55" actId="478"/>
          <ac:spMkLst>
            <pc:docMk/>
            <pc:sldMk cId="1271958693" sldId="302"/>
            <ac:spMk id="19" creationId="{AE147660-9C85-47B2-9395-E92DC559742A}"/>
          </ac:spMkLst>
        </pc:spChg>
        <pc:spChg chg="del">
          <ac:chgData name="Wiebe de Boer" userId="ac397c14-734d-45d1-bf54-462116def8cf" providerId="ADAL" clId="{5960B949-9884-41C2-8BA5-7EC1BB769F4E}" dt="2021-03-18T12:10:51.583" v="55" actId="478"/>
          <ac:spMkLst>
            <pc:docMk/>
            <pc:sldMk cId="1271958693" sldId="302"/>
            <ac:spMk id="20" creationId="{BBE6572B-582A-4E7B-B746-FBB7E3006B6F}"/>
          </ac:spMkLst>
        </pc:spChg>
        <pc:spChg chg="del">
          <ac:chgData name="Wiebe de Boer" userId="ac397c14-734d-45d1-bf54-462116def8cf" providerId="ADAL" clId="{5960B949-9884-41C2-8BA5-7EC1BB769F4E}" dt="2021-03-18T12:10:51.583" v="55" actId="478"/>
          <ac:spMkLst>
            <pc:docMk/>
            <pc:sldMk cId="1271958693" sldId="302"/>
            <ac:spMk id="21" creationId="{CB9AE0C0-22EA-4CC5-BE1A-A7D2D9514D6F}"/>
          </ac:spMkLst>
        </pc:spChg>
        <pc:spChg chg="del">
          <ac:chgData name="Wiebe de Boer" userId="ac397c14-734d-45d1-bf54-462116def8cf" providerId="ADAL" clId="{5960B949-9884-41C2-8BA5-7EC1BB769F4E}" dt="2021-03-18T12:10:51.583" v="55" actId="478"/>
          <ac:spMkLst>
            <pc:docMk/>
            <pc:sldMk cId="1271958693" sldId="302"/>
            <ac:spMk id="22" creationId="{0DE15CC8-7F33-4D8B-A70C-A29523421679}"/>
          </ac:spMkLst>
        </pc:spChg>
        <pc:spChg chg="del">
          <ac:chgData name="Wiebe de Boer" userId="ac397c14-734d-45d1-bf54-462116def8cf" providerId="ADAL" clId="{5960B949-9884-41C2-8BA5-7EC1BB769F4E}" dt="2021-03-18T12:10:51.583" v="55" actId="478"/>
          <ac:spMkLst>
            <pc:docMk/>
            <pc:sldMk cId="1271958693" sldId="302"/>
            <ac:spMk id="23" creationId="{7E7EC314-33A7-46CC-8227-520A11B6763B}"/>
          </ac:spMkLst>
        </pc:spChg>
        <pc:spChg chg="del">
          <ac:chgData name="Wiebe de Boer" userId="ac397c14-734d-45d1-bf54-462116def8cf" providerId="ADAL" clId="{5960B949-9884-41C2-8BA5-7EC1BB769F4E}" dt="2021-03-18T12:10:51.583" v="55" actId="478"/>
          <ac:spMkLst>
            <pc:docMk/>
            <pc:sldMk cId="1271958693" sldId="302"/>
            <ac:spMk id="24" creationId="{30415066-62DA-4A7A-AC03-73DDE4D0F367}"/>
          </ac:spMkLst>
        </pc:spChg>
        <pc:spChg chg="del">
          <ac:chgData name="Wiebe de Boer" userId="ac397c14-734d-45d1-bf54-462116def8cf" providerId="ADAL" clId="{5960B949-9884-41C2-8BA5-7EC1BB769F4E}" dt="2021-03-18T12:10:51.583" v="55" actId="478"/>
          <ac:spMkLst>
            <pc:docMk/>
            <pc:sldMk cId="1271958693" sldId="302"/>
            <ac:spMk id="25" creationId="{7060DD7F-6BEA-4D0B-BAF0-26EAC4F0A146}"/>
          </ac:spMkLst>
        </pc:spChg>
        <pc:spChg chg="del">
          <ac:chgData name="Wiebe de Boer" userId="ac397c14-734d-45d1-bf54-462116def8cf" providerId="ADAL" clId="{5960B949-9884-41C2-8BA5-7EC1BB769F4E}" dt="2021-03-18T12:10:51.583" v="55" actId="478"/>
          <ac:spMkLst>
            <pc:docMk/>
            <pc:sldMk cId="1271958693" sldId="302"/>
            <ac:spMk id="26" creationId="{296F4B26-970D-491E-86C8-50118D88C2F8}"/>
          </ac:spMkLst>
        </pc:spChg>
        <pc:spChg chg="del">
          <ac:chgData name="Wiebe de Boer" userId="ac397c14-734d-45d1-bf54-462116def8cf" providerId="ADAL" clId="{5960B949-9884-41C2-8BA5-7EC1BB769F4E}" dt="2021-03-18T12:10:51.583" v="55" actId="478"/>
          <ac:spMkLst>
            <pc:docMk/>
            <pc:sldMk cId="1271958693" sldId="302"/>
            <ac:spMk id="27" creationId="{FBA8A152-6154-4244-9801-CD0CEE17B01B}"/>
          </ac:spMkLst>
        </pc:spChg>
        <pc:spChg chg="add mod">
          <ac:chgData name="Wiebe de Boer" userId="ac397c14-734d-45d1-bf54-462116def8cf" providerId="ADAL" clId="{5960B949-9884-41C2-8BA5-7EC1BB769F4E}" dt="2021-03-18T12:36:15.113" v="1744" actId="20577"/>
          <ac:spMkLst>
            <pc:docMk/>
            <pc:sldMk cId="1271958693" sldId="302"/>
            <ac:spMk id="28" creationId="{7E72BDD0-A7C1-4C91-87A3-F6EB0D85094F}"/>
          </ac:spMkLst>
        </pc:spChg>
        <pc:spChg chg="del">
          <ac:chgData name="Wiebe de Boer" userId="ac397c14-734d-45d1-bf54-462116def8cf" providerId="ADAL" clId="{5960B949-9884-41C2-8BA5-7EC1BB769F4E}" dt="2021-03-18T12:10:51.583" v="55" actId="478"/>
          <ac:spMkLst>
            <pc:docMk/>
            <pc:sldMk cId="1271958693" sldId="302"/>
            <ac:spMk id="29" creationId="{84778B55-5736-45EA-B6EB-30B1FC24E9C6}"/>
          </ac:spMkLst>
        </pc:spChg>
        <pc:spChg chg="del">
          <ac:chgData name="Wiebe de Boer" userId="ac397c14-734d-45d1-bf54-462116def8cf" providerId="ADAL" clId="{5960B949-9884-41C2-8BA5-7EC1BB769F4E}" dt="2021-03-18T12:10:51.583" v="55" actId="478"/>
          <ac:spMkLst>
            <pc:docMk/>
            <pc:sldMk cId="1271958693" sldId="302"/>
            <ac:spMk id="30" creationId="{F16BF232-9F55-4806-B0CD-74505843256C}"/>
          </ac:spMkLst>
        </pc:spChg>
        <pc:spChg chg="add del mod">
          <ac:chgData name="Wiebe de Boer" userId="ac397c14-734d-45d1-bf54-462116def8cf" providerId="ADAL" clId="{5960B949-9884-41C2-8BA5-7EC1BB769F4E}" dt="2021-03-18T12:10:53.017" v="57"/>
          <ac:spMkLst>
            <pc:docMk/>
            <pc:sldMk cId="1271958693" sldId="302"/>
            <ac:spMk id="31" creationId="{65CB26D8-221F-46A8-BF39-FF12213CA16B}"/>
          </ac:spMkLst>
        </pc:spChg>
        <pc:picChg chg="add mod">
          <ac:chgData name="Wiebe de Boer" userId="ac397c14-734d-45d1-bf54-462116def8cf" providerId="ADAL" clId="{5960B949-9884-41C2-8BA5-7EC1BB769F4E}" dt="2021-03-18T12:37:42.049" v="1766"/>
          <ac:picMkLst>
            <pc:docMk/>
            <pc:sldMk cId="1271958693" sldId="302"/>
            <ac:picMk id="32" creationId="{058325E0-C0B3-4DCD-B62E-96A03BD4F04B}"/>
          </ac:picMkLst>
        </pc:picChg>
        <pc:picChg chg="add mod">
          <ac:chgData name="Wiebe de Boer" userId="ac397c14-734d-45d1-bf54-462116def8cf" providerId="ADAL" clId="{5960B949-9884-41C2-8BA5-7EC1BB769F4E}" dt="2021-03-18T12:37:42.049" v="1766"/>
          <ac:picMkLst>
            <pc:docMk/>
            <pc:sldMk cId="1271958693" sldId="302"/>
            <ac:picMk id="33" creationId="{C2B5F776-06A5-417A-865C-0C876261A782}"/>
          </ac:picMkLst>
        </pc:picChg>
        <pc:picChg chg="add mod">
          <ac:chgData name="Wiebe de Boer" userId="ac397c14-734d-45d1-bf54-462116def8cf" providerId="ADAL" clId="{5960B949-9884-41C2-8BA5-7EC1BB769F4E}" dt="2021-03-18T12:37:42.049" v="1766"/>
          <ac:picMkLst>
            <pc:docMk/>
            <pc:sldMk cId="1271958693" sldId="302"/>
            <ac:picMk id="34" creationId="{2ACB8A9A-F0E4-486D-AC8B-C582F44A0F6C}"/>
          </ac:picMkLst>
        </pc:picChg>
        <pc:picChg chg="add mod">
          <ac:chgData name="Wiebe de Boer" userId="ac397c14-734d-45d1-bf54-462116def8cf" providerId="ADAL" clId="{5960B949-9884-41C2-8BA5-7EC1BB769F4E}" dt="2021-03-18T12:37:42.049" v="1766"/>
          <ac:picMkLst>
            <pc:docMk/>
            <pc:sldMk cId="1271958693" sldId="302"/>
            <ac:picMk id="35" creationId="{C4B8DF49-28E9-4AA8-B105-FCDF101EE104}"/>
          </ac:picMkLst>
        </pc:picChg>
      </pc:sldChg>
      <pc:sldChg chg="del">
        <pc:chgData name="Wiebe de Boer" userId="ac397c14-734d-45d1-bf54-462116def8cf" providerId="ADAL" clId="{5960B949-9884-41C2-8BA5-7EC1BB769F4E}" dt="2021-03-18T12:13:06.344" v="384" actId="47"/>
        <pc:sldMkLst>
          <pc:docMk/>
          <pc:sldMk cId="1367792618" sldId="311"/>
        </pc:sldMkLst>
      </pc:sldChg>
      <pc:sldChg chg="del">
        <pc:chgData name="Wiebe de Boer" userId="ac397c14-734d-45d1-bf54-462116def8cf" providerId="ADAL" clId="{5960B949-9884-41C2-8BA5-7EC1BB769F4E}" dt="2021-03-18T12:13:05.480" v="383" actId="47"/>
        <pc:sldMkLst>
          <pc:docMk/>
          <pc:sldMk cId="3280130762" sldId="368"/>
        </pc:sldMkLst>
      </pc:sldChg>
      <pc:sldChg chg="del">
        <pc:chgData name="Wiebe de Boer" userId="ac397c14-734d-45d1-bf54-462116def8cf" providerId="ADAL" clId="{5960B949-9884-41C2-8BA5-7EC1BB769F4E}" dt="2021-03-18T12:10:36.195" v="54" actId="47"/>
        <pc:sldMkLst>
          <pc:docMk/>
          <pc:sldMk cId="3059136618" sldId="369"/>
        </pc:sldMkLst>
      </pc:sldChg>
      <pc:sldChg chg="addSp delSp modSp mod">
        <pc:chgData name="Wiebe de Boer" userId="ac397c14-734d-45d1-bf54-462116def8cf" providerId="ADAL" clId="{5960B949-9884-41C2-8BA5-7EC1BB769F4E}" dt="2021-03-18T12:37:37.426" v="1764"/>
        <pc:sldMkLst>
          <pc:docMk/>
          <pc:sldMk cId="968487040" sldId="370"/>
        </pc:sldMkLst>
        <pc:spChg chg="mod">
          <ac:chgData name="Wiebe de Boer" userId="ac397c14-734d-45d1-bf54-462116def8cf" providerId="ADAL" clId="{5960B949-9884-41C2-8BA5-7EC1BB769F4E}" dt="2021-03-18T12:10:04.602" v="42" actId="20577"/>
          <ac:spMkLst>
            <pc:docMk/>
            <pc:sldMk cId="968487040" sldId="370"/>
            <ac:spMk id="2" creationId="{0A6A3197-EC2F-477E-85EA-FDF78C8968FA}"/>
          </ac:spMkLst>
        </pc:spChg>
        <pc:spChg chg="mod">
          <ac:chgData name="Wiebe de Boer" userId="ac397c14-734d-45d1-bf54-462116def8cf" providerId="ADAL" clId="{5960B949-9884-41C2-8BA5-7EC1BB769F4E}" dt="2021-03-18T12:25:18.917" v="1109" actId="20577"/>
          <ac:spMkLst>
            <pc:docMk/>
            <pc:sldMk cId="968487040" sldId="370"/>
            <ac:spMk id="5" creationId="{020BF377-8167-4F7F-BBB4-2A5E01C6C709}"/>
          </ac:spMkLst>
        </pc:spChg>
        <pc:spChg chg="del">
          <ac:chgData name="Wiebe de Boer" userId="ac397c14-734d-45d1-bf54-462116def8cf" providerId="ADAL" clId="{5960B949-9884-41C2-8BA5-7EC1BB769F4E}" dt="2021-03-18T12:37:37.246" v="1763" actId="478"/>
          <ac:spMkLst>
            <pc:docMk/>
            <pc:sldMk cId="968487040" sldId="370"/>
            <ac:spMk id="6" creationId="{5DE0C4EB-F57A-40AB-9DF5-B4C90465CA17}"/>
          </ac:spMkLst>
        </pc:spChg>
        <pc:spChg chg="del">
          <ac:chgData name="Wiebe de Boer" userId="ac397c14-734d-45d1-bf54-462116def8cf" providerId="ADAL" clId="{5960B949-9884-41C2-8BA5-7EC1BB769F4E}" dt="2021-03-18T12:37:37.246" v="1763" actId="478"/>
          <ac:spMkLst>
            <pc:docMk/>
            <pc:sldMk cId="968487040" sldId="370"/>
            <ac:spMk id="7" creationId="{33C13DA3-E72F-45ED-8C18-98570214FCE2}"/>
          </ac:spMkLst>
        </pc:spChg>
        <pc:spChg chg="del">
          <ac:chgData name="Wiebe de Boer" userId="ac397c14-734d-45d1-bf54-462116def8cf" providerId="ADAL" clId="{5960B949-9884-41C2-8BA5-7EC1BB769F4E}" dt="2021-03-18T12:37:37.246" v="1763" actId="478"/>
          <ac:spMkLst>
            <pc:docMk/>
            <pc:sldMk cId="968487040" sldId="370"/>
            <ac:spMk id="8" creationId="{BE911C6E-7D51-4266-BFD2-52EBC6C07016}"/>
          </ac:spMkLst>
        </pc:spChg>
        <pc:spChg chg="del">
          <ac:chgData name="Wiebe de Boer" userId="ac397c14-734d-45d1-bf54-462116def8cf" providerId="ADAL" clId="{5960B949-9884-41C2-8BA5-7EC1BB769F4E}" dt="2021-03-18T12:37:37.246" v="1763" actId="478"/>
          <ac:spMkLst>
            <pc:docMk/>
            <pc:sldMk cId="968487040" sldId="370"/>
            <ac:spMk id="9" creationId="{0BF82978-F838-4B28-BF38-1B5A6AF51E78}"/>
          </ac:spMkLst>
        </pc:spChg>
        <pc:spChg chg="del">
          <ac:chgData name="Wiebe de Boer" userId="ac397c14-734d-45d1-bf54-462116def8cf" providerId="ADAL" clId="{5960B949-9884-41C2-8BA5-7EC1BB769F4E}" dt="2021-03-18T12:37:37.246" v="1763" actId="478"/>
          <ac:spMkLst>
            <pc:docMk/>
            <pc:sldMk cId="968487040" sldId="370"/>
            <ac:spMk id="10" creationId="{6D2F5451-1767-4980-8F49-F51343FA22B6}"/>
          </ac:spMkLst>
        </pc:spChg>
        <pc:spChg chg="del">
          <ac:chgData name="Wiebe de Boer" userId="ac397c14-734d-45d1-bf54-462116def8cf" providerId="ADAL" clId="{5960B949-9884-41C2-8BA5-7EC1BB769F4E}" dt="2021-03-18T12:37:37.246" v="1763" actId="478"/>
          <ac:spMkLst>
            <pc:docMk/>
            <pc:sldMk cId="968487040" sldId="370"/>
            <ac:spMk id="11" creationId="{C3365A14-7BE3-4BA3-9F86-FEAD61DAD300}"/>
          </ac:spMkLst>
        </pc:spChg>
        <pc:spChg chg="del">
          <ac:chgData name="Wiebe de Boer" userId="ac397c14-734d-45d1-bf54-462116def8cf" providerId="ADAL" clId="{5960B949-9884-41C2-8BA5-7EC1BB769F4E}" dt="2021-03-18T12:37:37.246" v="1763" actId="478"/>
          <ac:spMkLst>
            <pc:docMk/>
            <pc:sldMk cId="968487040" sldId="370"/>
            <ac:spMk id="12" creationId="{B80DDDC9-DE53-4FE1-A630-23C9CDF5606A}"/>
          </ac:spMkLst>
        </pc:spChg>
        <pc:graphicFrameChg chg="add del mod">
          <ac:chgData name="Wiebe de Boer" userId="ac397c14-734d-45d1-bf54-462116def8cf" providerId="ADAL" clId="{5960B949-9884-41C2-8BA5-7EC1BB769F4E}" dt="2021-03-18T12:23:40.035" v="1101"/>
          <ac:graphicFrameMkLst>
            <pc:docMk/>
            <pc:sldMk cId="968487040" sldId="370"/>
            <ac:graphicFrameMk id="13" creationId="{158C46E1-3476-49D6-B6ED-7ABEFE501CF7}"/>
          </ac:graphicFrameMkLst>
        </pc:graphicFrameChg>
        <pc:picChg chg="add del mod">
          <ac:chgData name="Wiebe de Boer" userId="ac397c14-734d-45d1-bf54-462116def8cf" providerId="ADAL" clId="{5960B949-9884-41C2-8BA5-7EC1BB769F4E}" dt="2021-03-18T12:37:33.718" v="1762"/>
          <ac:picMkLst>
            <pc:docMk/>
            <pc:sldMk cId="968487040" sldId="370"/>
            <ac:picMk id="14" creationId="{1C7D4C8D-C461-4CED-BDD6-11DCA480F161}"/>
          </ac:picMkLst>
        </pc:picChg>
        <pc:picChg chg="add del mod">
          <ac:chgData name="Wiebe de Boer" userId="ac397c14-734d-45d1-bf54-462116def8cf" providerId="ADAL" clId="{5960B949-9884-41C2-8BA5-7EC1BB769F4E}" dt="2021-03-18T12:37:33.718" v="1762"/>
          <ac:picMkLst>
            <pc:docMk/>
            <pc:sldMk cId="968487040" sldId="370"/>
            <ac:picMk id="15" creationId="{6B8658F6-75C9-42A4-99F3-C07B70DB826E}"/>
          </ac:picMkLst>
        </pc:picChg>
        <pc:picChg chg="add del mod">
          <ac:chgData name="Wiebe de Boer" userId="ac397c14-734d-45d1-bf54-462116def8cf" providerId="ADAL" clId="{5960B949-9884-41C2-8BA5-7EC1BB769F4E}" dt="2021-03-18T12:37:33.718" v="1762"/>
          <ac:picMkLst>
            <pc:docMk/>
            <pc:sldMk cId="968487040" sldId="370"/>
            <ac:picMk id="16" creationId="{6DF85EBD-070F-4519-B44F-C69D6810726A}"/>
          </ac:picMkLst>
        </pc:picChg>
        <pc:picChg chg="add del mod">
          <ac:chgData name="Wiebe de Boer" userId="ac397c14-734d-45d1-bf54-462116def8cf" providerId="ADAL" clId="{5960B949-9884-41C2-8BA5-7EC1BB769F4E}" dt="2021-03-18T12:37:33.718" v="1762"/>
          <ac:picMkLst>
            <pc:docMk/>
            <pc:sldMk cId="968487040" sldId="370"/>
            <ac:picMk id="17" creationId="{B74BFFB6-F67C-489C-9B46-11B2D5AA7393}"/>
          </ac:picMkLst>
        </pc:picChg>
        <pc:picChg chg="add mod">
          <ac:chgData name="Wiebe de Boer" userId="ac397c14-734d-45d1-bf54-462116def8cf" providerId="ADAL" clId="{5960B949-9884-41C2-8BA5-7EC1BB769F4E}" dt="2021-03-18T12:37:37.426" v="1764"/>
          <ac:picMkLst>
            <pc:docMk/>
            <pc:sldMk cId="968487040" sldId="370"/>
            <ac:picMk id="18" creationId="{C049B14B-AB9B-429D-BFDB-85FC86C89F6B}"/>
          </ac:picMkLst>
        </pc:picChg>
        <pc:picChg chg="add mod">
          <ac:chgData name="Wiebe de Boer" userId="ac397c14-734d-45d1-bf54-462116def8cf" providerId="ADAL" clId="{5960B949-9884-41C2-8BA5-7EC1BB769F4E}" dt="2021-03-18T12:37:37.426" v="1764"/>
          <ac:picMkLst>
            <pc:docMk/>
            <pc:sldMk cId="968487040" sldId="370"/>
            <ac:picMk id="19" creationId="{96B5B39F-8DD7-4248-8679-91B32717A08B}"/>
          </ac:picMkLst>
        </pc:picChg>
        <pc:picChg chg="add mod">
          <ac:chgData name="Wiebe de Boer" userId="ac397c14-734d-45d1-bf54-462116def8cf" providerId="ADAL" clId="{5960B949-9884-41C2-8BA5-7EC1BB769F4E}" dt="2021-03-18T12:37:37.426" v="1764"/>
          <ac:picMkLst>
            <pc:docMk/>
            <pc:sldMk cId="968487040" sldId="370"/>
            <ac:picMk id="20" creationId="{AC5344C2-25F3-4BF3-A96A-492036EBE0CF}"/>
          </ac:picMkLst>
        </pc:picChg>
        <pc:picChg chg="add mod">
          <ac:chgData name="Wiebe de Boer" userId="ac397c14-734d-45d1-bf54-462116def8cf" providerId="ADAL" clId="{5960B949-9884-41C2-8BA5-7EC1BB769F4E}" dt="2021-03-18T12:37:37.426" v="1764"/>
          <ac:picMkLst>
            <pc:docMk/>
            <pc:sldMk cId="968487040" sldId="370"/>
            <ac:picMk id="21" creationId="{6093B30B-6F42-408D-B8FA-1A59AFFF118D}"/>
          </ac:picMkLst>
        </pc:picChg>
      </pc:sldChg>
      <pc:sldChg chg="addSp delSp modSp mod modTransition">
        <pc:chgData name="Wiebe de Boer" userId="ac397c14-734d-45d1-bf54-462116def8cf" providerId="ADAL" clId="{5960B949-9884-41C2-8BA5-7EC1BB769F4E}" dt="2021-03-18T12:38:26.711" v="1777"/>
        <pc:sldMkLst>
          <pc:docMk/>
          <pc:sldMk cId="457258330" sldId="371"/>
        </pc:sldMkLst>
        <pc:spChg chg="del">
          <ac:chgData name="Wiebe de Boer" userId="ac397c14-734d-45d1-bf54-462116def8cf" providerId="ADAL" clId="{5960B949-9884-41C2-8BA5-7EC1BB769F4E}" dt="2021-03-18T12:38:26.389" v="1776" actId="478"/>
          <ac:spMkLst>
            <pc:docMk/>
            <pc:sldMk cId="457258330" sldId="371"/>
            <ac:spMk id="6" creationId="{F82C9871-9561-4334-B5E0-4700A3434231}"/>
          </ac:spMkLst>
        </pc:spChg>
        <pc:spChg chg="del">
          <ac:chgData name="Wiebe de Boer" userId="ac397c14-734d-45d1-bf54-462116def8cf" providerId="ADAL" clId="{5960B949-9884-41C2-8BA5-7EC1BB769F4E}" dt="2021-03-18T12:38:26.389" v="1776" actId="478"/>
          <ac:spMkLst>
            <pc:docMk/>
            <pc:sldMk cId="457258330" sldId="371"/>
            <ac:spMk id="7" creationId="{B6B59C08-40EA-4F3F-8B97-886FA2F9B14E}"/>
          </ac:spMkLst>
        </pc:spChg>
        <pc:spChg chg="del">
          <ac:chgData name="Wiebe de Boer" userId="ac397c14-734d-45d1-bf54-462116def8cf" providerId="ADAL" clId="{5960B949-9884-41C2-8BA5-7EC1BB769F4E}" dt="2021-03-18T12:38:26.389" v="1776" actId="478"/>
          <ac:spMkLst>
            <pc:docMk/>
            <pc:sldMk cId="457258330" sldId="371"/>
            <ac:spMk id="8" creationId="{6370620A-73EC-40F6-B4E7-50CE46E05600}"/>
          </ac:spMkLst>
        </pc:spChg>
        <pc:spChg chg="del">
          <ac:chgData name="Wiebe de Boer" userId="ac397c14-734d-45d1-bf54-462116def8cf" providerId="ADAL" clId="{5960B949-9884-41C2-8BA5-7EC1BB769F4E}" dt="2021-03-18T12:38:26.389" v="1776" actId="478"/>
          <ac:spMkLst>
            <pc:docMk/>
            <pc:sldMk cId="457258330" sldId="371"/>
            <ac:spMk id="9" creationId="{16D2100E-DDC5-4FA7-A147-6B46992F1344}"/>
          </ac:spMkLst>
        </pc:spChg>
        <pc:spChg chg="del">
          <ac:chgData name="Wiebe de Boer" userId="ac397c14-734d-45d1-bf54-462116def8cf" providerId="ADAL" clId="{5960B949-9884-41C2-8BA5-7EC1BB769F4E}" dt="2021-03-18T12:38:26.389" v="1776" actId="478"/>
          <ac:spMkLst>
            <pc:docMk/>
            <pc:sldMk cId="457258330" sldId="371"/>
            <ac:spMk id="10" creationId="{48C99039-3E69-4A43-B1CB-5C938EC0E349}"/>
          </ac:spMkLst>
        </pc:spChg>
        <pc:spChg chg="del">
          <ac:chgData name="Wiebe de Boer" userId="ac397c14-734d-45d1-bf54-462116def8cf" providerId="ADAL" clId="{5960B949-9884-41C2-8BA5-7EC1BB769F4E}" dt="2021-03-18T12:38:26.389" v="1776" actId="478"/>
          <ac:spMkLst>
            <pc:docMk/>
            <pc:sldMk cId="457258330" sldId="371"/>
            <ac:spMk id="11" creationId="{7F838CAE-3C2A-4519-BB70-0A04F1EF6E04}"/>
          </ac:spMkLst>
        </pc:spChg>
        <pc:spChg chg="del">
          <ac:chgData name="Wiebe de Boer" userId="ac397c14-734d-45d1-bf54-462116def8cf" providerId="ADAL" clId="{5960B949-9884-41C2-8BA5-7EC1BB769F4E}" dt="2021-03-18T12:38:26.389" v="1776" actId="478"/>
          <ac:spMkLst>
            <pc:docMk/>
            <pc:sldMk cId="457258330" sldId="371"/>
            <ac:spMk id="12" creationId="{0E20003F-5216-4B87-9D11-6F43E5A15DDA}"/>
          </ac:spMkLst>
        </pc:spChg>
        <pc:picChg chg="add mod">
          <ac:chgData name="Wiebe de Boer" userId="ac397c14-734d-45d1-bf54-462116def8cf" providerId="ADAL" clId="{5960B949-9884-41C2-8BA5-7EC1BB769F4E}" dt="2021-03-18T12:38:26.711" v="1777"/>
          <ac:picMkLst>
            <pc:docMk/>
            <pc:sldMk cId="457258330" sldId="371"/>
            <ac:picMk id="16" creationId="{A1F0568E-C935-4E70-A872-1FB1A980AE5B}"/>
          </ac:picMkLst>
        </pc:picChg>
        <pc:picChg chg="add mod">
          <ac:chgData name="Wiebe de Boer" userId="ac397c14-734d-45d1-bf54-462116def8cf" providerId="ADAL" clId="{5960B949-9884-41C2-8BA5-7EC1BB769F4E}" dt="2021-03-18T12:38:26.711" v="1777"/>
          <ac:picMkLst>
            <pc:docMk/>
            <pc:sldMk cId="457258330" sldId="371"/>
            <ac:picMk id="19" creationId="{D973FE54-C852-4E0A-9499-A532F4638700}"/>
          </ac:picMkLst>
        </pc:picChg>
        <pc:picChg chg="add mod">
          <ac:chgData name="Wiebe de Boer" userId="ac397c14-734d-45d1-bf54-462116def8cf" providerId="ADAL" clId="{5960B949-9884-41C2-8BA5-7EC1BB769F4E}" dt="2021-03-18T12:38:26.711" v="1777"/>
          <ac:picMkLst>
            <pc:docMk/>
            <pc:sldMk cId="457258330" sldId="371"/>
            <ac:picMk id="20" creationId="{5019D5E9-882D-49B2-A57A-99409DB4F094}"/>
          </ac:picMkLst>
        </pc:picChg>
        <pc:picChg chg="add mod">
          <ac:chgData name="Wiebe de Boer" userId="ac397c14-734d-45d1-bf54-462116def8cf" providerId="ADAL" clId="{5960B949-9884-41C2-8BA5-7EC1BB769F4E}" dt="2021-03-18T12:38:26.711" v="1777"/>
          <ac:picMkLst>
            <pc:docMk/>
            <pc:sldMk cId="457258330" sldId="371"/>
            <ac:picMk id="21" creationId="{A24037F8-580A-4388-AC57-9ED19E7A4FC0}"/>
          </ac:picMkLst>
        </pc:picChg>
      </pc:sldChg>
      <pc:sldChg chg="del">
        <pc:chgData name="Wiebe de Boer" userId="ac397c14-734d-45d1-bf54-462116def8cf" providerId="ADAL" clId="{5960B949-9884-41C2-8BA5-7EC1BB769F4E}" dt="2021-03-18T12:13:34.189" v="396" actId="47"/>
        <pc:sldMkLst>
          <pc:docMk/>
          <pc:sldMk cId="2537009554" sldId="372"/>
        </pc:sldMkLst>
      </pc:sldChg>
      <pc:sldChg chg="del">
        <pc:chgData name="Wiebe de Boer" userId="ac397c14-734d-45d1-bf54-462116def8cf" providerId="ADAL" clId="{5960B949-9884-41C2-8BA5-7EC1BB769F4E}" dt="2021-03-18T12:36:42.633" v="1745" actId="47"/>
        <pc:sldMkLst>
          <pc:docMk/>
          <pc:sldMk cId="1829946407" sldId="373"/>
        </pc:sldMkLst>
      </pc:sldChg>
      <pc:sldChg chg="addSp delSp modSp mod">
        <pc:chgData name="Wiebe de Boer" userId="ac397c14-734d-45d1-bf54-462116def8cf" providerId="ADAL" clId="{5960B949-9884-41C2-8BA5-7EC1BB769F4E}" dt="2021-03-18T12:38:31.936" v="1779"/>
        <pc:sldMkLst>
          <pc:docMk/>
          <pc:sldMk cId="578388191" sldId="374"/>
        </pc:sldMkLst>
        <pc:spChg chg="del">
          <ac:chgData name="Wiebe de Boer" userId="ac397c14-734d-45d1-bf54-462116def8cf" providerId="ADAL" clId="{5960B949-9884-41C2-8BA5-7EC1BB769F4E}" dt="2021-03-18T12:38:31.567" v="1778" actId="478"/>
          <ac:spMkLst>
            <pc:docMk/>
            <pc:sldMk cId="578388191" sldId="374"/>
            <ac:spMk id="6" creationId="{C96BDD37-3049-4D19-A4D5-D696B5BAB2FC}"/>
          </ac:spMkLst>
        </pc:spChg>
        <pc:spChg chg="del">
          <ac:chgData name="Wiebe de Boer" userId="ac397c14-734d-45d1-bf54-462116def8cf" providerId="ADAL" clId="{5960B949-9884-41C2-8BA5-7EC1BB769F4E}" dt="2021-03-18T12:38:31.567" v="1778" actId="478"/>
          <ac:spMkLst>
            <pc:docMk/>
            <pc:sldMk cId="578388191" sldId="374"/>
            <ac:spMk id="7" creationId="{B70E38AC-319E-4646-B675-753FF90920CB}"/>
          </ac:spMkLst>
        </pc:spChg>
        <pc:spChg chg="del">
          <ac:chgData name="Wiebe de Boer" userId="ac397c14-734d-45d1-bf54-462116def8cf" providerId="ADAL" clId="{5960B949-9884-41C2-8BA5-7EC1BB769F4E}" dt="2021-03-18T12:38:31.567" v="1778" actId="478"/>
          <ac:spMkLst>
            <pc:docMk/>
            <pc:sldMk cId="578388191" sldId="374"/>
            <ac:spMk id="8" creationId="{FD189635-C462-472B-8D32-F87EB161113A}"/>
          </ac:spMkLst>
        </pc:spChg>
        <pc:spChg chg="del">
          <ac:chgData name="Wiebe de Boer" userId="ac397c14-734d-45d1-bf54-462116def8cf" providerId="ADAL" clId="{5960B949-9884-41C2-8BA5-7EC1BB769F4E}" dt="2021-03-18T12:38:31.567" v="1778" actId="478"/>
          <ac:spMkLst>
            <pc:docMk/>
            <pc:sldMk cId="578388191" sldId="374"/>
            <ac:spMk id="9" creationId="{67287DD5-7657-4E73-9F7E-05126FE295A9}"/>
          </ac:spMkLst>
        </pc:spChg>
        <pc:spChg chg="del">
          <ac:chgData name="Wiebe de Boer" userId="ac397c14-734d-45d1-bf54-462116def8cf" providerId="ADAL" clId="{5960B949-9884-41C2-8BA5-7EC1BB769F4E}" dt="2021-03-18T12:38:31.567" v="1778" actId="478"/>
          <ac:spMkLst>
            <pc:docMk/>
            <pc:sldMk cId="578388191" sldId="374"/>
            <ac:spMk id="10" creationId="{7A72F9C0-0926-4339-BA5E-5AA26D9B1DBC}"/>
          </ac:spMkLst>
        </pc:spChg>
        <pc:spChg chg="del">
          <ac:chgData name="Wiebe de Boer" userId="ac397c14-734d-45d1-bf54-462116def8cf" providerId="ADAL" clId="{5960B949-9884-41C2-8BA5-7EC1BB769F4E}" dt="2021-03-18T12:38:31.567" v="1778" actId="478"/>
          <ac:spMkLst>
            <pc:docMk/>
            <pc:sldMk cId="578388191" sldId="374"/>
            <ac:spMk id="11" creationId="{9CF43039-84A3-4264-8CBD-345C514B88D8}"/>
          </ac:spMkLst>
        </pc:spChg>
        <pc:spChg chg="del">
          <ac:chgData name="Wiebe de Boer" userId="ac397c14-734d-45d1-bf54-462116def8cf" providerId="ADAL" clId="{5960B949-9884-41C2-8BA5-7EC1BB769F4E}" dt="2021-03-18T12:38:31.567" v="1778" actId="478"/>
          <ac:spMkLst>
            <pc:docMk/>
            <pc:sldMk cId="578388191" sldId="374"/>
            <ac:spMk id="12" creationId="{D654FD59-0738-4848-8FBF-ABA8C1FAB44A}"/>
          </ac:spMkLst>
        </pc:spChg>
        <pc:picChg chg="add mod">
          <ac:chgData name="Wiebe de Boer" userId="ac397c14-734d-45d1-bf54-462116def8cf" providerId="ADAL" clId="{5960B949-9884-41C2-8BA5-7EC1BB769F4E}" dt="2021-03-18T12:38:31.936" v="1779"/>
          <ac:picMkLst>
            <pc:docMk/>
            <pc:sldMk cId="578388191" sldId="374"/>
            <ac:picMk id="13" creationId="{51BA282B-4049-4D42-862D-29C73AEDBD74}"/>
          </ac:picMkLst>
        </pc:picChg>
        <pc:picChg chg="add mod">
          <ac:chgData name="Wiebe de Boer" userId="ac397c14-734d-45d1-bf54-462116def8cf" providerId="ADAL" clId="{5960B949-9884-41C2-8BA5-7EC1BB769F4E}" dt="2021-03-18T12:38:31.936" v="1779"/>
          <ac:picMkLst>
            <pc:docMk/>
            <pc:sldMk cId="578388191" sldId="374"/>
            <ac:picMk id="14" creationId="{6E2BF1C4-CE53-484A-9554-E55F3B0DDBB6}"/>
          </ac:picMkLst>
        </pc:picChg>
        <pc:picChg chg="add mod">
          <ac:chgData name="Wiebe de Boer" userId="ac397c14-734d-45d1-bf54-462116def8cf" providerId="ADAL" clId="{5960B949-9884-41C2-8BA5-7EC1BB769F4E}" dt="2021-03-18T12:38:31.936" v="1779"/>
          <ac:picMkLst>
            <pc:docMk/>
            <pc:sldMk cId="578388191" sldId="374"/>
            <ac:picMk id="15" creationId="{F663EC81-737A-439F-9272-263DB0B1426A}"/>
          </ac:picMkLst>
        </pc:picChg>
        <pc:picChg chg="add mod">
          <ac:chgData name="Wiebe de Boer" userId="ac397c14-734d-45d1-bf54-462116def8cf" providerId="ADAL" clId="{5960B949-9884-41C2-8BA5-7EC1BB769F4E}" dt="2021-03-18T12:38:31.936" v="1779"/>
          <ac:picMkLst>
            <pc:docMk/>
            <pc:sldMk cId="578388191" sldId="374"/>
            <ac:picMk id="16" creationId="{33135B4D-128F-4C0E-B21D-00D57AEEAB71}"/>
          </ac:picMkLst>
        </pc:picChg>
      </pc:sldChg>
      <pc:sldChg chg="del">
        <pc:chgData name="Wiebe de Boer" userId="ac397c14-734d-45d1-bf54-462116def8cf" providerId="ADAL" clId="{5960B949-9884-41C2-8BA5-7EC1BB769F4E}" dt="2021-03-18T12:13:34.189" v="396" actId="47"/>
        <pc:sldMkLst>
          <pc:docMk/>
          <pc:sldMk cId="3294944038" sldId="384"/>
        </pc:sldMkLst>
      </pc:sldChg>
      <pc:sldChg chg="del">
        <pc:chgData name="Wiebe de Boer" userId="ac397c14-734d-45d1-bf54-462116def8cf" providerId="ADAL" clId="{5960B949-9884-41C2-8BA5-7EC1BB769F4E}" dt="2021-03-18T12:13:34.189" v="396" actId="47"/>
        <pc:sldMkLst>
          <pc:docMk/>
          <pc:sldMk cId="1141114229" sldId="385"/>
        </pc:sldMkLst>
      </pc:sldChg>
      <pc:sldChg chg="del">
        <pc:chgData name="Wiebe de Boer" userId="ac397c14-734d-45d1-bf54-462116def8cf" providerId="ADAL" clId="{5960B949-9884-41C2-8BA5-7EC1BB769F4E}" dt="2021-03-18T12:13:34.189" v="396" actId="47"/>
        <pc:sldMkLst>
          <pc:docMk/>
          <pc:sldMk cId="908040283" sldId="386"/>
        </pc:sldMkLst>
      </pc:sldChg>
      <pc:sldChg chg="del">
        <pc:chgData name="Wiebe de Boer" userId="ac397c14-734d-45d1-bf54-462116def8cf" providerId="ADAL" clId="{5960B949-9884-41C2-8BA5-7EC1BB769F4E}" dt="2021-03-18T12:13:34.189" v="396" actId="47"/>
        <pc:sldMkLst>
          <pc:docMk/>
          <pc:sldMk cId="2766035788" sldId="387"/>
        </pc:sldMkLst>
      </pc:sldChg>
      <pc:sldChg chg="addSp modSp mod">
        <pc:chgData name="Wiebe de Boer" userId="ac397c14-734d-45d1-bf54-462116def8cf" providerId="ADAL" clId="{5960B949-9884-41C2-8BA5-7EC1BB769F4E}" dt="2021-03-18T12:38:10.227" v="1769" actId="1076"/>
        <pc:sldMkLst>
          <pc:docMk/>
          <pc:sldMk cId="3891685000" sldId="782"/>
        </pc:sldMkLst>
        <pc:spChg chg="mod">
          <ac:chgData name="Wiebe de Boer" userId="ac397c14-734d-45d1-bf54-462116def8cf" providerId="ADAL" clId="{5960B949-9884-41C2-8BA5-7EC1BB769F4E}" dt="2021-03-18T12:29:05.885" v="1181" actId="20577"/>
          <ac:spMkLst>
            <pc:docMk/>
            <pc:sldMk cId="3891685000" sldId="782"/>
            <ac:spMk id="2" creationId="{DB4EE7DA-917E-4676-8A77-C9D644739852}"/>
          </ac:spMkLst>
        </pc:spChg>
        <pc:spChg chg="mod">
          <ac:chgData name="Wiebe de Boer" userId="ac397c14-734d-45d1-bf54-462116def8cf" providerId="ADAL" clId="{5960B949-9884-41C2-8BA5-7EC1BB769F4E}" dt="2021-03-18T12:38:10.227" v="1769" actId="1076"/>
          <ac:spMkLst>
            <pc:docMk/>
            <pc:sldMk cId="3891685000" sldId="782"/>
            <ac:spMk id="5" creationId="{0553F62A-7B49-4051-B1F0-D44A69085DF3}"/>
          </ac:spMkLst>
        </pc:spChg>
        <pc:picChg chg="add mod">
          <ac:chgData name="Wiebe de Boer" userId="ac397c14-734d-45d1-bf54-462116def8cf" providerId="ADAL" clId="{5960B949-9884-41C2-8BA5-7EC1BB769F4E}" dt="2021-03-18T12:38:03.979" v="1768" actId="167"/>
          <ac:picMkLst>
            <pc:docMk/>
            <pc:sldMk cId="3891685000" sldId="782"/>
            <ac:picMk id="6" creationId="{E678D966-7A59-4012-97BC-46D2873B163D}"/>
          </ac:picMkLst>
        </pc:picChg>
        <pc:picChg chg="add mod">
          <ac:chgData name="Wiebe de Boer" userId="ac397c14-734d-45d1-bf54-462116def8cf" providerId="ADAL" clId="{5960B949-9884-41C2-8BA5-7EC1BB769F4E}" dt="2021-03-18T12:38:03.979" v="1768" actId="167"/>
          <ac:picMkLst>
            <pc:docMk/>
            <pc:sldMk cId="3891685000" sldId="782"/>
            <ac:picMk id="7" creationId="{0C37DFEB-7DA9-47B0-B01E-3B3DCCC8284F}"/>
          </ac:picMkLst>
        </pc:picChg>
        <pc:picChg chg="add mod">
          <ac:chgData name="Wiebe de Boer" userId="ac397c14-734d-45d1-bf54-462116def8cf" providerId="ADAL" clId="{5960B949-9884-41C2-8BA5-7EC1BB769F4E}" dt="2021-03-18T12:38:03.979" v="1768" actId="167"/>
          <ac:picMkLst>
            <pc:docMk/>
            <pc:sldMk cId="3891685000" sldId="782"/>
            <ac:picMk id="8" creationId="{6D379F7F-BD37-4E4D-98C3-2786F571333F}"/>
          </ac:picMkLst>
        </pc:picChg>
        <pc:picChg chg="add mod">
          <ac:chgData name="Wiebe de Boer" userId="ac397c14-734d-45d1-bf54-462116def8cf" providerId="ADAL" clId="{5960B949-9884-41C2-8BA5-7EC1BB769F4E}" dt="2021-03-18T12:38:03.979" v="1768" actId="167"/>
          <ac:picMkLst>
            <pc:docMk/>
            <pc:sldMk cId="3891685000" sldId="782"/>
            <ac:picMk id="9" creationId="{D37F0FC3-DCB1-46F5-91EA-403840ED8F33}"/>
          </ac:picMkLst>
        </pc:picChg>
      </pc:sldChg>
      <pc:sldChg chg="del">
        <pc:chgData name="Wiebe de Boer" userId="ac397c14-734d-45d1-bf54-462116def8cf" providerId="ADAL" clId="{5960B949-9884-41C2-8BA5-7EC1BB769F4E}" dt="2021-03-18T12:13:04.108" v="382" actId="47"/>
        <pc:sldMkLst>
          <pc:docMk/>
          <pc:sldMk cId="121030654" sldId="783"/>
        </pc:sldMkLst>
      </pc:sldChg>
      <pc:sldChg chg="del">
        <pc:chgData name="Wiebe de Boer" userId="ac397c14-734d-45d1-bf54-462116def8cf" providerId="ADAL" clId="{5960B949-9884-41C2-8BA5-7EC1BB769F4E}" dt="2021-03-18T12:13:34.189" v="396" actId="47"/>
        <pc:sldMkLst>
          <pc:docMk/>
          <pc:sldMk cId="1221568859" sldId="784"/>
        </pc:sldMkLst>
      </pc:sldChg>
      <pc:sldChg chg="del">
        <pc:chgData name="Wiebe de Boer" userId="ac397c14-734d-45d1-bf54-462116def8cf" providerId="ADAL" clId="{5960B949-9884-41C2-8BA5-7EC1BB769F4E}" dt="2021-03-18T12:13:34.189" v="396" actId="47"/>
        <pc:sldMkLst>
          <pc:docMk/>
          <pc:sldMk cId="1226864577" sldId="785"/>
        </pc:sldMkLst>
      </pc:sldChg>
      <pc:sldChg chg="del">
        <pc:chgData name="Wiebe de Boer" userId="ac397c14-734d-45d1-bf54-462116def8cf" providerId="ADAL" clId="{5960B949-9884-41C2-8BA5-7EC1BB769F4E}" dt="2021-03-18T12:13:34.189" v="396" actId="47"/>
        <pc:sldMkLst>
          <pc:docMk/>
          <pc:sldMk cId="1168843669" sldId="786"/>
        </pc:sldMkLst>
      </pc:sldChg>
      <pc:sldChg chg="del">
        <pc:chgData name="Wiebe de Boer" userId="ac397c14-734d-45d1-bf54-462116def8cf" providerId="ADAL" clId="{5960B949-9884-41C2-8BA5-7EC1BB769F4E}" dt="2021-03-18T12:13:34.189" v="396" actId="47"/>
        <pc:sldMkLst>
          <pc:docMk/>
          <pc:sldMk cId="4058690644" sldId="787"/>
        </pc:sldMkLst>
      </pc:sldChg>
      <pc:sldChg chg="del">
        <pc:chgData name="Wiebe de Boer" userId="ac397c14-734d-45d1-bf54-462116def8cf" providerId="ADAL" clId="{5960B949-9884-41C2-8BA5-7EC1BB769F4E}" dt="2021-03-18T12:13:34.189" v="396" actId="47"/>
        <pc:sldMkLst>
          <pc:docMk/>
          <pc:sldMk cId="718571366" sldId="788"/>
        </pc:sldMkLst>
      </pc:sldChg>
      <pc:sldChg chg="del">
        <pc:chgData name="Wiebe de Boer" userId="ac397c14-734d-45d1-bf54-462116def8cf" providerId="ADAL" clId="{5960B949-9884-41C2-8BA5-7EC1BB769F4E}" dt="2021-03-18T12:13:34.189" v="396" actId="47"/>
        <pc:sldMkLst>
          <pc:docMk/>
          <pc:sldMk cId="501320335" sldId="789"/>
        </pc:sldMkLst>
      </pc:sldChg>
      <pc:sldChg chg="del">
        <pc:chgData name="Wiebe de Boer" userId="ac397c14-734d-45d1-bf54-462116def8cf" providerId="ADAL" clId="{5960B949-9884-41C2-8BA5-7EC1BB769F4E}" dt="2021-03-18T12:13:34.189" v="396" actId="47"/>
        <pc:sldMkLst>
          <pc:docMk/>
          <pc:sldMk cId="2150889047" sldId="790"/>
        </pc:sldMkLst>
      </pc:sldChg>
      <pc:sldChg chg="del">
        <pc:chgData name="Wiebe de Boer" userId="ac397c14-734d-45d1-bf54-462116def8cf" providerId="ADAL" clId="{5960B949-9884-41C2-8BA5-7EC1BB769F4E}" dt="2021-03-18T12:13:34.189" v="396" actId="47"/>
        <pc:sldMkLst>
          <pc:docMk/>
          <pc:sldMk cId="2199194170" sldId="791"/>
        </pc:sldMkLst>
      </pc:sldChg>
      <pc:sldChg chg="del">
        <pc:chgData name="Wiebe de Boer" userId="ac397c14-734d-45d1-bf54-462116def8cf" providerId="ADAL" clId="{5960B949-9884-41C2-8BA5-7EC1BB769F4E}" dt="2021-03-18T12:13:34.189" v="396" actId="47"/>
        <pc:sldMkLst>
          <pc:docMk/>
          <pc:sldMk cId="259084316" sldId="792"/>
        </pc:sldMkLst>
      </pc:sldChg>
      <pc:sldChg chg="del">
        <pc:chgData name="Wiebe de Boer" userId="ac397c14-734d-45d1-bf54-462116def8cf" providerId="ADAL" clId="{5960B949-9884-41C2-8BA5-7EC1BB769F4E}" dt="2021-03-18T12:13:34.189" v="396" actId="47"/>
        <pc:sldMkLst>
          <pc:docMk/>
          <pc:sldMk cId="171439880" sldId="793"/>
        </pc:sldMkLst>
      </pc:sldChg>
      <pc:sldChg chg="del">
        <pc:chgData name="Wiebe de Boer" userId="ac397c14-734d-45d1-bf54-462116def8cf" providerId="ADAL" clId="{5960B949-9884-41C2-8BA5-7EC1BB769F4E}" dt="2021-03-18T12:13:34.189" v="396" actId="47"/>
        <pc:sldMkLst>
          <pc:docMk/>
          <pc:sldMk cId="1068309475" sldId="794"/>
        </pc:sldMkLst>
      </pc:sldChg>
      <pc:sldChg chg="del">
        <pc:chgData name="Wiebe de Boer" userId="ac397c14-734d-45d1-bf54-462116def8cf" providerId="ADAL" clId="{5960B949-9884-41C2-8BA5-7EC1BB769F4E}" dt="2021-03-18T12:13:34.189" v="396" actId="47"/>
        <pc:sldMkLst>
          <pc:docMk/>
          <pc:sldMk cId="557150243" sldId="795"/>
        </pc:sldMkLst>
      </pc:sldChg>
      <pc:sldChg chg="del">
        <pc:chgData name="Wiebe de Boer" userId="ac397c14-734d-45d1-bf54-462116def8cf" providerId="ADAL" clId="{5960B949-9884-41C2-8BA5-7EC1BB769F4E}" dt="2021-03-18T12:13:34.189" v="396" actId="47"/>
        <pc:sldMkLst>
          <pc:docMk/>
          <pc:sldMk cId="52220062" sldId="796"/>
        </pc:sldMkLst>
      </pc:sldChg>
      <pc:sldChg chg="del">
        <pc:chgData name="Wiebe de Boer" userId="ac397c14-734d-45d1-bf54-462116def8cf" providerId="ADAL" clId="{5960B949-9884-41C2-8BA5-7EC1BB769F4E}" dt="2021-03-18T12:13:34.189" v="396" actId="47"/>
        <pc:sldMkLst>
          <pc:docMk/>
          <pc:sldMk cId="236428356" sldId="797"/>
        </pc:sldMkLst>
      </pc:sldChg>
      <pc:sldChg chg="del">
        <pc:chgData name="Wiebe de Boer" userId="ac397c14-734d-45d1-bf54-462116def8cf" providerId="ADAL" clId="{5960B949-9884-41C2-8BA5-7EC1BB769F4E}" dt="2021-03-18T12:13:34.189" v="396" actId="47"/>
        <pc:sldMkLst>
          <pc:docMk/>
          <pc:sldMk cId="464664045" sldId="798"/>
        </pc:sldMkLst>
      </pc:sldChg>
      <pc:sldChg chg="del">
        <pc:chgData name="Wiebe de Boer" userId="ac397c14-734d-45d1-bf54-462116def8cf" providerId="ADAL" clId="{5960B949-9884-41C2-8BA5-7EC1BB769F4E}" dt="2021-03-18T12:13:34.189" v="396" actId="47"/>
        <pc:sldMkLst>
          <pc:docMk/>
          <pc:sldMk cId="831506843" sldId="799"/>
        </pc:sldMkLst>
      </pc:sldChg>
      <pc:sldChg chg="del">
        <pc:chgData name="Wiebe de Boer" userId="ac397c14-734d-45d1-bf54-462116def8cf" providerId="ADAL" clId="{5960B949-9884-41C2-8BA5-7EC1BB769F4E}" dt="2021-03-18T12:13:34.189" v="396" actId="47"/>
        <pc:sldMkLst>
          <pc:docMk/>
          <pc:sldMk cId="2605770782" sldId="800"/>
        </pc:sldMkLst>
      </pc:sldChg>
      <pc:sldChg chg="del">
        <pc:chgData name="Wiebe de Boer" userId="ac397c14-734d-45d1-bf54-462116def8cf" providerId="ADAL" clId="{5960B949-9884-41C2-8BA5-7EC1BB769F4E}" dt="2021-03-18T12:13:34.189" v="396" actId="47"/>
        <pc:sldMkLst>
          <pc:docMk/>
          <pc:sldMk cId="449763954" sldId="801"/>
        </pc:sldMkLst>
      </pc:sldChg>
      <pc:sldChg chg="addSp delSp modSp new mod">
        <pc:chgData name="Wiebe de Boer" userId="ac397c14-734d-45d1-bf54-462116def8cf" providerId="ADAL" clId="{5960B949-9884-41C2-8BA5-7EC1BB769F4E}" dt="2021-03-18T12:38:21.003" v="1775"/>
        <pc:sldMkLst>
          <pc:docMk/>
          <pc:sldMk cId="685818424" sldId="802"/>
        </pc:sldMkLst>
        <pc:spChg chg="mod">
          <ac:chgData name="Wiebe de Boer" userId="ac397c14-734d-45d1-bf54-462116def8cf" providerId="ADAL" clId="{5960B949-9884-41C2-8BA5-7EC1BB769F4E}" dt="2021-03-18T12:13:22.422" v="395" actId="20577"/>
          <ac:spMkLst>
            <pc:docMk/>
            <pc:sldMk cId="685818424" sldId="802"/>
            <ac:spMk id="2" creationId="{695A9978-45C7-49BC-BF6A-3BA7454221DC}"/>
          </ac:spMkLst>
        </pc:spChg>
        <pc:spChg chg="mod">
          <ac:chgData name="Wiebe de Boer" userId="ac397c14-734d-45d1-bf54-462116def8cf" providerId="ADAL" clId="{5960B949-9884-41C2-8BA5-7EC1BB769F4E}" dt="2021-03-18T12:35:49.786" v="1732" actId="20577"/>
          <ac:spMkLst>
            <pc:docMk/>
            <pc:sldMk cId="685818424" sldId="802"/>
            <ac:spMk id="5" creationId="{1F2B69C2-AAD7-4FFA-80D8-1810111B7778}"/>
          </ac:spMkLst>
        </pc:spChg>
        <pc:spChg chg="del">
          <ac:chgData name="Wiebe de Boer" userId="ac397c14-734d-45d1-bf54-462116def8cf" providerId="ADAL" clId="{5960B949-9884-41C2-8BA5-7EC1BB769F4E}" dt="2021-03-18T12:38:20.825" v="1774" actId="478"/>
          <ac:spMkLst>
            <pc:docMk/>
            <pc:sldMk cId="685818424" sldId="802"/>
            <ac:spMk id="6" creationId="{8BBF9413-08FD-4072-BDDB-7E25C6A081EE}"/>
          </ac:spMkLst>
        </pc:spChg>
        <pc:spChg chg="del">
          <ac:chgData name="Wiebe de Boer" userId="ac397c14-734d-45d1-bf54-462116def8cf" providerId="ADAL" clId="{5960B949-9884-41C2-8BA5-7EC1BB769F4E}" dt="2021-03-18T12:38:20.825" v="1774" actId="478"/>
          <ac:spMkLst>
            <pc:docMk/>
            <pc:sldMk cId="685818424" sldId="802"/>
            <ac:spMk id="7" creationId="{98127C55-E64B-4C47-93C1-ACF4549941E6}"/>
          </ac:spMkLst>
        </pc:spChg>
        <pc:spChg chg="del">
          <ac:chgData name="Wiebe de Boer" userId="ac397c14-734d-45d1-bf54-462116def8cf" providerId="ADAL" clId="{5960B949-9884-41C2-8BA5-7EC1BB769F4E}" dt="2021-03-18T12:38:20.825" v="1774" actId="478"/>
          <ac:spMkLst>
            <pc:docMk/>
            <pc:sldMk cId="685818424" sldId="802"/>
            <ac:spMk id="8" creationId="{CB4905F5-B7DE-4DC9-BCB9-67BD99F60EA6}"/>
          </ac:spMkLst>
        </pc:spChg>
        <pc:spChg chg="del">
          <ac:chgData name="Wiebe de Boer" userId="ac397c14-734d-45d1-bf54-462116def8cf" providerId="ADAL" clId="{5960B949-9884-41C2-8BA5-7EC1BB769F4E}" dt="2021-03-18T12:38:20.825" v="1774" actId="478"/>
          <ac:spMkLst>
            <pc:docMk/>
            <pc:sldMk cId="685818424" sldId="802"/>
            <ac:spMk id="9" creationId="{E794C37E-B8FC-43D8-822F-555574206873}"/>
          </ac:spMkLst>
        </pc:spChg>
        <pc:spChg chg="del">
          <ac:chgData name="Wiebe de Boer" userId="ac397c14-734d-45d1-bf54-462116def8cf" providerId="ADAL" clId="{5960B949-9884-41C2-8BA5-7EC1BB769F4E}" dt="2021-03-18T12:38:20.825" v="1774" actId="478"/>
          <ac:spMkLst>
            <pc:docMk/>
            <pc:sldMk cId="685818424" sldId="802"/>
            <ac:spMk id="10" creationId="{C2CDC67A-5F12-44A9-A702-B7D979EE4B45}"/>
          </ac:spMkLst>
        </pc:spChg>
        <pc:spChg chg="del">
          <ac:chgData name="Wiebe de Boer" userId="ac397c14-734d-45d1-bf54-462116def8cf" providerId="ADAL" clId="{5960B949-9884-41C2-8BA5-7EC1BB769F4E}" dt="2021-03-18T12:38:20.825" v="1774" actId="478"/>
          <ac:spMkLst>
            <pc:docMk/>
            <pc:sldMk cId="685818424" sldId="802"/>
            <ac:spMk id="11" creationId="{2E34C5ED-EC75-445A-9302-DC583CD67161}"/>
          </ac:spMkLst>
        </pc:spChg>
        <pc:spChg chg="del">
          <ac:chgData name="Wiebe de Boer" userId="ac397c14-734d-45d1-bf54-462116def8cf" providerId="ADAL" clId="{5960B949-9884-41C2-8BA5-7EC1BB769F4E}" dt="2021-03-18T12:38:20.825" v="1774" actId="478"/>
          <ac:spMkLst>
            <pc:docMk/>
            <pc:sldMk cId="685818424" sldId="802"/>
            <ac:spMk id="12" creationId="{E763CA54-B506-4856-A6AD-2FFF026F1DFF}"/>
          </ac:spMkLst>
        </pc:spChg>
        <pc:picChg chg="add mod">
          <ac:chgData name="Wiebe de Boer" userId="ac397c14-734d-45d1-bf54-462116def8cf" providerId="ADAL" clId="{5960B949-9884-41C2-8BA5-7EC1BB769F4E}" dt="2021-03-18T12:38:21.003" v="1775"/>
          <ac:picMkLst>
            <pc:docMk/>
            <pc:sldMk cId="685818424" sldId="802"/>
            <ac:picMk id="13" creationId="{29BB472E-2708-45FE-891A-AE3226AF9AFD}"/>
          </ac:picMkLst>
        </pc:picChg>
        <pc:picChg chg="add mod">
          <ac:chgData name="Wiebe de Boer" userId="ac397c14-734d-45d1-bf54-462116def8cf" providerId="ADAL" clId="{5960B949-9884-41C2-8BA5-7EC1BB769F4E}" dt="2021-03-18T12:38:21.003" v="1775"/>
          <ac:picMkLst>
            <pc:docMk/>
            <pc:sldMk cId="685818424" sldId="802"/>
            <ac:picMk id="14" creationId="{80FF87CA-4F5A-4979-B429-09FFD6E82054}"/>
          </ac:picMkLst>
        </pc:picChg>
        <pc:picChg chg="add mod">
          <ac:chgData name="Wiebe de Boer" userId="ac397c14-734d-45d1-bf54-462116def8cf" providerId="ADAL" clId="{5960B949-9884-41C2-8BA5-7EC1BB769F4E}" dt="2021-03-18T12:38:21.003" v="1775"/>
          <ac:picMkLst>
            <pc:docMk/>
            <pc:sldMk cId="685818424" sldId="802"/>
            <ac:picMk id="15" creationId="{58922D26-14EF-4D27-9A0C-299941FDC505}"/>
          </ac:picMkLst>
        </pc:picChg>
        <pc:picChg chg="add mod">
          <ac:chgData name="Wiebe de Boer" userId="ac397c14-734d-45d1-bf54-462116def8cf" providerId="ADAL" clId="{5960B949-9884-41C2-8BA5-7EC1BB769F4E}" dt="2021-03-18T12:38:21.003" v="1775"/>
          <ac:picMkLst>
            <pc:docMk/>
            <pc:sldMk cId="685818424" sldId="802"/>
            <ac:picMk id="16" creationId="{793FD322-A24B-47C5-9D66-64281D3547A7}"/>
          </ac:picMkLst>
        </pc:picChg>
      </pc:sldChg>
      <pc:sldChg chg="add del">
        <pc:chgData name="Wiebe de Boer" userId="ac397c14-734d-45d1-bf54-462116def8cf" providerId="ADAL" clId="{5960B949-9884-41C2-8BA5-7EC1BB769F4E}" dt="2021-03-18T12:29:38.468" v="1187" actId="47"/>
        <pc:sldMkLst>
          <pc:docMk/>
          <pc:sldMk cId="325605797" sldId="803"/>
        </pc:sldMkLst>
      </pc:sldChg>
      <pc:sldChg chg="add del">
        <pc:chgData name="Wiebe de Boer" userId="ac397c14-734d-45d1-bf54-462116def8cf" providerId="ADAL" clId="{5960B949-9884-41C2-8BA5-7EC1BB769F4E}" dt="2021-03-18T12:29:13.393" v="1183"/>
        <pc:sldMkLst>
          <pc:docMk/>
          <pc:sldMk cId="935494896" sldId="803"/>
        </pc:sldMkLst>
      </pc:sldChg>
      <pc:sldChg chg="addSp delSp modSp add mod">
        <pc:chgData name="Wiebe de Boer" userId="ac397c14-734d-45d1-bf54-462116def8cf" providerId="ADAL" clId="{5960B949-9884-41C2-8BA5-7EC1BB769F4E}" dt="2021-03-18T14:01:14.831" v="2158" actId="20577"/>
        <pc:sldMkLst>
          <pc:docMk/>
          <pc:sldMk cId="2469976451" sldId="804"/>
        </pc:sldMkLst>
        <pc:spChg chg="mod">
          <ac:chgData name="Wiebe de Boer" userId="ac397c14-734d-45d1-bf54-462116def8cf" providerId="ADAL" clId="{5960B949-9884-41C2-8BA5-7EC1BB769F4E}" dt="2021-03-18T12:29:36.627" v="1186"/>
          <ac:spMkLst>
            <pc:docMk/>
            <pc:sldMk cId="2469976451" sldId="804"/>
            <ac:spMk id="2" creationId="{695A9978-45C7-49BC-BF6A-3BA7454221DC}"/>
          </ac:spMkLst>
        </pc:spChg>
        <pc:spChg chg="mod">
          <ac:chgData name="Wiebe de Boer" userId="ac397c14-734d-45d1-bf54-462116def8cf" providerId="ADAL" clId="{5960B949-9884-41C2-8BA5-7EC1BB769F4E}" dt="2021-03-18T14:01:14.831" v="2158" actId="20577"/>
          <ac:spMkLst>
            <pc:docMk/>
            <pc:sldMk cId="2469976451" sldId="804"/>
            <ac:spMk id="5" creationId="{1F2B69C2-AAD7-4FFA-80D8-1810111B7778}"/>
          </ac:spMkLst>
        </pc:spChg>
        <pc:spChg chg="del">
          <ac:chgData name="Wiebe de Boer" userId="ac397c14-734d-45d1-bf54-462116def8cf" providerId="ADAL" clId="{5960B949-9884-41C2-8BA5-7EC1BB769F4E}" dt="2021-03-18T12:38:16.704" v="1772" actId="478"/>
          <ac:spMkLst>
            <pc:docMk/>
            <pc:sldMk cId="2469976451" sldId="804"/>
            <ac:spMk id="6" creationId="{8BBF9413-08FD-4072-BDDB-7E25C6A081EE}"/>
          </ac:spMkLst>
        </pc:spChg>
        <pc:spChg chg="del">
          <ac:chgData name="Wiebe de Boer" userId="ac397c14-734d-45d1-bf54-462116def8cf" providerId="ADAL" clId="{5960B949-9884-41C2-8BA5-7EC1BB769F4E}" dt="2021-03-18T12:38:16.704" v="1772" actId="478"/>
          <ac:spMkLst>
            <pc:docMk/>
            <pc:sldMk cId="2469976451" sldId="804"/>
            <ac:spMk id="7" creationId="{98127C55-E64B-4C47-93C1-ACF4549941E6}"/>
          </ac:spMkLst>
        </pc:spChg>
        <pc:spChg chg="del">
          <ac:chgData name="Wiebe de Boer" userId="ac397c14-734d-45d1-bf54-462116def8cf" providerId="ADAL" clId="{5960B949-9884-41C2-8BA5-7EC1BB769F4E}" dt="2021-03-18T12:38:16.704" v="1772" actId="478"/>
          <ac:spMkLst>
            <pc:docMk/>
            <pc:sldMk cId="2469976451" sldId="804"/>
            <ac:spMk id="8" creationId="{CB4905F5-B7DE-4DC9-BCB9-67BD99F60EA6}"/>
          </ac:spMkLst>
        </pc:spChg>
        <pc:spChg chg="del">
          <ac:chgData name="Wiebe de Boer" userId="ac397c14-734d-45d1-bf54-462116def8cf" providerId="ADAL" clId="{5960B949-9884-41C2-8BA5-7EC1BB769F4E}" dt="2021-03-18T12:38:16.704" v="1772" actId="478"/>
          <ac:spMkLst>
            <pc:docMk/>
            <pc:sldMk cId="2469976451" sldId="804"/>
            <ac:spMk id="9" creationId="{E794C37E-B8FC-43D8-822F-555574206873}"/>
          </ac:spMkLst>
        </pc:spChg>
        <pc:spChg chg="del">
          <ac:chgData name="Wiebe de Boer" userId="ac397c14-734d-45d1-bf54-462116def8cf" providerId="ADAL" clId="{5960B949-9884-41C2-8BA5-7EC1BB769F4E}" dt="2021-03-18T12:38:16.704" v="1772" actId="478"/>
          <ac:spMkLst>
            <pc:docMk/>
            <pc:sldMk cId="2469976451" sldId="804"/>
            <ac:spMk id="10" creationId="{C2CDC67A-5F12-44A9-A702-B7D979EE4B45}"/>
          </ac:spMkLst>
        </pc:spChg>
        <pc:spChg chg="del">
          <ac:chgData name="Wiebe de Boer" userId="ac397c14-734d-45d1-bf54-462116def8cf" providerId="ADAL" clId="{5960B949-9884-41C2-8BA5-7EC1BB769F4E}" dt="2021-03-18T12:38:16.704" v="1772" actId="478"/>
          <ac:spMkLst>
            <pc:docMk/>
            <pc:sldMk cId="2469976451" sldId="804"/>
            <ac:spMk id="11" creationId="{2E34C5ED-EC75-445A-9302-DC583CD67161}"/>
          </ac:spMkLst>
        </pc:spChg>
        <pc:spChg chg="del">
          <ac:chgData name="Wiebe de Boer" userId="ac397c14-734d-45d1-bf54-462116def8cf" providerId="ADAL" clId="{5960B949-9884-41C2-8BA5-7EC1BB769F4E}" dt="2021-03-18T12:38:16.704" v="1772" actId="478"/>
          <ac:spMkLst>
            <pc:docMk/>
            <pc:sldMk cId="2469976451" sldId="804"/>
            <ac:spMk id="12" creationId="{E763CA54-B506-4856-A6AD-2FFF026F1DFF}"/>
          </ac:spMkLst>
        </pc:spChg>
        <pc:picChg chg="add del mod">
          <ac:chgData name="Wiebe de Boer" userId="ac397c14-734d-45d1-bf54-462116def8cf" providerId="ADAL" clId="{5960B949-9884-41C2-8BA5-7EC1BB769F4E}" dt="2021-03-18T12:38:14.115" v="1771"/>
          <ac:picMkLst>
            <pc:docMk/>
            <pc:sldMk cId="2469976451" sldId="804"/>
            <ac:picMk id="13" creationId="{4F1D7504-B848-453D-BC0C-70CB3039A849}"/>
          </ac:picMkLst>
        </pc:picChg>
        <pc:picChg chg="add del mod">
          <ac:chgData name="Wiebe de Boer" userId="ac397c14-734d-45d1-bf54-462116def8cf" providerId="ADAL" clId="{5960B949-9884-41C2-8BA5-7EC1BB769F4E}" dt="2021-03-18T12:38:14.115" v="1771"/>
          <ac:picMkLst>
            <pc:docMk/>
            <pc:sldMk cId="2469976451" sldId="804"/>
            <ac:picMk id="14" creationId="{3AD551D3-191A-4D46-A9E0-C4EB1907CA5A}"/>
          </ac:picMkLst>
        </pc:picChg>
        <pc:picChg chg="add del mod">
          <ac:chgData name="Wiebe de Boer" userId="ac397c14-734d-45d1-bf54-462116def8cf" providerId="ADAL" clId="{5960B949-9884-41C2-8BA5-7EC1BB769F4E}" dt="2021-03-18T12:38:14.115" v="1771"/>
          <ac:picMkLst>
            <pc:docMk/>
            <pc:sldMk cId="2469976451" sldId="804"/>
            <ac:picMk id="15" creationId="{76962A92-067B-4350-B2DC-83DFB0682B34}"/>
          </ac:picMkLst>
        </pc:picChg>
        <pc:picChg chg="add del mod">
          <ac:chgData name="Wiebe de Boer" userId="ac397c14-734d-45d1-bf54-462116def8cf" providerId="ADAL" clId="{5960B949-9884-41C2-8BA5-7EC1BB769F4E}" dt="2021-03-18T12:38:14.115" v="1771"/>
          <ac:picMkLst>
            <pc:docMk/>
            <pc:sldMk cId="2469976451" sldId="804"/>
            <ac:picMk id="16" creationId="{8057A594-9AC4-426F-A7D2-72444DE77526}"/>
          </ac:picMkLst>
        </pc:picChg>
        <pc:picChg chg="add mod">
          <ac:chgData name="Wiebe de Boer" userId="ac397c14-734d-45d1-bf54-462116def8cf" providerId="ADAL" clId="{5960B949-9884-41C2-8BA5-7EC1BB769F4E}" dt="2021-03-18T12:38:16.855" v="1773"/>
          <ac:picMkLst>
            <pc:docMk/>
            <pc:sldMk cId="2469976451" sldId="804"/>
            <ac:picMk id="17" creationId="{7AEBD514-75B2-42FC-A999-334B4E553FDC}"/>
          </ac:picMkLst>
        </pc:picChg>
        <pc:picChg chg="add mod">
          <ac:chgData name="Wiebe de Boer" userId="ac397c14-734d-45d1-bf54-462116def8cf" providerId="ADAL" clId="{5960B949-9884-41C2-8BA5-7EC1BB769F4E}" dt="2021-03-18T12:38:16.855" v="1773"/>
          <ac:picMkLst>
            <pc:docMk/>
            <pc:sldMk cId="2469976451" sldId="804"/>
            <ac:picMk id="18" creationId="{30C77BEA-3E3E-4A61-A0A4-53C33F9D6ACD}"/>
          </ac:picMkLst>
        </pc:picChg>
        <pc:picChg chg="add mod">
          <ac:chgData name="Wiebe de Boer" userId="ac397c14-734d-45d1-bf54-462116def8cf" providerId="ADAL" clId="{5960B949-9884-41C2-8BA5-7EC1BB769F4E}" dt="2021-03-18T12:38:16.855" v="1773"/>
          <ac:picMkLst>
            <pc:docMk/>
            <pc:sldMk cId="2469976451" sldId="804"/>
            <ac:picMk id="19" creationId="{50FA448B-5E79-4927-8014-5D0D352E9EFC}"/>
          </ac:picMkLst>
        </pc:picChg>
        <pc:picChg chg="add mod">
          <ac:chgData name="Wiebe de Boer" userId="ac397c14-734d-45d1-bf54-462116def8cf" providerId="ADAL" clId="{5960B949-9884-41C2-8BA5-7EC1BB769F4E}" dt="2021-03-18T12:38:16.855" v="1773"/>
          <ac:picMkLst>
            <pc:docMk/>
            <pc:sldMk cId="2469976451" sldId="804"/>
            <ac:picMk id="20" creationId="{E7B9C828-D40C-473C-8C5D-097DFD372B72}"/>
          </ac:picMkLst>
        </pc:picChg>
      </pc:sldChg>
      <pc:sldMasterChg chg="del delSldLayout">
        <pc:chgData name="Wiebe de Boer" userId="ac397c14-734d-45d1-bf54-462116def8cf" providerId="ADAL" clId="{5960B949-9884-41C2-8BA5-7EC1BB769F4E}" dt="2021-03-18T12:13:34.189" v="396" actId="47"/>
        <pc:sldMasterMkLst>
          <pc:docMk/>
          <pc:sldMasterMk cId="2204674019" sldId="2147483755"/>
        </pc:sldMasterMkLst>
        <pc:sldLayoutChg chg="del">
          <pc:chgData name="Wiebe de Boer" userId="ac397c14-734d-45d1-bf54-462116def8cf" providerId="ADAL" clId="{5960B949-9884-41C2-8BA5-7EC1BB769F4E}" dt="2021-03-18T12:13:34.189" v="396" actId="47"/>
          <pc:sldLayoutMkLst>
            <pc:docMk/>
            <pc:sldMasterMk cId="2204674019" sldId="2147483755"/>
            <pc:sldLayoutMk cId="2367435684" sldId="2147483756"/>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3175243710" sldId="2147483757"/>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146300011" sldId="2147483758"/>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3467559143" sldId="2147483759"/>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2883708525" sldId="2147483760"/>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3850094761" sldId="2147483761"/>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2214111308" sldId="2147483762"/>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3580143544" sldId="2147483763"/>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288842913" sldId="2147483764"/>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3122997147" sldId="2147483765"/>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1674172125" sldId="2147483766"/>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3281713940" sldId="2147483767"/>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1647162798" sldId="2147483768"/>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875699993" sldId="2147483769"/>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1773933056" sldId="2147483770"/>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2184760890" sldId="2147483771"/>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31331407" sldId="2147483772"/>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1589212110" sldId="2147483773"/>
          </pc:sldLayoutMkLst>
        </pc:sldLayoutChg>
        <pc:sldLayoutChg chg="del">
          <pc:chgData name="Wiebe de Boer" userId="ac397c14-734d-45d1-bf54-462116def8cf" providerId="ADAL" clId="{5960B949-9884-41C2-8BA5-7EC1BB769F4E}" dt="2021-03-18T12:13:34.189" v="396" actId="47"/>
          <pc:sldLayoutMkLst>
            <pc:docMk/>
            <pc:sldMasterMk cId="2204674019" sldId="2147483755"/>
            <pc:sldLayoutMk cId="1947537937" sldId="2147483774"/>
          </pc:sldLayoutMkLst>
        </pc:sldLayoutChg>
      </pc:sldMasterChg>
      <pc:sldMasterChg chg="del delSldLayout">
        <pc:chgData name="Wiebe de Boer" userId="ac397c14-734d-45d1-bf54-462116def8cf" providerId="ADAL" clId="{5960B949-9884-41C2-8BA5-7EC1BB769F4E}" dt="2021-03-18T12:13:34.189" v="396" actId="47"/>
        <pc:sldMasterMkLst>
          <pc:docMk/>
          <pc:sldMasterMk cId="4041856858" sldId="2147483775"/>
        </pc:sldMasterMkLst>
        <pc:sldLayoutChg chg="del">
          <pc:chgData name="Wiebe de Boer" userId="ac397c14-734d-45d1-bf54-462116def8cf" providerId="ADAL" clId="{5960B949-9884-41C2-8BA5-7EC1BB769F4E}" dt="2021-03-18T12:13:34.189" v="396" actId="47"/>
          <pc:sldLayoutMkLst>
            <pc:docMk/>
            <pc:sldMasterMk cId="4041856858" sldId="2147483775"/>
            <pc:sldLayoutMk cId="1074799774" sldId="2147483776"/>
          </pc:sldLayoutMkLst>
        </pc:sldLayoutChg>
        <pc:sldLayoutChg chg="del">
          <pc:chgData name="Wiebe de Boer" userId="ac397c14-734d-45d1-bf54-462116def8cf" providerId="ADAL" clId="{5960B949-9884-41C2-8BA5-7EC1BB769F4E}" dt="2021-03-18T12:13:34.189" v="396" actId="47"/>
          <pc:sldLayoutMkLst>
            <pc:docMk/>
            <pc:sldMasterMk cId="4041856858" sldId="2147483775"/>
            <pc:sldLayoutMk cId="1227795732" sldId="2147483777"/>
          </pc:sldLayoutMkLst>
        </pc:sldLayoutChg>
        <pc:sldLayoutChg chg="del">
          <pc:chgData name="Wiebe de Boer" userId="ac397c14-734d-45d1-bf54-462116def8cf" providerId="ADAL" clId="{5960B949-9884-41C2-8BA5-7EC1BB769F4E}" dt="2021-03-18T12:13:34.189" v="396" actId="47"/>
          <pc:sldLayoutMkLst>
            <pc:docMk/>
            <pc:sldMasterMk cId="4041856858" sldId="2147483775"/>
            <pc:sldLayoutMk cId="1815899920" sldId="2147483778"/>
          </pc:sldLayoutMkLst>
        </pc:sldLayoutChg>
        <pc:sldLayoutChg chg="del">
          <pc:chgData name="Wiebe de Boer" userId="ac397c14-734d-45d1-bf54-462116def8cf" providerId="ADAL" clId="{5960B949-9884-41C2-8BA5-7EC1BB769F4E}" dt="2021-03-18T12:13:34.189" v="396" actId="47"/>
          <pc:sldLayoutMkLst>
            <pc:docMk/>
            <pc:sldMasterMk cId="4041856858" sldId="2147483775"/>
            <pc:sldLayoutMk cId="4260028681" sldId="2147483779"/>
          </pc:sldLayoutMkLst>
        </pc:sldLayoutChg>
        <pc:sldLayoutChg chg="del">
          <pc:chgData name="Wiebe de Boer" userId="ac397c14-734d-45d1-bf54-462116def8cf" providerId="ADAL" clId="{5960B949-9884-41C2-8BA5-7EC1BB769F4E}" dt="2021-03-18T12:13:34.189" v="396" actId="47"/>
          <pc:sldLayoutMkLst>
            <pc:docMk/>
            <pc:sldMasterMk cId="4041856858" sldId="2147483775"/>
            <pc:sldLayoutMk cId="1225223739" sldId="2147483780"/>
          </pc:sldLayoutMkLst>
        </pc:sldLayoutChg>
        <pc:sldLayoutChg chg="del">
          <pc:chgData name="Wiebe de Boer" userId="ac397c14-734d-45d1-bf54-462116def8cf" providerId="ADAL" clId="{5960B949-9884-41C2-8BA5-7EC1BB769F4E}" dt="2021-03-18T12:13:34.189" v="396" actId="47"/>
          <pc:sldLayoutMkLst>
            <pc:docMk/>
            <pc:sldMasterMk cId="4041856858" sldId="2147483775"/>
            <pc:sldLayoutMk cId="1851841170" sldId="2147483781"/>
          </pc:sldLayoutMkLst>
        </pc:sldLayoutChg>
        <pc:sldLayoutChg chg="del">
          <pc:chgData name="Wiebe de Boer" userId="ac397c14-734d-45d1-bf54-462116def8cf" providerId="ADAL" clId="{5960B949-9884-41C2-8BA5-7EC1BB769F4E}" dt="2021-03-18T12:13:34.189" v="396" actId="47"/>
          <pc:sldLayoutMkLst>
            <pc:docMk/>
            <pc:sldMasterMk cId="4041856858" sldId="2147483775"/>
            <pc:sldLayoutMk cId="1258433801" sldId="2147483782"/>
          </pc:sldLayoutMkLst>
        </pc:sldLayoutChg>
        <pc:sldLayoutChg chg="del">
          <pc:chgData name="Wiebe de Boer" userId="ac397c14-734d-45d1-bf54-462116def8cf" providerId="ADAL" clId="{5960B949-9884-41C2-8BA5-7EC1BB769F4E}" dt="2021-03-18T12:13:34.189" v="396" actId="47"/>
          <pc:sldLayoutMkLst>
            <pc:docMk/>
            <pc:sldMasterMk cId="4041856858" sldId="2147483775"/>
            <pc:sldLayoutMk cId="2842686735" sldId="2147483783"/>
          </pc:sldLayoutMkLst>
        </pc:sldLayoutChg>
        <pc:sldLayoutChg chg="del">
          <pc:chgData name="Wiebe de Boer" userId="ac397c14-734d-45d1-bf54-462116def8cf" providerId="ADAL" clId="{5960B949-9884-41C2-8BA5-7EC1BB769F4E}" dt="2021-03-18T12:13:34.189" v="396" actId="47"/>
          <pc:sldLayoutMkLst>
            <pc:docMk/>
            <pc:sldMasterMk cId="4041856858" sldId="2147483775"/>
            <pc:sldLayoutMk cId="817871848" sldId="2147483784"/>
          </pc:sldLayoutMkLst>
        </pc:sldLayoutChg>
        <pc:sldLayoutChg chg="del">
          <pc:chgData name="Wiebe de Boer" userId="ac397c14-734d-45d1-bf54-462116def8cf" providerId="ADAL" clId="{5960B949-9884-41C2-8BA5-7EC1BB769F4E}" dt="2021-03-18T12:13:34.189" v="396" actId="47"/>
          <pc:sldLayoutMkLst>
            <pc:docMk/>
            <pc:sldMasterMk cId="4041856858" sldId="2147483775"/>
            <pc:sldLayoutMk cId="3893726971" sldId="2147483785"/>
          </pc:sldLayoutMkLst>
        </pc:sldLayoutChg>
        <pc:sldLayoutChg chg="del">
          <pc:chgData name="Wiebe de Boer" userId="ac397c14-734d-45d1-bf54-462116def8cf" providerId="ADAL" clId="{5960B949-9884-41C2-8BA5-7EC1BB769F4E}" dt="2021-03-18T12:13:34.189" v="396" actId="47"/>
          <pc:sldLayoutMkLst>
            <pc:docMk/>
            <pc:sldMasterMk cId="4041856858" sldId="2147483775"/>
            <pc:sldLayoutMk cId="325958502" sldId="2147483786"/>
          </pc:sldLayoutMkLst>
        </pc:sldLayoutChg>
      </pc:sldMasterChg>
      <pc:sldMasterChg chg="del delSldLayout">
        <pc:chgData name="Wiebe de Boer" userId="ac397c14-734d-45d1-bf54-462116def8cf" providerId="ADAL" clId="{5960B949-9884-41C2-8BA5-7EC1BB769F4E}" dt="2021-03-18T12:13:34.189" v="396" actId="47"/>
        <pc:sldMasterMkLst>
          <pc:docMk/>
          <pc:sldMasterMk cId="1569052870" sldId="2147483787"/>
        </pc:sldMasterMkLst>
        <pc:sldLayoutChg chg="del">
          <pc:chgData name="Wiebe de Boer" userId="ac397c14-734d-45d1-bf54-462116def8cf" providerId="ADAL" clId="{5960B949-9884-41C2-8BA5-7EC1BB769F4E}" dt="2021-03-18T12:13:34.189" v="396" actId="47"/>
          <pc:sldLayoutMkLst>
            <pc:docMk/>
            <pc:sldMasterMk cId="1569052870" sldId="2147483787"/>
            <pc:sldLayoutMk cId="2697873369" sldId="2147483788"/>
          </pc:sldLayoutMkLst>
        </pc:sldLayoutChg>
        <pc:sldLayoutChg chg="del">
          <pc:chgData name="Wiebe de Boer" userId="ac397c14-734d-45d1-bf54-462116def8cf" providerId="ADAL" clId="{5960B949-9884-41C2-8BA5-7EC1BB769F4E}" dt="2021-03-18T12:13:34.189" v="396" actId="47"/>
          <pc:sldLayoutMkLst>
            <pc:docMk/>
            <pc:sldMasterMk cId="1569052870" sldId="2147483787"/>
            <pc:sldLayoutMk cId="1300092439" sldId="2147483789"/>
          </pc:sldLayoutMkLst>
        </pc:sldLayoutChg>
        <pc:sldLayoutChg chg="del">
          <pc:chgData name="Wiebe de Boer" userId="ac397c14-734d-45d1-bf54-462116def8cf" providerId="ADAL" clId="{5960B949-9884-41C2-8BA5-7EC1BB769F4E}" dt="2021-03-18T12:13:34.189" v="396" actId="47"/>
          <pc:sldLayoutMkLst>
            <pc:docMk/>
            <pc:sldMasterMk cId="1569052870" sldId="2147483787"/>
            <pc:sldLayoutMk cId="1895220318" sldId="2147483790"/>
          </pc:sldLayoutMkLst>
        </pc:sldLayoutChg>
        <pc:sldLayoutChg chg="del">
          <pc:chgData name="Wiebe de Boer" userId="ac397c14-734d-45d1-bf54-462116def8cf" providerId="ADAL" clId="{5960B949-9884-41C2-8BA5-7EC1BB769F4E}" dt="2021-03-18T12:13:34.189" v="396" actId="47"/>
          <pc:sldLayoutMkLst>
            <pc:docMk/>
            <pc:sldMasterMk cId="1569052870" sldId="2147483787"/>
            <pc:sldLayoutMk cId="3524156377" sldId="2147483791"/>
          </pc:sldLayoutMkLst>
        </pc:sldLayoutChg>
        <pc:sldLayoutChg chg="del">
          <pc:chgData name="Wiebe de Boer" userId="ac397c14-734d-45d1-bf54-462116def8cf" providerId="ADAL" clId="{5960B949-9884-41C2-8BA5-7EC1BB769F4E}" dt="2021-03-18T12:13:34.189" v="396" actId="47"/>
          <pc:sldLayoutMkLst>
            <pc:docMk/>
            <pc:sldMasterMk cId="1569052870" sldId="2147483787"/>
            <pc:sldLayoutMk cId="2324832818" sldId="2147483792"/>
          </pc:sldLayoutMkLst>
        </pc:sldLayoutChg>
        <pc:sldLayoutChg chg="del">
          <pc:chgData name="Wiebe de Boer" userId="ac397c14-734d-45d1-bf54-462116def8cf" providerId="ADAL" clId="{5960B949-9884-41C2-8BA5-7EC1BB769F4E}" dt="2021-03-18T12:13:34.189" v="396" actId="47"/>
          <pc:sldLayoutMkLst>
            <pc:docMk/>
            <pc:sldMasterMk cId="1569052870" sldId="2147483787"/>
            <pc:sldLayoutMk cId="1447437105" sldId="2147483793"/>
          </pc:sldLayoutMkLst>
        </pc:sldLayoutChg>
        <pc:sldLayoutChg chg="del">
          <pc:chgData name="Wiebe de Boer" userId="ac397c14-734d-45d1-bf54-462116def8cf" providerId="ADAL" clId="{5960B949-9884-41C2-8BA5-7EC1BB769F4E}" dt="2021-03-18T12:13:34.189" v="396" actId="47"/>
          <pc:sldLayoutMkLst>
            <pc:docMk/>
            <pc:sldMasterMk cId="1569052870" sldId="2147483787"/>
            <pc:sldLayoutMk cId="274945138" sldId="2147483794"/>
          </pc:sldLayoutMkLst>
        </pc:sldLayoutChg>
        <pc:sldLayoutChg chg="del">
          <pc:chgData name="Wiebe de Boer" userId="ac397c14-734d-45d1-bf54-462116def8cf" providerId="ADAL" clId="{5960B949-9884-41C2-8BA5-7EC1BB769F4E}" dt="2021-03-18T12:13:34.189" v="396" actId="47"/>
          <pc:sldLayoutMkLst>
            <pc:docMk/>
            <pc:sldMasterMk cId="1569052870" sldId="2147483787"/>
            <pc:sldLayoutMk cId="1429274886" sldId="2147483795"/>
          </pc:sldLayoutMkLst>
        </pc:sldLayoutChg>
        <pc:sldLayoutChg chg="del">
          <pc:chgData name="Wiebe de Boer" userId="ac397c14-734d-45d1-bf54-462116def8cf" providerId="ADAL" clId="{5960B949-9884-41C2-8BA5-7EC1BB769F4E}" dt="2021-03-18T12:13:34.189" v="396" actId="47"/>
          <pc:sldLayoutMkLst>
            <pc:docMk/>
            <pc:sldMasterMk cId="1569052870" sldId="2147483787"/>
            <pc:sldLayoutMk cId="3929144189" sldId="2147483796"/>
          </pc:sldLayoutMkLst>
        </pc:sldLayoutChg>
        <pc:sldLayoutChg chg="del">
          <pc:chgData name="Wiebe de Boer" userId="ac397c14-734d-45d1-bf54-462116def8cf" providerId="ADAL" clId="{5960B949-9884-41C2-8BA5-7EC1BB769F4E}" dt="2021-03-18T12:13:34.189" v="396" actId="47"/>
          <pc:sldLayoutMkLst>
            <pc:docMk/>
            <pc:sldMasterMk cId="1569052870" sldId="2147483787"/>
            <pc:sldLayoutMk cId="1800728670" sldId="2147483797"/>
          </pc:sldLayoutMkLst>
        </pc:sldLayoutChg>
        <pc:sldLayoutChg chg="del">
          <pc:chgData name="Wiebe de Boer" userId="ac397c14-734d-45d1-bf54-462116def8cf" providerId="ADAL" clId="{5960B949-9884-41C2-8BA5-7EC1BB769F4E}" dt="2021-03-18T12:13:34.189" v="396" actId="47"/>
          <pc:sldLayoutMkLst>
            <pc:docMk/>
            <pc:sldMasterMk cId="1569052870" sldId="2147483787"/>
            <pc:sldLayoutMk cId="2433547947" sldId="2147483798"/>
          </pc:sldLayoutMkLst>
        </pc:sldLayoutChg>
      </pc:sldMasterChg>
      <pc:sldMasterChg chg="del delSldLayout">
        <pc:chgData name="Wiebe de Boer" userId="ac397c14-734d-45d1-bf54-462116def8cf" providerId="ADAL" clId="{5960B949-9884-41C2-8BA5-7EC1BB769F4E}" dt="2021-03-18T12:13:34.189" v="396" actId="47"/>
        <pc:sldMasterMkLst>
          <pc:docMk/>
          <pc:sldMasterMk cId="1989723893" sldId="2147483799"/>
        </pc:sldMasterMkLst>
        <pc:sldLayoutChg chg="del">
          <pc:chgData name="Wiebe de Boer" userId="ac397c14-734d-45d1-bf54-462116def8cf" providerId="ADAL" clId="{5960B949-9884-41C2-8BA5-7EC1BB769F4E}" dt="2021-03-18T12:13:34.189" v="396" actId="47"/>
          <pc:sldLayoutMkLst>
            <pc:docMk/>
            <pc:sldMasterMk cId="1989723893" sldId="2147483799"/>
            <pc:sldLayoutMk cId="1223841350" sldId="2147483800"/>
          </pc:sldLayoutMkLst>
        </pc:sldLayoutChg>
        <pc:sldLayoutChg chg="del">
          <pc:chgData name="Wiebe de Boer" userId="ac397c14-734d-45d1-bf54-462116def8cf" providerId="ADAL" clId="{5960B949-9884-41C2-8BA5-7EC1BB769F4E}" dt="2021-03-18T12:13:34.189" v="396" actId="47"/>
          <pc:sldLayoutMkLst>
            <pc:docMk/>
            <pc:sldMasterMk cId="1989723893" sldId="2147483799"/>
            <pc:sldLayoutMk cId="2356945980" sldId="2147483801"/>
          </pc:sldLayoutMkLst>
        </pc:sldLayoutChg>
        <pc:sldLayoutChg chg="del">
          <pc:chgData name="Wiebe de Boer" userId="ac397c14-734d-45d1-bf54-462116def8cf" providerId="ADAL" clId="{5960B949-9884-41C2-8BA5-7EC1BB769F4E}" dt="2021-03-18T12:13:34.189" v="396" actId="47"/>
          <pc:sldLayoutMkLst>
            <pc:docMk/>
            <pc:sldMasterMk cId="1989723893" sldId="2147483799"/>
            <pc:sldLayoutMk cId="3149298736" sldId="2147483802"/>
          </pc:sldLayoutMkLst>
        </pc:sldLayoutChg>
        <pc:sldLayoutChg chg="del">
          <pc:chgData name="Wiebe de Boer" userId="ac397c14-734d-45d1-bf54-462116def8cf" providerId="ADAL" clId="{5960B949-9884-41C2-8BA5-7EC1BB769F4E}" dt="2021-03-18T12:13:34.189" v="396" actId="47"/>
          <pc:sldLayoutMkLst>
            <pc:docMk/>
            <pc:sldMasterMk cId="1989723893" sldId="2147483799"/>
            <pc:sldLayoutMk cId="4029731074" sldId="2147483803"/>
          </pc:sldLayoutMkLst>
        </pc:sldLayoutChg>
        <pc:sldLayoutChg chg="del">
          <pc:chgData name="Wiebe de Boer" userId="ac397c14-734d-45d1-bf54-462116def8cf" providerId="ADAL" clId="{5960B949-9884-41C2-8BA5-7EC1BB769F4E}" dt="2021-03-18T12:13:34.189" v="396" actId="47"/>
          <pc:sldLayoutMkLst>
            <pc:docMk/>
            <pc:sldMasterMk cId="1989723893" sldId="2147483799"/>
            <pc:sldLayoutMk cId="3022846282" sldId="2147483804"/>
          </pc:sldLayoutMkLst>
        </pc:sldLayoutChg>
        <pc:sldLayoutChg chg="del">
          <pc:chgData name="Wiebe de Boer" userId="ac397c14-734d-45d1-bf54-462116def8cf" providerId="ADAL" clId="{5960B949-9884-41C2-8BA5-7EC1BB769F4E}" dt="2021-03-18T12:13:34.189" v="396" actId="47"/>
          <pc:sldLayoutMkLst>
            <pc:docMk/>
            <pc:sldMasterMk cId="1989723893" sldId="2147483799"/>
            <pc:sldLayoutMk cId="2377088695" sldId="2147483805"/>
          </pc:sldLayoutMkLst>
        </pc:sldLayoutChg>
        <pc:sldLayoutChg chg="del">
          <pc:chgData name="Wiebe de Boer" userId="ac397c14-734d-45d1-bf54-462116def8cf" providerId="ADAL" clId="{5960B949-9884-41C2-8BA5-7EC1BB769F4E}" dt="2021-03-18T12:13:34.189" v="396" actId="47"/>
          <pc:sldLayoutMkLst>
            <pc:docMk/>
            <pc:sldMasterMk cId="1989723893" sldId="2147483799"/>
            <pc:sldLayoutMk cId="1187345869" sldId="2147483806"/>
          </pc:sldLayoutMkLst>
        </pc:sldLayoutChg>
        <pc:sldLayoutChg chg="del">
          <pc:chgData name="Wiebe de Boer" userId="ac397c14-734d-45d1-bf54-462116def8cf" providerId="ADAL" clId="{5960B949-9884-41C2-8BA5-7EC1BB769F4E}" dt="2021-03-18T12:13:34.189" v="396" actId="47"/>
          <pc:sldLayoutMkLst>
            <pc:docMk/>
            <pc:sldMasterMk cId="1989723893" sldId="2147483799"/>
            <pc:sldLayoutMk cId="2514959300" sldId="2147483807"/>
          </pc:sldLayoutMkLst>
        </pc:sldLayoutChg>
        <pc:sldLayoutChg chg="del">
          <pc:chgData name="Wiebe de Boer" userId="ac397c14-734d-45d1-bf54-462116def8cf" providerId="ADAL" clId="{5960B949-9884-41C2-8BA5-7EC1BB769F4E}" dt="2021-03-18T12:13:34.189" v="396" actId="47"/>
          <pc:sldLayoutMkLst>
            <pc:docMk/>
            <pc:sldMasterMk cId="1989723893" sldId="2147483799"/>
            <pc:sldLayoutMk cId="4136353211" sldId="2147483808"/>
          </pc:sldLayoutMkLst>
        </pc:sldLayoutChg>
        <pc:sldLayoutChg chg="del">
          <pc:chgData name="Wiebe de Boer" userId="ac397c14-734d-45d1-bf54-462116def8cf" providerId="ADAL" clId="{5960B949-9884-41C2-8BA5-7EC1BB769F4E}" dt="2021-03-18T12:13:34.189" v="396" actId="47"/>
          <pc:sldLayoutMkLst>
            <pc:docMk/>
            <pc:sldMasterMk cId="1989723893" sldId="2147483799"/>
            <pc:sldLayoutMk cId="1396228340" sldId="2147483809"/>
          </pc:sldLayoutMkLst>
        </pc:sldLayoutChg>
        <pc:sldLayoutChg chg="del">
          <pc:chgData name="Wiebe de Boer" userId="ac397c14-734d-45d1-bf54-462116def8cf" providerId="ADAL" clId="{5960B949-9884-41C2-8BA5-7EC1BB769F4E}" dt="2021-03-18T12:13:34.189" v="396" actId="47"/>
          <pc:sldLayoutMkLst>
            <pc:docMk/>
            <pc:sldMasterMk cId="1989723893" sldId="2147483799"/>
            <pc:sldLayoutMk cId="3913671940" sldId="2147483810"/>
          </pc:sldLayoutMkLst>
        </pc:sldLayoutChg>
      </pc:sldMasterChg>
    </pc:docChg>
  </pc:docChgLst>
  <pc:docChgLst>
    <pc:chgData name="Wiebe de Boer" userId="ac397c14-734d-45d1-bf54-462116def8cf" providerId="ADAL" clId="{D691EA9E-EE06-4DE0-88B1-01EC9B3DBB12}"/>
    <pc:docChg chg="undo custSel addSld modSld">
      <pc:chgData name="Wiebe de Boer" userId="ac397c14-734d-45d1-bf54-462116def8cf" providerId="ADAL" clId="{D691EA9E-EE06-4DE0-88B1-01EC9B3DBB12}" dt="2022-03-21T09:27:17.181" v="116" actId="2165"/>
      <pc:docMkLst>
        <pc:docMk/>
      </pc:docMkLst>
      <pc:sldChg chg="modSp">
        <pc:chgData name="Wiebe de Boer" userId="ac397c14-734d-45d1-bf54-462116def8cf" providerId="ADAL" clId="{D691EA9E-EE06-4DE0-88B1-01EC9B3DBB12}" dt="2022-03-21T09:02:03.752" v="9" actId="20577"/>
        <pc:sldMkLst>
          <pc:docMk/>
          <pc:sldMk cId="968487040" sldId="370"/>
        </pc:sldMkLst>
        <pc:spChg chg="mod">
          <ac:chgData name="Wiebe de Boer" userId="ac397c14-734d-45d1-bf54-462116def8cf" providerId="ADAL" clId="{D691EA9E-EE06-4DE0-88B1-01EC9B3DBB12}" dt="2022-03-21T09:02:03.752" v="9" actId="20577"/>
          <ac:spMkLst>
            <pc:docMk/>
            <pc:sldMk cId="968487040" sldId="370"/>
            <ac:spMk id="5" creationId="{020BF377-8167-4F7F-BBB4-2A5E01C6C709}"/>
          </ac:spMkLst>
        </pc:spChg>
      </pc:sldChg>
      <pc:sldChg chg="modTransition">
        <pc:chgData name="Wiebe de Boer" userId="ac397c14-734d-45d1-bf54-462116def8cf" providerId="ADAL" clId="{D691EA9E-EE06-4DE0-88B1-01EC9B3DBB12}" dt="2022-03-21T09:22:03.783" v="92"/>
        <pc:sldMkLst>
          <pc:docMk/>
          <pc:sldMk cId="3821899004" sldId="632"/>
        </pc:sldMkLst>
      </pc:sldChg>
      <pc:sldChg chg="modSp mod">
        <pc:chgData name="Wiebe de Boer" userId="ac397c14-734d-45d1-bf54-462116def8cf" providerId="ADAL" clId="{D691EA9E-EE06-4DE0-88B1-01EC9B3DBB12}" dt="2022-03-21T09:13:08.805" v="79"/>
        <pc:sldMkLst>
          <pc:docMk/>
          <pc:sldMk cId="2164089074" sldId="1556"/>
        </pc:sldMkLst>
        <pc:spChg chg="mod">
          <ac:chgData name="Wiebe de Boer" userId="ac397c14-734d-45d1-bf54-462116def8cf" providerId="ADAL" clId="{D691EA9E-EE06-4DE0-88B1-01EC9B3DBB12}" dt="2022-03-21T09:13:08.805" v="79"/>
          <ac:spMkLst>
            <pc:docMk/>
            <pc:sldMk cId="2164089074" sldId="1556"/>
            <ac:spMk id="3" creationId="{1823420B-CB2F-47A5-A074-A3540A8521A7}"/>
          </ac:spMkLst>
        </pc:spChg>
      </pc:sldChg>
      <pc:sldChg chg="modAnim">
        <pc:chgData name="Wiebe de Boer" userId="ac397c14-734d-45d1-bf54-462116def8cf" providerId="ADAL" clId="{D691EA9E-EE06-4DE0-88B1-01EC9B3DBB12}" dt="2022-03-21T09:23:08.264" v="98"/>
        <pc:sldMkLst>
          <pc:docMk/>
          <pc:sldMk cId="1346835080" sldId="1561"/>
        </pc:sldMkLst>
      </pc:sldChg>
      <pc:sldChg chg="modSp mod">
        <pc:chgData name="Wiebe de Boer" userId="ac397c14-734d-45d1-bf54-462116def8cf" providerId="ADAL" clId="{D691EA9E-EE06-4DE0-88B1-01EC9B3DBB12}" dt="2022-03-21T09:07:06.814" v="55" actId="14100"/>
        <pc:sldMkLst>
          <pc:docMk/>
          <pc:sldMk cId="2404168739" sldId="1563"/>
        </pc:sldMkLst>
        <pc:spChg chg="mod">
          <ac:chgData name="Wiebe de Boer" userId="ac397c14-734d-45d1-bf54-462116def8cf" providerId="ADAL" clId="{D691EA9E-EE06-4DE0-88B1-01EC9B3DBB12}" dt="2022-03-21T09:07:06.814" v="55" actId="14100"/>
          <ac:spMkLst>
            <pc:docMk/>
            <pc:sldMk cId="2404168739" sldId="1563"/>
            <ac:spMk id="9" creationId="{64DE1169-A3CB-45AF-BA32-0D5F63533211}"/>
          </ac:spMkLst>
        </pc:spChg>
      </pc:sldChg>
      <pc:sldChg chg="modAnim">
        <pc:chgData name="Wiebe de Boer" userId="ac397c14-734d-45d1-bf54-462116def8cf" providerId="ADAL" clId="{D691EA9E-EE06-4DE0-88B1-01EC9B3DBB12}" dt="2022-03-21T09:23:59.313" v="100"/>
        <pc:sldMkLst>
          <pc:docMk/>
          <pc:sldMk cId="2741397198" sldId="1572"/>
        </pc:sldMkLst>
      </pc:sldChg>
      <pc:sldChg chg="modSp mod">
        <pc:chgData name="Wiebe de Boer" userId="ac397c14-734d-45d1-bf54-462116def8cf" providerId="ADAL" clId="{D691EA9E-EE06-4DE0-88B1-01EC9B3DBB12}" dt="2022-03-21T09:12:14.290" v="62" actId="6549"/>
        <pc:sldMkLst>
          <pc:docMk/>
          <pc:sldMk cId="4119584650" sldId="1578"/>
        </pc:sldMkLst>
        <pc:spChg chg="mod">
          <ac:chgData name="Wiebe de Boer" userId="ac397c14-734d-45d1-bf54-462116def8cf" providerId="ADAL" clId="{D691EA9E-EE06-4DE0-88B1-01EC9B3DBB12}" dt="2022-03-21T09:12:14.290" v="62" actId="6549"/>
          <ac:spMkLst>
            <pc:docMk/>
            <pc:sldMk cId="4119584650" sldId="1578"/>
            <ac:spMk id="10" creationId="{BC62CADA-8489-4DEC-9269-1C81C5B7FC8F}"/>
          </ac:spMkLst>
        </pc:spChg>
      </pc:sldChg>
      <pc:sldChg chg="modSp mod">
        <pc:chgData name="Wiebe de Boer" userId="ac397c14-734d-45d1-bf54-462116def8cf" providerId="ADAL" clId="{D691EA9E-EE06-4DE0-88B1-01EC9B3DBB12}" dt="2022-03-21T09:27:17.181" v="116" actId="2165"/>
        <pc:sldMkLst>
          <pc:docMk/>
          <pc:sldMk cId="2513502260" sldId="1580"/>
        </pc:sldMkLst>
        <pc:graphicFrameChg chg="mod modGraphic">
          <ac:chgData name="Wiebe de Boer" userId="ac397c14-734d-45d1-bf54-462116def8cf" providerId="ADAL" clId="{D691EA9E-EE06-4DE0-88B1-01EC9B3DBB12}" dt="2022-03-21T09:27:17.181" v="116" actId="2165"/>
          <ac:graphicFrameMkLst>
            <pc:docMk/>
            <pc:sldMk cId="2513502260" sldId="1580"/>
            <ac:graphicFrameMk id="12" creationId="{5DF4AFF0-43AB-4BAC-A49B-1E03955A22A8}"/>
          </ac:graphicFrameMkLst>
        </pc:graphicFrameChg>
      </pc:sldChg>
      <pc:sldChg chg="modSp">
        <pc:chgData name="Wiebe de Boer" userId="ac397c14-734d-45d1-bf54-462116def8cf" providerId="ADAL" clId="{D691EA9E-EE06-4DE0-88B1-01EC9B3DBB12}" dt="2022-03-21T09:02:50.434" v="10" actId="207"/>
        <pc:sldMkLst>
          <pc:docMk/>
          <pc:sldMk cId="2449079965" sldId="1581"/>
        </pc:sldMkLst>
        <pc:spChg chg="mod">
          <ac:chgData name="Wiebe de Boer" userId="ac397c14-734d-45d1-bf54-462116def8cf" providerId="ADAL" clId="{D691EA9E-EE06-4DE0-88B1-01EC9B3DBB12}" dt="2022-03-21T09:02:50.434" v="10" actId="207"/>
          <ac:spMkLst>
            <pc:docMk/>
            <pc:sldMk cId="2449079965" sldId="1581"/>
            <ac:spMk id="3" creationId="{1823420B-CB2F-47A5-A074-A3540A8521A7}"/>
          </ac:spMkLst>
        </pc:spChg>
        <pc:spChg chg="mod">
          <ac:chgData name="Wiebe de Boer" userId="ac397c14-734d-45d1-bf54-462116def8cf" providerId="ADAL" clId="{D691EA9E-EE06-4DE0-88B1-01EC9B3DBB12}" dt="2022-03-21T09:00:55.018" v="0" actId="207"/>
          <ac:spMkLst>
            <pc:docMk/>
            <pc:sldMk cId="2449079965" sldId="1581"/>
            <ac:spMk id="15" creationId="{6CF7F7D4-BE34-4B36-BA1D-079DE378072C}"/>
          </ac:spMkLst>
        </pc:spChg>
      </pc:sldChg>
      <pc:sldChg chg="modSp mod">
        <pc:chgData name="Wiebe de Boer" userId="ac397c14-734d-45d1-bf54-462116def8cf" providerId="ADAL" clId="{D691EA9E-EE06-4DE0-88B1-01EC9B3DBB12}" dt="2022-03-21T09:27:05.275" v="115" actId="2165"/>
        <pc:sldMkLst>
          <pc:docMk/>
          <pc:sldMk cId="3789914106" sldId="1582"/>
        </pc:sldMkLst>
        <pc:graphicFrameChg chg="mod modGraphic">
          <ac:chgData name="Wiebe de Boer" userId="ac397c14-734d-45d1-bf54-462116def8cf" providerId="ADAL" clId="{D691EA9E-EE06-4DE0-88B1-01EC9B3DBB12}" dt="2022-03-21T09:27:05.275" v="115" actId="2165"/>
          <ac:graphicFrameMkLst>
            <pc:docMk/>
            <pc:sldMk cId="3789914106" sldId="1582"/>
            <ac:graphicFrameMk id="12" creationId="{5DF4AFF0-43AB-4BAC-A49B-1E03955A22A8}"/>
          </ac:graphicFrameMkLst>
        </pc:graphicFrameChg>
      </pc:sldChg>
      <pc:sldChg chg="addSp delSp modSp add mod">
        <pc:chgData name="Wiebe de Boer" userId="ac397c14-734d-45d1-bf54-462116def8cf" providerId="ADAL" clId="{D691EA9E-EE06-4DE0-88B1-01EC9B3DBB12}" dt="2022-03-21T09:21:38.781" v="91" actId="14100"/>
        <pc:sldMkLst>
          <pc:docMk/>
          <pc:sldMk cId="3851146350" sldId="1590"/>
        </pc:sldMkLst>
        <pc:grpChg chg="del">
          <ac:chgData name="Wiebe de Boer" userId="ac397c14-734d-45d1-bf54-462116def8cf" providerId="ADAL" clId="{D691EA9E-EE06-4DE0-88B1-01EC9B3DBB12}" dt="2022-03-21T09:19:20.210" v="82" actId="478"/>
          <ac:grpSpMkLst>
            <pc:docMk/>
            <pc:sldMk cId="3851146350" sldId="1590"/>
            <ac:grpSpMk id="64" creationId="{DD022CFE-8BB0-465C-BCCD-7EC8CA00B882}"/>
          </ac:grpSpMkLst>
        </pc:grpChg>
        <pc:grpChg chg="del">
          <ac:chgData name="Wiebe de Boer" userId="ac397c14-734d-45d1-bf54-462116def8cf" providerId="ADAL" clId="{D691EA9E-EE06-4DE0-88B1-01EC9B3DBB12}" dt="2022-03-21T09:19:20.210" v="82" actId="478"/>
          <ac:grpSpMkLst>
            <pc:docMk/>
            <pc:sldMk cId="3851146350" sldId="1590"/>
            <ac:grpSpMk id="68" creationId="{52D3F4D6-D35C-41C2-B11F-808CDC1C7CAE}"/>
          </ac:grpSpMkLst>
        </pc:grpChg>
        <pc:grpChg chg="del">
          <ac:chgData name="Wiebe de Boer" userId="ac397c14-734d-45d1-bf54-462116def8cf" providerId="ADAL" clId="{D691EA9E-EE06-4DE0-88B1-01EC9B3DBB12}" dt="2022-03-21T09:19:20.210" v="82" actId="478"/>
          <ac:grpSpMkLst>
            <pc:docMk/>
            <pc:sldMk cId="3851146350" sldId="1590"/>
            <ac:grpSpMk id="75" creationId="{DB14EDD6-138A-4237-8C22-E5CE4AA4DDF0}"/>
          </ac:grpSpMkLst>
        </pc:grpChg>
        <pc:picChg chg="add mod">
          <ac:chgData name="Wiebe de Boer" userId="ac397c14-734d-45d1-bf54-462116def8cf" providerId="ADAL" clId="{D691EA9E-EE06-4DE0-88B1-01EC9B3DBB12}" dt="2022-03-21T09:21:38.781" v="91" actId="14100"/>
          <ac:picMkLst>
            <pc:docMk/>
            <pc:sldMk cId="3851146350" sldId="1590"/>
            <ac:picMk id="3" creationId="{70093C3F-C1A4-436F-BB2D-11815D00251D}"/>
          </ac:picMkLst>
        </pc:picChg>
        <pc:picChg chg="del">
          <ac:chgData name="Wiebe de Boer" userId="ac397c14-734d-45d1-bf54-462116def8cf" providerId="ADAL" clId="{D691EA9E-EE06-4DE0-88B1-01EC9B3DBB12}" dt="2022-03-21T09:19:16.785" v="81" actId="478"/>
          <ac:picMkLst>
            <pc:docMk/>
            <pc:sldMk cId="3851146350" sldId="1590"/>
            <ac:picMk id="7" creationId="{CC001FFB-2A73-43F2-84CA-DE6239706D22}"/>
          </ac:picMkLst>
        </pc:picChg>
      </pc:sldChg>
    </pc:docChg>
  </pc:docChgLst>
  <pc:docChgLst>
    <pc:chgData name="Wiebe de Boer" userId="ac397c14-734d-45d1-bf54-462116def8cf" providerId="ADAL" clId="{2EFDD9BE-CB6E-4290-B15B-065C4E51430C}"/>
    <pc:docChg chg="undo custSel addSld delSld modSld sldOrd">
      <pc:chgData name="Wiebe de Boer" userId="ac397c14-734d-45d1-bf54-462116def8cf" providerId="ADAL" clId="{2EFDD9BE-CB6E-4290-B15B-065C4E51430C}" dt="2021-04-28T10:22:43.651" v="717" actId="6549"/>
      <pc:docMkLst>
        <pc:docMk/>
      </pc:docMkLst>
      <pc:sldChg chg="modSp mod">
        <pc:chgData name="Wiebe de Boer" userId="ac397c14-734d-45d1-bf54-462116def8cf" providerId="ADAL" clId="{2EFDD9BE-CB6E-4290-B15B-065C4E51430C}" dt="2021-04-28T06:46:17.754" v="39" actId="20577"/>
        <pc:sldMkLst>
          <pc:docMk/>
          <pc:sldMk cId="1848310190" sldId="260"/>
        </pc:sldMkLst>
        <pc:spChg chg="mod">
          <ac:chgData name="Wiebe de Boer" userId="ac397c14-734d-45d1-bf54-462116def8cf" providerId="ADAL" clId="{2EFDD9BE-CB6E-4290-B15B-065C4E51430C}" dt="2021-04-28T06:46:12.619" v="38" actId="20577"/>
          <ac:spMkLst>
            <pc:docMk/>
            <pc:sldMk cId="1848310190" sldId="260"/>
            <ac:spMk id="7" creationId="{838C8FD7-55FC-4DBD-825A-309E45D66332}"/>
          </ac:spMkLst>
        </pc:spChg>
        <pc:spChg chg="mod">
          <ac:chgData name="Wiebe de Boer" userId="ac397c14-734d-45d1-bf54-462116def8cf" providerId="ADAL" clId="{2EFDD9BE-CB6E-4290-B15B-065C4E51430C}" dt="2021-04-28T06:46:17.754" v="39" actId="20577"/>
          <ac:spMkLst>
            <pc:docMk/>
            <pc:sldMk cId="1848310190" sldId="260"/>
            <ac:spMk id="14" creationId="{D510B812-7AC5-475D-ACB5-69A9EF35AE06}"/>
          </ac:spMkLst>
        </pc:spChg>
      </pc:sldChg>
      <pc:sldChg chg="modSp del mod">
        <pc:chgData name="Wiebe de Boer" userId="ac397c14-734d-45d1-bf54-462116def8cf" providerId="ADAL" clId="{2EFDD9BE-CB6E-4290-B15B-065C4E51430C}" dt="2021-04-28T06:55:45.547" v="195" actId="47"/>
        <pc:sldMkLst>
          <pc:docMk/>
          <pc:sldMk cId="3454861042" sldId="298"/>
        </pc:sldMkLst>
        <pc:picChg chg="mod">
          <ac:chgData name="Wiebe de Boer" userId="ac397c14-734d-45d1-bf54-462116def8cf" providerId="ADAL" clId="{2EFDD9BE-CB6E-4290-B15B-065C4E51430C}" dt="2021-04-28T06:53:38.793" v="165" actId="1076"/>
          <ac:picMkLst>
            <pc:docMk/>
            <pc:sldMk cId="3454861042" sldId="298"/>
            <ac:picMk id="11" creationId="{998826B7-3DD8-417E-9D53-515E0AF161B5}"/>
          </ac:picMkLst>
        </pc:picChg>
      </pc:sldChg>
      <pc:sldChg chg="modSp del mod">
        <pc:chgData name="Wiebe de Boer" userId="ac397c14-734d-45d1-bf54-462116def8cf" providerId="ADAL" clId="{2EFDD9BE-CB6E-4290-B15B-065C4E51430C}" dt="2021-04-28T10:03:57.175" v="320" actId="47"/>
        <pc:sldMkLst>
          <pc:docMk/>
          <pc:sldMk cId="968487040" sldId="370"/>
        </pc:sldMkLst>
        <pc:picChg chg="mod">
          <ac:chgData name="Wiebe de Boer" userId="ac397c14-734d-45d1-bf54-462116def8cf" providerId="ADAL" clId="{2EFDD9BE-CB6E-4290-B15B-065C4E51430C}" dt="2021-04-28T06:56:57.175" v="258" actId="1076"/>
          <ac:picMkLst>
            <pc:docMk/>
            <pc:sldMk cId="968487040" sldId="370"/>
            <ac:picMk id="10" creationId="{4AB4315B-3721-48F3-B740-83123F838807}"/>
          </ac:picMkLst>
        </pc:picChg>
      </pc:sldChg>
      <pc:sldChg chg="modTransition">
        <pc:chgData name="Wiebe de Boer" userId="ac397c14-734d-45d1-bf54-462116def8cf" providerId="ADAL" clId="{2EFDD9BE-CB6E-4290-B15B-065C4E51430C}" dt="2021-04-28T10:04:05.485" v="321"/>
        <pc:sldMkLst>
          <pc:docMk/>
          <pc:sldMk cId="3891685000" sldId="782"/>
        </pc:sldMkLst>
      </pc:sldChg>
      <pc:sldChg chg="addSp modSp">
        <pc:chgData name="Wiebe de Boer" userId="ac397c14-734d-45d1-bf54-462116def8cf" providerId="ADAL" clId="{2EFDD9BE-CB6E-4290-B15B-065C4E51430C}" dt="2021-04-28T06:55:40.723" v="194"/>
        <pc:sldMkLst>
          <pc:docMk/>
          <pc:sldMk cId="524539644" sldId="803"/>
        </pc:sldMkLst>
        <pc:picChg chg="add mod">
          <ac:chgData name="Wiebe de Boer" userId="ac397c14-734d-45d1-bf54-462116def8cf" providerId="ADAL" clId="{2EFDD9BE-CB6E-4290-B15B-065C4E51430C}" dt="2021-04-28T06:55:40.723" v="194"/>
          <ac:picMkLst>
            <pc:docMk/>
            <pc:sldMk cId="524539644" sldId="803"/>
            <ac:picMk id="13" creationId="{EF8525FC-CC7C-4C4A-AF56-4B11EE108387}"/>
          </ac:picMkLst>
        </pc:picChg>
        <pc:picChg chg="add mod">
          <ac:chgData name="Wiebe de Boer" userId="ac397c14-734d-45d1-bf54-462116def8cf" providerId="ADAL" clId="{2EFDD9BE-CB6E-4290-B15B-065C4E51430C}" dt="2021-04-28T06:55:40.723" v="194"/>
          <ac:picMkLst>
            <pc:docMk/>
            <pc:sldMk cId="524539644" sldId="803"/>
            <ac:picMk id="14" creationId="{06FFF509-901F-426E-89FC-84C4FEA31372}"/>
          </ac:picMkLst>
        </pc:picChg>
        <pc:picChg chg="add mod">
          <ac:chgData name="Wiebe de Boer" userId="ac397c14-734d-45d1-bf54-462116def8cf" providerId="ADAL" clId="{2EFDD9BE-CB6E-4290-B15B-065C4E51430C}" dt="2021-04-28T06:55:40.723" v="194"/>
          <ac:picMkLst>
            <pc:docMk/>
            <pc:sldMk cId="524539644" sldId="803"/>
            <ac:picMk id="15" creationId="{25F91AF6-CFED-4E37-9B04-5648E4E75DA9}"/>
          </ac:picMkLst>
        </pc:picChg>
        <pc:picChg chg="add mod">
          <ac:chgData name="Wiebe de Boer" userId="ac397c14-734d-45d1-bf54-462116def8cf" providerId="ADAL" clId="{2EFDD9BE-CB6E-4290-B15B-065C4E51430C}" dt="2021-04-28T06:55:40.723" v="194"/>
          <ac:picMkLst>
            <pc:docMk/>
            <pc:sldMk cId="524539644" sldId="803"/>
            <ac:picMk id="16" creationId="{F921D9FC-07C9-4DC0-A3F9-4392F0A8F8E9}"/>
          </ac:picMkLst>
        </pc:picChg>
      </pc:sldChg>
      <pc:sldChg chg="modSp mod ord">
        <pc:chgData name="Wiebe de Boer" userId="ac397c14-734d-45d1-bf54-462116def8cf" providerId="ADAL" clId="{2EFDD9BE-CB6E-4290-B15B-065C4E51430C}" dt="2021-04-28T06:55:52.111" v="196" actId="6549"/>
        <pc:sldMkLst>
          <pc:docMk/>
          <pc:sldMk cId="2163583598" sldId="804"/>
        </pc:sldMkLst>
        <pc:spChg chg="mod">
          <ac:chgData name="Wiebe de Boer" userId="ac397c14-734d-45d1-bf54-462116def8cf" providerId="ADAL" clId="{2EFDD9BE-CB6E-4290-B15B-065C4E51430C}" dt="2021-04-28T06:54:25.155" v="171" actId="20577"/>
          <ac:spMkLst>
            <pc:docMk/>
            <pc:sldMk cId="2163583598" sldId="804"/>
            <ac:spMk id="2" creationId="{0A6A3197-EC2F-477E-85EA-FDF78C8968FA}"/>
          </ac:spMkLst>
        </pc:spChg>
        <pc:spChg chg="mod">
          <ac:chgData name="Wiebe de Boer" userId="ac397c14-734d-45d1-bf54-462116def8cf" providerId="ADAL" clId="{2EFDD9BE-CB6E-4290-B15B-065C4E51430C}" dt="2021-04-28T06:55:52.111" v="196" actId="6549"/>
          <ac:spMkLst>
            <pc:docMk/>
            <pc:sldMk cId="2163583598" sldId="804"/>
            <ac:spMk id="5" creationId="{020BF377-8167-4F7F-BBB4-2A5E01C6C709}"/>
          </ac:spMkLst>
        </pc:spChg>
      </pc:sldChg>
      <pc:sldChg chg="addSp delSp modSp new mod">
        <pc:chgData name="Wiebe de Boer" userId="ac397c14-734d-45d1-bf54-462116def8cf" providerId="ADAL" clId="{2EFDD9BE-CB6E-4290-B15B-065C4E51430C}" dt="2021-04-28T06:48:15.765" v="88" actId="1076"/>
        <pc:sldMkLst>
          <pc:docMk/>
          <pc:sldMk cId="668041975" sldId="805"/>
        </pc:sldMkLst>
        <pc:spChg chg="mod">
          <ac:chgData name="Wiebe de Boer" userId="ac397c14-734d-45d1-bf54-462116def8cf" providerId="ADAL" clId="{2EFDD9BE-CB6E-4290-B15B-065C4E51430C}" dt="2021-04-28T06:48:15.765" v="88" actId="1076"/>
          <ac:spMkLst>
            <pc:docMk/>
            <pc:sldMk cId="668041975" sldId="805"/>
            <ac:spMk id="2" creationId="{D3C4BE22-D18E-4017-A785-BB535C92539F}"/>
          </ac:spMkLst>
        </pc:spChg>
        <pc:spChg chg="mod">
          <ac:chgData name="Wiebe de Boer" userId="ac397c14-734d-45d1-bf54-462116def8cf" providerId="ADAL" clId="{2EFDD9BE-CB6E-4290-B15B-065C4E51430C}" dt="2021-04-28T06:48:07.794" v="85" actId="5793"/>
          <ac:spMkLst>
            <pc:docMk/>
            <pc:sldMk cId="668041975" sldId="805"/>
            <ac:spMk id="3" creationId="{1823420B-CB2F-47A5-A074-A3540A8521A7}"/>
          </ac:spMkLst>
        </pc:spChg>
        <pc:graphicFrameChg chg="add del mod">
          <ac:chgData name="Wiebe de Boer" userId="ac397c14-734d-45d1-bf54-462116def8cf" providerId="ADAL" clId="{2EFDD9BE-CB6E-4290-B15B-065C4E51430C}" dt="2021-04-28T06:47:54.195" v="72"/>
          <ac:graphicFrameMkLst>
            <pc:docMk/>
            <pc:sldMk cId="668041975" sldId="805"/>
            <ac:graphicFrameMk id="10" creationId="{681A66D9-8F8D-4888-91C6-518C0151DD6C}"/>
          </ac:graphicFrameMkLst>
        </pc:graphicFrameChg>
        <pc:picChg chg="add mod">
          <ac:chgData name="Wiebe de Boer" userId="ac397c14-734d-45d1-bf54-462116def8cf" providerId="ADAL" clId="{2EFDD9BE-CB6E-4290-B15B-065C4E51430C}" dt="2021-04-28T06:47:12.790" v="62"/>
          <ac:picMkLst>
            <pc:docMk/>
            <pc:sldMk cId="668041975" sldId="805"/>
            <ac:picMk id="6" creationId="{786B9BC7-989A-485C-AEB2-299228130F14}"/>
          </ac:picMkLst>
        </pc:picChg>
        <pc:picChg chg="add mod">
          <ac:chgData name="Wiebe de Boer" userId="ac397c14-734d-45d1-bf54-462116def8cf" providerId="ADAL" clId="{2EFDD9BE-CB6E-4290-B15B-065C4E51430C}" dt="2021-04-28T06:47:12.790" v="62"/>
          <ac:picMkLst>
            <pc:docMk/>
            <pc:sldMk cId="668041975" sldId="805"/>
            <ac:picMk id="7" creationId="{22F46F39-138C-418E-B065-48FAE53B53AC}"/>
          </ac:picMkLst>
        </pc:picChg>
        <pc:picChg chg="add mod">
          <ac:chgData name="Wiebe de Boer" userId="ac397c14-734d-45d1-bf54-462116def8cf" providerId="ADAL" clId="{2EFDD9BE-CB6E-4290-B15B-065C4E51430C}" dt="2021-04-28T06:47:12.790" v="62"/>
          <ac:picMkLst>
            <pc:docMk/>
            <pc:sldMk cId="668041975" sldId="805"/>
            <ac:picMk id="8" creationId="{B384308B-19C0-4D83-B333-902F88067FBE}"/>
          </ac:picMkLst>
        </pc:picChg>
        <pc:picChg chg="add mod">
          <ac:chgData name="Wiebe de Boer" userId="ac397c14-734d-45d1-bf54-462116def8cf" providerId="ADAL" clId="{2EFDD9BE-CB6E-4290-B15B-065C4E51430C}" dt="2021-04-28T06:47:12.790" v="62"/>
          <ac:picMkLst>
            <pc:docMk/>
            <pc:sldMk cId="668041975" sldId="805"/>
            <ac:picMk id="9" creationId="{B29AE00C-8B4B-42DF-AD88-9559D077DF0E}"/>
          </ac:picMkLst>
        </pc:picChg>
      </pc:sldChg>
      <pc:sldChg chg="addSp delSp modSp new mod">
        <pc:chgData name="Wiebe de Boer" userId="ac397c14-734d-45d1-bf54-462116def8cf" providerId="ADAL" clId="{2EFDD9BE-CB6E-4290-B15B-065C4E51430C}" dt="2021-04-28T06:53:49.949" v="167" actId="478"/>
        <pc:sldMkLst>
          <pc:docMk/>
          <pc:sldMk cId="2047496385" sldId="806"/>
        </pc:sldMkLst>
        <pc:spChg chg="mod">
          <ac:chgData name="Wiebe de Boer" userId="ac397c14-734d-45d1-bf54-462116def8cf" providerId="ADAL" clId="{2EFDD9BE-CB6E-4290-B15B-065C4E51430C}" dt="2021-04-28T06:46:45.021" v="61" actId="20577"/>
          <ac:spMkLst>
            <pc:docMk/>
            <pc:sldMk cId="2047496385" sldId="806"/>
            <ac:spMk id="2" creationId="{001047B9-CF34-4164-8D51-7B61FC772116}"/>
          </ac:spMkLst>
        </pc:spChg>
        <pc:spChg chg="del mod">
          <ac:chgData name="Wiebe de Boer" userId="ac397c14-734d-45d1-bf54-462116def8cf" providerId="ADAL" clId="{2EFDD9BE-CB6E-4290-B15B-065C4E51430C}" dt="2021-04-28T06:53:49.949" v="167" actId="478"/>
          <ac:spMkLst>
            <pc:docMk/>
            <pc:sldMk cId="2047496385" sldId="806"/>
            <ac:spMk id="3" creationId="{CC00CABF-3A47-48D8-A24A-8E5100B359FA}"/>
          </ac:spMkLst>
        </pc:spChg>
        <pc:spChg chg="add mod">
          <ac:chgData name="Wiebe de Boer" userId="ac397c14-734d-45d1-bf54-462116def8cf" providerId="ADAL" clId="{2EFDD9BE-CB6E-4290-B15B-065C4E51430C}" dt="2021-04-28T06:53:43.473" v="166"/>
          <ac:spMkLst>
            <pc:docMk/>
            <pc:sldMk cId="2047496385" sldId="806"/>
            <ac:spMk id="13" creationId="{B9FC774C-F014-472B-A008-908A263A100B}"/>
          </ac:spMkLst>
        </pc:spChg>
        <pc:graphicFrameChg chg="add del mod">
          <ac:chgData name="Wiebe de Boer" userId="ac397c14-734d-45d1-bf54-462116def8cf" providerId="ADAL" clId="{2EFDD9BE-CB6E-4290-B15B-065C4E51430C}" dt="2021-04-28T06:47:51.270" v="69"/>
          <ac:graphicFrameMkLst>
            <pc:docMk/>
            <pc:sldMk cId="2047496385" sldId="806"/>
            <ac:graphicFrameMk id="10" creationId="{6F463242-8C77-4B20-87B7-1A39398BF8C8}"/>
          </ac:graphicFrameMkLst>
        </pc:graphicFrameChg>
        <pc:picChg chg="add mod">
          <ac:chgData name="Wiebe de Boer" userId="ac397c14-734d-45d1-bf54-462116def8cf" providerId="ADAL" clId="{2EFDD9BE-CB6E-4290-B15B-065C4E51430C}" dt="2021-04-28T06:47:14.693" v="63"/>
          <ac:picMkLst>
            <pc:docMk/>
            <pc:sldMk cId="2047496385" sldId="806"/>
            <ac:picMk id="6" creationId="{F90C5254-13B5-4D58-B7DE-80653A7B4CBE}"/>
          </ac:picMkLst>
        </pc:picChg>
        <pc:picChg chg="add mod">
          <ac:chgData name="Wiebe de Boer" userId="ac397c14-734d-45d1-bf54-462116def8cf" providerId="ADAL" clId="{2EFDD9BE-CB6E-4290-B15B-065C4E51430C}" dt="2021-04-28T06:47:14.693" v="63"/>
          <ac:picMkLst>
            <pc:docMk/>
            <pc:sldMk cId="2047496385" sldId="806"/>
            <ac:picMk id="7" creationId="{9B224E61-37C5-4EEB-9929-FCC2E2A072CE}"/>
          </ac:picMkLst>
        </pc:picChg>
        <pc:picChg chg="add mod">
          <ac:chgData name="Wiebe de Boer" userId="ac397c14-734d-45d1-bf54-462116def8cf" providerId="ADAL" clId="{2EFDD9BE-CB6E-4290-B15B-065C4E51430C}" dt="2021-04-28T06:47:14.693" v="63"/>
          <ac:picMkLst>
            <pc:docMk/>
            <pc:sldMk cId="2047496385" sldId="806"/>
            <ac:picMk id="8" creationId="{2E80BA1F-5802-4BA3-ACCF-C76EA9420C6B}"/>
          </ac:picMkLst>
        </pc:picChg>
        <pc:picChg chg="add mod">
          <ac:chgData name="Wiebe de Boer" userId="ac397c14-734d-45d1-bf54-462116def8cf" providerId="ADAL" clId="{2EFDD9BE-CB6E-4290-B15B-065C4E51430C}" dt="2021-04-28T06:47:14.693" v="63"/>
          <ac:picMkLst>
            <pc:docMk/>
            <pc:sldMk cId="2047496385" sldId="806"/>
            <ac:picMk id="9" creationId="{3079640A-193B-4BCC-9906-E2ECDE61A3A4}"/>
          </ac:picMkLst>
        </pc:picChg>
        <pc:picChg chg="add mod">
          <ac:chgData name="Wiebe de Boer" userId="ac397c14-734d-45d1-bf54-462116def8cf" providerId="ADAL" clId="{2EFDD9BE-CB6E-4290-B15B-065C4E51430C}" dt="2021-04-28T06:53:35.958" v="163" actId="1076"/>
          <ac:picMkLst>
            <pc:docMk/>
            <pc:sldMk cId="2047496385" sldId="806"/>
            <ac:picMk id="11" creationId="{8035DB5F-9233-458F-B7D8-C2674467AA5E}"/>
          </ac:picMkLst>
        </pc:picChg>
        <pc:picChg chg="add mod">
          <ac:chgData name="Wiebe de Boer" userId="ac397c14-734d-45d1-bf54-462116def8cf" providerId="ADAL" clId="{2EFDD9BE-CB6E-4290-B15B-065C4E51430C}" dt="2021-04-28T06:53:43.473" v="166"/>
          <ac:picMkLst>
            <pc:docMk/>
            <pc:sldMk cId="2047496385" sldId="806"/>
            <ac:picMk id="12" creationId="{FC5E0F25-0FDA-485A-AD8B-272B997E432A}"/>
          </ac:picMkLst>
        </pc:picChg>
      </pc:sldChg>
      <pc:sldChg chg="addSp modSp new mod">
        <pc:chgData name="Wiebe de Boer" userId="ac397c14-734d-45d1-bf54-462116def8cf" providerId="ADAL" clId="{2EFDD9BE-CB6E-4290-B15B-065C4E51430C}" dt="2021-04-28T06:48:38.145" v="96"/>
        <pc:sldMkLst>
          <pc:docMk/>
          <pc:sldMk cId="1898668934" sldId="807"/>
        </pc:sldMkLst>
        <pc:spChg chg="mod">
          <ac:chgData name="Wiebe de Boer" userId="ac397c14-734d-45d1-bf54-462116def8cf" providerId="ADAL" clId="{2EFDD9BE-CB6E-4290-B15B-065C4E51430C}" dt="2021-04-28T06:48:30.619" v="95" actId="20577"/>
          <ac:spMkLst>
            <pc:docMk/>
            <pc:sldMk cId="1898668934" sldId="807"/>
            <ac:spMk id="2" creationId="{0C4B2C90-1DB1-4DA7-9889-477454C7F570}"/>
          </ac:spMkLst>
        </pc:spChg>
        <pc:spChg chg="mod">
          <ac:chgData name="Wiebe de Boer" userId="ac397c14-734d-45d1-bf54-462116def8cf" providerId="ADAL" clId="{2EFDD9BE-CB6E-4290-B15B-065C4E51430C}" dt="2021-04-28T06:48:13.767" v="87"/>
          <ac:spMkLst>
            <pc:docMk/>
            <pc:sldMk cId="1898668934" sldId="807"/>
            <ac:spMk id="3" creationId="{1A26B756-6570-4A6A-9F39-A5F4D2110BB7}"/>
          </ac:spMkLst>
        </pc:spChg>
        <pc:picChg chg="add mod">
          <ac:chgData name="Wiebe de Boer" userId="ac397c14-734d-45d1-bf54-462116def8cf" providerId="ADAL" clId="{2EFDD9BE-CB6E-4290-B15B-065C4E51430C}" dt="2021-04-28T06:48:38.145" v="96"/>
          <ac:picMkLst>
            <pc:docMk/>
            <pc:sldMk cId="1898668934" sldId="807"/>
            <ac:picMk id="6" creationId="{70782477-9485-4781-9DAE-6A588BC83041}"/>
          </ac:picMkLst>
        </pc:picChg>
        <pc:picChg chg="add mod">
          <ac:chgData name="Wiebe de Boer" userId="ac397c14-734d-45d1-bf54-462116def8cf" providerId="ADAL" clId="{2EFDD9BE-CB6E-4290-B15B-065C4E51430C}" dt="2021-04-28T06:48:38.145" v="96"/>
          <ac:picMkLst>
            <pc:docMk/>
            <pc:sldMk cId="1898668934" sldId="807"/>
            <ac:picMk id="7" creationId="{3C7170D3-BC08-4688-945E-52B0FA72E755}"/>
          </ac:picMkLst>
        </pc:picChg>
        <pc:picChg chg="add mod">
          <ac:chgData name="Wiebe de Boer" userId="ac397c14-734d-45d1-bf54-462116def8cf" providerId="ADAL" clId="{2EFDD9BE-CB6E-4290-B15B-065C4E51430C}" dt="2021-04-28T06:48:38.145" v="96"/>
          <ac:picMkLst>
            <pc:docMk/>
            <pc:sldMk cId="1898668934" sldId="807"/>
            <ac:picMk id="8" creationId="{668D34F6-F631-404B-BC2D-E27FE6206F31}"/>
          </ac:picMkLst>
        </pc:picChg>
        <pc:picChg chg="add mod">
          <ac:chgData name="Wiebe de Boer" userId="ac397c14-734d-45d1-bf54-462116def8cf" providerId="ADAL" clId="{2EFDD9BE-CB6E-4290-B15B-065C4E51430C}" dt="2021-04-28T06:48:38.145" v="96"/>
          <ac:picMkLst>
            <pc:docMk/>
            <pc:sldMk cId="1898668934" sldId="807"/>
            <ac:picMk id="9" creationId="{2EBA2534-0D8A-4E3C-BDAA-5C6960BC85D6}"/>
          </ac:picMkLst>
        </pc:picChg>
      </pc:sldChg>
      <pc:sldChg chg="addSp delSp modSp new mod">
        <pc:chgData name="Wiebe de Boer" userId="ac397c14-734d-45d1-bf54-462116def8cf" providerId="ADAL" clId="{2EFDD9BE-CB6E-4290-B15B-065C4E51430C}" dt="2021-04-28T06:53:08.296" v="161" actId="20577"/>
        <pc:sldMkLst>
          <pc:docMk/>
          <pc:sldMk cId="2534341249" sldId="808"/>
        </pc:sldMkLst>
        <pc:spChg chg="mod">
          <ac:chgData name="Wiebe de Boer" userId="ac397c14-734d-45d1-bf54-462116def8cf" providerId="ADAL" clId="{2EFDD9BE-CB6E-4290-B15B-065C4E51430C}" dt="2021-04-28T06:53:08.296" v="161" actId="20577"/>
          <ac:spMkLst>
            <pc:docMk/>
            <pc:sldMk cId="2534341249" sldId="808"/>
            <ac:spMk id="2" creationId="{73969606-7C53-4CB2-9B8A-A7933D9FB3E8}"/>
          </ac:spMkLst>
        </pc:spChg>
        <pc:spChg chg="mod">
          <ac:chgData name="Wiebe de Boer" userId="ac397c14-734d-45d1-bf54-462116def8cf" providerId="ADAL" clId="{2EFDD9BE-CB6E-4290-B15B-065C4E51430C}" dt="2021-04-28T06:53:03.537" v="149" actId="5793"/>
          <ac:spMkLst>
            <pc:docMk/>
            <pc:sldMk cId="2534341249" sldId="808"/>
            <ac:spMk id="3" creationId="{5B72D1F9-359B-4D34-AFDF-43B03E6752CA}"/>
          </ac:spMkLst>
        </pc:spChg>
        <pc:spChg chg="add del">
          <ac:chgData name="Wiebe de Boer" userId="ac397c14-734d-45d1-bf54-462116def8cf" providerId="ADAL" clId="{2EFDD9BE-CB6E-4290-B15B-065C4E51430C}" dt="2021-04-28T06:51:13.749" v="115"/>
          <ac:spMkLst>
            <pc:docMk/>
            <pc:sldMk cId="2534341249" sldId="808"/>
            <ac:spMk id="6" creationId="{411FC207-4BA1-43D8-BCCF-D8D095F09CE7}"/>
          </ac:spMkLst>
        </pc:spChg>
        <pc:spChg chg="add del">
          <ac:chgData name="Wiebe de Boer" userId="ac397c14-734d-45d1-bf54-462116def8cf" providerId="ADAL" clId="{2EFDD9BE-CB6E-4290-B15B-065C4E51430C}" dt="2021-04-28T06:51:13.749" v="115"/>
          <ac:spMkLst>
            <pc:docMk/>
            <pc:sldMk cId="2534341249" sldId="808"/>
            <ac:spMk id="7" creationId="{EB197291-91A8-4A7E-A954-4580E3171575}"/>
          </ac:spMkLst>
        </pc:spChg>
        <pc:spChg chg="add del">
          <ac:chgData name="Wiebe de Boer" userId="ac397c14-734d-45d1-bf54-462116def8cf" providerId="ADAL" clId="{2EFDD9BE-CB6E-4290-B15B-065C4E51430C}" dt="2021-04-28T06:52:10.590" v="122"/>
          <ac:spMkLst>
            <pc:docMk/>
            <pc:sldMk cId="2534341249" sldId="808"/>
            <ac:spMk id="8" creationId="{B638BABF-8E98-4472-B466-D89C5D3B7EB8}"/>
          </ac:spMkLst>
        </pc:spChg>
        <pc:picChg chg="add mod">
          <ac:chgData name="Wiebe de Boer" userId="ac397c14-734d-45d1-bf54-462116def8cf" providerId="ADAL" clId="{2EFDD9BE-CB6E-4290-B15B-065C4E51430C}" dt="2021-04-28T06:52:51.146" v="145" actId="1076"/>
          <ac:picMkLst>
            <pc:docMk/>
            <pc:sldMk cId="2534341249" sldId="808"/>
            <ac:picMk id="9" creationId="{ACD98B3B-278F-4F6A-8751-80CF7F08B7B2}"/>
          </ac:picMkLst>
        </pc:picChg>
      </pc:sldChg>
      <pc:sldChg chg="addSp modSp new mod ord">
        <pc:chgData name="Wiebe de Boer" userId="ac397c14-734d-45d1-bf54-462116def8cf" providerId="ADAL" clId="{2EFDD9BE-CB6E-4290-B15B-065C4E51430C}" dt="2021-04-28T10:16:35.829" v="610" actId="20577"/>
        <pc:sldMkLst>
          <pc:docMk/>
          <pc:sldMk cId="2870201970" sldId="809"/>
        </pc:sldMkLst>
        <pc:spChg chg="mod">
          <ac:chgData name="Wiebe de Boer" userId="ac397c14-734d-45d1-bf54-462116def8cf" providerId="ADAL" clId="{2EFDD9BE-CB6E-4290-B15B-065C4E51430C}" dt="2021-04-28T06:55:24.850" v="192" actId="20577"/>
          <ac:spMkLst>
            <pc:docMk/>
            <pc:sldMk cId="2870201970" sldId="809"/>
            <ac:spMk id="2" creationId="{FDE83D4B-7B58-4901-8E4D-7A09115CD97C}"/>
          </ac:spMkLst>
        </pc:spChg>
        <pc:spChg chg="mod">
          <ac:chgData name="Wiebe de Boer" userId="ac397c14-734d-45d1-bf54-462116def8cf" providerId="ADAL" clId="{2EFDD9BE-CB6E-4290-B15B-065C4E51430C}" dt="2021-04-28T10:16:35.829" v="610" actId="20577"/>
          <ac:spMkLst>
            <pc:docMk/>
            <pc:sldMk cId="2870201970" sldId="809"/>
            <ac:spMk id="5" creationId="{70FC01DB-92BC-46E5-BEEB-709FCB285C85}"/>
          </ac:spMkLst>
        </pc:spChg>
        <pc:picChg chg="add mod">
          <ac:chgData name="Wiebe de Boer" userId="ac397c14-734d-45d1-bf54-462116def8cf" providerId="ADAL" clId="{2EFDD9BE-CB6E-4290-B15B-065C4E51430C}" dt="2021-04-28T06:55:37.795" v="193"/>
          <ac:picMkLst>
            <pc:docMk/>
            <pc:sldMk cId="2870201970" sldId="809"/>
            <ac:picMk id="13" creationId="{B7CD5E85-7905-4F6C-A33A-AACCFE0AE6DA}"/>
          </ac:picMkLst>
        </pc:picChg>
        <pc:picChg chg="add mod">
          <ac:chgData name="Wiebe de Boer" userId="ac397c14-734d-45d1-bf54-462116def8cf" providerId="ADAL" clId="{2EFDD9BE-CB6E-4290-B15B-065C4E51430C}" dt="2021-04-28T06:55:37.795" v="193"/>
          <ac:picMkLst>
            <pc:docMk/>
            <pc:sldMk cId="2870201970" sldId="809"/>
            <ac:picMk id="14" creationId="{8F3C533F-0AA6-42C4-9400-CB71962F7ACA}"/>
          </ac:picMkLst>
        </pc:picChg>
        <pc:picChg chg="add mod">
          <ac:chgData name="Wiebe de Boer" userId="ac397c14-734d-45d1-bf54-462116def8cf" providerId="ADAL" clId="{2EFDD9BE-CB6E-4290-B15B-065C4E51430C}" dt="2021-04-28T06:55:37.795" v="193"/>
          <ac:picMkLst>
            <pc:docMk/>
            <pc:sldMk cId="2870201970" sldId="809"/>
            <ac:picMk id="15" creationId="{258FEA16-B1A8-4D58-BEFF-A7646C857B30}"/>
          </ac:picMkLst>
        </pc:picChg>
        <pc:picChg chg="add mod">
          <ac:chgData name="Wiebe de Boer" userId="ac397c14-734d-45d1-bf54-462116def8cf" providerId="ADAL" clId="{2EFDD9BE-CB6E-4290-B15B-065C4E51430C}" dt="2021-04-28T06:55:37.795" v="193"/>
          <ac:picMkLst>
            <pc:docMk/>
            <pc:sldMk cId="2870201970" sldId="809"/>
            <ac:picMk id="16" creationId="{F8E08644-2647-4C82-B264-A9E31C6897D1}"/>
          </ac:picMkLst>
        </pc:picChg>
      </pc:sldChg>
      <pc:sldChg chg="addSp modSp new mod">
        <pc:chgData name="Wiebe de Boer" userId="ac397c14-734d-45d1-bf54-462116def8cf" providerId="ADAL" clId="{2EFDD9BE-CB6E-4290-B15B-065C4E51430C}" dt="2021-04-28T07:01:15.445" v="315" actId="1076"/>
        <pc:sldMkLst>
          <pc:docMk/>
          <pc:sldMk cId="2737224770" sldId="810"/>
        </pc:sldMkLst>
        <pc:spChg chg="mod">
          <ac:chgData name="Wiebe de Boer" userId="ac397c14-734d-45d1-bf54-462116def8cf" providerId="ADAL" clId="{2EFDD9BE-CB6E-4290-B15B-065C4E51430C}" dt="2021-04-28T06:56:21.444" v="231" actId="20577"/>
          <ac:spMkLst>
            <pc:docMk/>
            <pc:sldMk cId="2737224770" sldId="810"/>
            <ac:spMk id="2" creationId="{BBD24A79-0B41-4FB1-AFDB-00CC3A71C3DC}"/>
          </ac:spMkLst>
        </pc:spChg>
        <pc:spChg chg="mod">
          <ac:chgData name="Wiebe de Boer" userId="ac397c14-734d-45d1-bf54-462116def8cf" providerId="ADAL" clId="{2EFDD9BE-CB6E-4290-B15B-065C4E51430C}" dt="2021-04-28T07:01:12.308" v="314" actId="1076"/>
          <ac:spMkLst>
            <pc:docMk/>
            <pc:sldMk cId="2737224770" sldId="810"/>
            <ac:spMk id="5" creationId="{AE99A65A-C86F-41C2-87CF-A72CD698C0A5}"/>
          </ac:spMkLst>
        </pc:spChg>
        <pc:picChg chg="add mod">
          <ac:chgData name="Wiebe de Boer" userId="ac397c14-734d-45d1-bf54-462116def8cf" providerId="ADAL" clId="{2EFDD9BE-CB6E-4290-B15B-065C4E51430C}" dt="2021-04-28T07:01:15.445" v="315" actId="1076"/>
          <ac:picMkLst>
            <pc:docMk/>
            <pc:sldMk cId="2737224770" sldId="810"/>
            <ac:picMk id="13" creationId="{A3281059-63D0-445D-971A-E6748E8C0B6A}"/>
          </ac:picMkLst>
        </pc:picChg>
      </pc:sldChg>
      <pc:sldChg chg="addSp delSp modSp new mod">
        <pc:chgData name="Wiebe de Boer" userId="ac397c14-734d-45d1-bf54-462116def8cf" providerId="ADAL" clId="{2EFDD9BE-CB6E-4290-B15B-065C4E51430C}" dt="2021-04-28T10:09:39.732" v="447" actId="1076"/>
        <pc:sldMkLst>
          <pc:docMk/>
          <pc:sldMk cId="515933495" sldId="811"/>
        </pc:sldMkLst>
        <pc:spChg chg="mod">
          <ac:chgData name="Wiebe de Boer" userId="ac397c14-734d-45d1-bf54-462116def8cf" providerId="ADAL" clId="{2EFDD9BE-CB6E-4290-B15B-065C4E51430C}" dt="2021-04-28T06:56:34.767" v="257" actId="20577"/>
          <ac:spMkLst>
            <pc:docMk/>
            <pc:sldMk cId="515933495" sldId="811"/>
            <ac:spMk id="2" creationId="{67FACEA2-AB0E-4D5A-9BD0-7D0784C71D03}"/>
          </ac:spMkLst>
        </pc:spChg>
        <pc:spChg chg="mod">
          <ac:chgData name="Wiebe de Boer" userId="ac397c14-734d-45d1-bf54-462116def8cf" providerId="ADAL" clId="{2EFDD9BE-CB6E-4290-B15B-065C4E51430C}" dt="2021-04-28T10:09:18.173" v="443"/>
          <ac:spMkLst>
            <pc:docMk/>
            <pc:sldMk cId="515933495" sldId="811"/>
            <ac:spMk id="5" creationId="{D21B6FF6-B128-4E16-BE20-2B3190E8C255}"/>
          </ac:spMkLst>
        </pc:spChg>
        <pc:graphicFrameChg chg="add del mod">
          <ac:chgData name="Wiebe de Boer" userId="ac397c14-734d-45d1-bf54-462116def8cf" providerId="ADAL" clId="{2EFDD9BE-CB6E-4290-B15B-065C4E51430C}" dt="2021-04-28T10:03:40.385" v="318"/>
          <ac:graphicFrameMkLst>
            <pc:docMk/>
            <pc:sldMk cId="515933495" sldId="811"/>
            <ac:graphicFrameMk id="13" creationId="{A137BC7E-9B95-4FAC-8C85-AF95815A92F9}"/>
          </ac:graphicFrameMkLst>
        </pc:graphicFrameChg>
        <pc:graphicFrameChg chg="add del mod">
          <ac:chgData name="Wiebe de Boer" userId="ac397c14-734d-45d1-bf54-462116def8cf" providerId="ADAL" clId="{2EFDD9BE-CB6E-4290-B15B-065C4E51430C}" dt="2021-04-28T10:09:13.339" v="442"/>
          <ac:graphicFrameMkLst>
            <pc:docMk/>
            <pc:sldMk cId="515933495" sldId="811"/>
            <ac:graphicFrameMk id="14" creationId="{2B71FAC0-3BFA-4E0C-9D10-331CA4FE8EE9}"/>
          </ac:graphicFrameMkLst>
        </pc:graphicFrameChg>
        <pc:picChg chg="add mod">
          <ac:chgData name="Wiebe de Boer" userId="ac397c14-734d-45d1-bf54-462116def8cf" providerId="ADAL" clId="{2EFDD9BE-CB6E-4290-B15B-065C4E51430C}" dt="2021-04-28T10:09:39.732" v="447" actId="1076"/>
          <ac:picMkLst>
            <pc:docMk/>
            <pc:sldMk cId="515933495" sldId="811"/>
            <ac:picMk id="15" creationId="{D1D94F23-83D8-4FB2-A4A4-D3D59E15D007}"/>
          </ac:picMkLst>
        </pc:picChg>
      </pc:sldChg>
      <pc:sldChg chg="modSp new mod">
        <pc:chgData name="Wiebe de Boer" userId="ac397c14-734d-45d1-bf54-462116def8cf" providerId="ADAL" clId="{2EFDD9BE-CB6E-4290-B15B-065C4E51430C}" dt="2021-04-28T10:18:59.928" v="617" actId="207"/>
        <pc:sldMkLst>
          <pc:docMk/>
          <pc:sldMk cId="501584416" sldId="812"/>
        </pc:sldMkLst>
        <pc:spChg chg="mod">
          <ac:chgData name="Wiebe de Boer" userId="ac397c14-734d-45d1-bf54-462116def8cf" providerId="ADAL" clId="{2EFDD9BE-CB6E-4290-B15B-065C4E51430C}" dt="2021-04-28T10:10:27.170" v="482" actId="20577"/>
          <ac:spMkLst>
            <pc:docMk/>
            <pc:sldMk cId="501584416" sldId="812"/>
            <ac:spMk id="2" creationId="{3BA54898-006C-4AA1-B0FC-CC8B0993A543}"/>
          </ac:spMkLst>
        </pc:spChg>
        <pc:spChg chg="mod">
          <ac:chgData name="Wiebe de Boer" userId="ac397c14-734d-45d1-bf54-462116def8cf" providerId="ADAL" clId="{2EFDD9BE-CB6E-4290-B15B-065C4E51430C}" dt="2021-04-28T10:18:59.928" v="617" actId="207"/>
          <ac:spMkLst>
            <pc:docMk/>
            <pc:sldMk cId="501584416" sldId="812"/>
            <ac:spMk id="5" creationId="{852FEED6-01A2-4968-88FE-820095FC76CD}"/>
          </ac:spMkLst>
        </pc:spChg>
      </pc:sldChg>
      <pc:sldChg chg="add">
        <pc:chgData name="Wiebe de Boer" userId="ac397c14-734d-45d1-bf54-462116def8cf" providerId="ADAL" clId="{2EFDD9BE-CB6E-4290-B15B-065C4E51430C}" dt="2021-04-28T10:17:40.986" v="611"/>
        <pc:sldMkLst>
          <pc:docMk/>
          <pc:sldMk cId="2291924068" sldId="813"/>
        </pc:sldMkLst>
      </pc:sldChg>
      <pc:sldChg chg="modSp add mod">
        <pc:chgData name="Wiebe de Boer" userId="ac397c14-734d-45d1-bf54-462116def8cf" providerId="ADAL" clId="{2EFDD9BE-CB6E-4290-B15B-065C4E51430C}" dt="2021-04-28T10:20:16.210" v="654" actId="1076"/>
        <pc:sldMkLst>
          <pc:docMk/>
          <pc:sldMk cId="1381943875" sldId="814"/>
        </pc:sldMkLst>
        <pc:spChg chg="mod">
          <ac:chgData name="Wiebe de Boer" userId="ac397c14-734d-45d1-bf54-462116def8cf" providerId="ADAL" clId="{2EFDD9BE-CB6E-4290-B15B-065C4E51430C}" dt="2021-04-28T10:20:16.210" v="654" actId="1076"/>
          <ac:spMkLst>
            <pc:docMk/>
            <pc:sldMk cId="1381943875" sldId="814"/>
            <ac:spMk id="5" creationId="{852FEED6-01A2-4968-88FE-820095FC76CD}"/>
          </ac:spMkLst>
        </pc:spChg>
      </pc:sldChg>
      <pc:sldChg chg="addSp delSp modSp new mod">
        <pc:chgData name="Wiebe de Boer" userId="ac397c14-734d-45d1-bf54-462116def8cf" providerId="ADAL" clId="{2EFDD9BE-CB6E-4290-B15B-065C4E51430C}" dt="2021-04-28T10:22:43.651" v="717" actId="6549"/>
        <pc:sldMkLst>
          <pc:docMk/>
          <pc:sldMk cId="1297253557" sldId="815"/>
        </pc:sldMkLst>
        <pc:spChg chg="mod">
          <ac:chgData name="Wiebe de Boer" userId="ac397c14-734d-45d1-bf54-462116def8cf" providerId="ADAL" clId="{2EFDD9BE-CB6E-4290-B15B-065C4E51430C}" dt="2021-04-28T10:19:28.719" v="649" actId="20577"/>
          <ac:spMkLst>
            <pc:docMk/>
            <pc:sldMk cId="1297253557" sldId="815"/>
            <ac:spMk id="2" creationId="{8BBAF8E5-562D-45AC-AD1B-05A44BE8C6C2}"/>
          </ac:spMkLst>
        </pc:spChg>
        <pc:spChg chg="mod">
          <ac:chgData name="Wiebe de Boer" userId="ac397c14-734d-45d1-bf54-462116def8cf" providerId="ADAL" clId="{2EFDD9BE-CB6E-4290-B15B-065C4E51430C}" dt="2021-04-28T10:22:43.651" v="717" actId="6549"/>
          <ac:spMkLst>
            <pc:docMk/>
            <pc:sldMk cId="1297253557" sldId="815"/>
            <ac:spMk id="5" creationId="{99B8748D-0153-425E-B56D-B701ADE7C830}"/>
          </ac:spMkLst>
        </pc:spChg>
        <pc:graphicFrameChg chg="add del mod">
          <ac:chgData name="Wiebe de Boer" userId="ac397c14-734d-45d1-bf54-462116def8cf" providerId="ADAL" clId="{2EFDD9BE-CB6E-4290-B15B-065C4E51430C}" dt="2021-04-28T10:21:39.121" v="680"/>
          <ac:graphicFrameMkLst>
            <pc:docMk/>
            <pc:sldMk cId="1297253557" sldId="815"/>
            <ac:graphicFrameMk id="13" creationId="{311D11CD-DD9C-4D39-BC99-450EA5900E79}"/>
          </ac:graphicFrameMkLst>
        </pc:graphicFrameChg>
      </pc:sldChg>
    </pc:docChg>
  </pc:docChgLst>
  <pc:docChgLst>
    <pc:chgData name="Wiebe de Boer" userId="ac397c14-734d-45d1-bf54-462116def8cf" providerId="ADAL" clId="{0E7A4DE3-8D17-4534-9929-AA269EC6B6A8}"/>
    <pc:docChg chg="undo custSel modSld">
      <pc:chgData name="Wiebe de Boer" userId="ac397c14-734d-45d1-bf54-462116def8cf" providerId="ADAL" clId="{0E7A4DE3-8D17-4534-9929-AA269EC6B6A8}" dt="2021-03-09T10:18:51.230" v="1" actId="1076"/>
      <pc:docMkLst>
        <pc:docMk/>
      </pc:docMkLst>
      <pc:sldChg chg="modSp mod">
        <pc:chgData name="Wiebe de Boer" userId="ac397c14-734d-45d1-bf54-462116def8cf" providerId="ADAL" clId="{0E7A4DE3-8D17-4534-9929-AA269EC6B6A8}" dt="2021-03-09T10:18:51.230" v="1" actId="1076"/>
        <pc:sldMkLst>
          <pc:docMk/>
          <pc:sldMk cId="3280130762" sldId="368"/>
        </pc:sldMkLst>
        <pc:picChg chg="mod">
          <ac:chgData name="Wiebe de Boer" userId="ac397c14-734d-45d1-bf54-462116def8cf" providerId="ADAL" clId="{0E7A4DE3-8D17-4534-9929-AA269EC6B6A8}" dt="2021-03-09T10:18:51.230" v="1" actId="1076"/>
          <ac:picMkLst>
            <pc:docMk/>
            <pc:sldMk cId="3280130762" sldId="368"/>
            <ac:picMk id="6" creationId="{05CD4F9D-62C5-4151-B55E-18BC5D1B2A1F}"/>
          </ac:picMkLst>
        </pc:picChg>
      </pc:sldChg>
    </pc:docChg>
  </pc:docChgLst>
  <pc:docChgLst>
    <pc:chgData name="Wiebe de Boer" userId="ac397c14-734d-45d1-bf54-462116def8cf" providerId="ADAL" clId="{4D93DA89-BC91-4F04-81B0-F41E1B1C72E2}"/>
    <pc:docChg chg="undo redo custSel addSld delSld modSld sldOrd delMainMaster">
      <pc:chgData name="Wiebe de Boer" userId="ac397c14-734d-45d1-bf54-462116def8cf" providerId="ADAL" clId="{4D93DA89-BC91-4F04-81B0-F41E1B1C72E2}" dt="2022-03-15T15:48:58.381" v="7561" actId="1076"/>
      <pc:docMkLst>
        <pc:docMk/>
      </pc:docMkLst>
      <pc:sldChg chg="addSp modSp mod">
        <pc:chgData name="Wiebe de Boer" userId="ac397c14-734d-45d1-bf54-462116def8cf" providerId="ADAL" clId="{4D93DA89-BC91-4F04-81B0-F41E1B1C72E2}" dt="2022-03-15T11:25:39.555" v="52" actId="20577"/>
        <pc:sldMkLst>
          <pc:docMk/>
          <pc:sldMk cId="1848310190" sldId="260"/>
        </pc:sldMkLst>
        <pc:spChg chg="mod">
          <ac:chgData name="Wiebe de Boer" userId="ac397c14-734d-45d1-bf54-462116def8cf" providerId="ADAL" clId="{4D93DA89-BC91-4F04-81B0-F41E1B1C72E2}" dt="2022-03-15T11:23:56.896" v="38" actId="20577"/>
          <ac:spMkLst>
            <pc:docMk/>
            <pc:sldMk cId="1848310190" sldId="260"/>
            <ac:spMk id="6" creationId="{ED010081-142B-471A-8A79-433EA62F4E0C}"/>
          </ac:spMkLst>
        </pc:spChg>
        <pc:spChg chg="mod">
          <ac:chgData name="Wiebe de Boer" userId="ac397c14-734d-45d1-bf54-462116def8cf" providerId="ADAL" clId="{4D93DA89-BC91-4F04-81B0-F41E1B1C72E2}" dt="2022-03-15T11:23:52.993" v="35" actId="20577"/>
          <ac:spMkLst>
            <pc:docMk/>
            <pc:sldMk cId="1848310190" sldId="260"/>
            <ac:spMk id="7" creationId="{838C8FD7-55FC-4DBD-825A-309E45D66332}"/>
          </ac:spMkLst>
        </pc:spChg>
        <pc:spChg chg="mod">
          <ac:chgData name="Wiebe de Boer" userId="ac397c14-734d-45d1-bf54-462116def8cf" providerId="ADAL" clId="{4D93DA89-BC91-4F04-81B0-F41E1B1C72E2}" dt="2022-03-15T11:25:39.555" v="52" actId="20577"/>
          <ac:spMkLst>
            <pc:docMk/>
            <pc:sldMk cId="1848310190" sldId="260"/>
            <ac:spMk id="14" creationId="{D510B812-7AC5-475D-ACB5-69A9EF35AE06}"/>
          </ac:spMkLst>
        </pc:spChg>
        <pc:picChg chg="add mod modCrop">
          <ac:chgData name="Wiebe de Boer" userId="ac397c14-734d-45d1-bf54-462116def8cf" providerId="ADAL" clId="{4D93DA89-BC91-4F04-81B0-F41E1B1C72E2}" dt="2022-03-15T11:25:31.714" v="50" actId="18131"/>
          <ac:picMkLst>
            <pc:docMk/>
            <pc:sldMk cId="1848310190" sldId="260"/>
            <ac:picMk id="3" creationId="{1A278E06-6EB3-4E01-A5EA-9BA96CD6500F}"/>
          </ac:picMkLst>
        </pc:picChg>
      </pc:sldChg>
      <pc:sldChg chg="addSp delSp modSp add del mod delAnim modAnim">
        <pc:chgData name="Wiebe de Boer" userId="ac397c14-734d-45d1-bf54-462116def8cf" providerId="ADAL" clId="{4D93DA89-BC91-4F04-81B0-F41E1B1C72E2}" dt="2022-03-15T15:22:45.252" v="5234" actId="47"/>
        <pc:sldMkLst>
          <pc:docMk/>
          <pc:sldMk cId="1951019256" sldId="310"/>
        </pc:sldMkLst>
        <pc:spChg chg="mod">
          <ac:chgData name="Wiebe de Boer" userId="ac397c14-734d-45d1-bf54-462116def8cf" providerId="ADAL" clId="{4D93DA89-BC91-4F04-81B0-F41E1B1C72E2}" dt="2022-03-15T15:18:47.827" v="5200" actId="1076"/>
          <ac:spMkLst>
            <pc:docMk/>
            <pc:sldMk cId="1951019256" sldId="310"/>
            <ac:spMk id="2" creationId="{02183C93-78DE-43E8-BDA5-50C593D0E6CE}"/>
          </ac:spMkLst>
        </pc:spChg>
        <pc:spChg chg="mod">
          <ac:chgData name="Wiebe de Boer" userId="ac397c14-734d-45d1-bf54-462116def8cf" providerId="ADAL" clId="{4D93DA89-BC91-4F04-81B0-F41E1B1C72E2}" dt="2022-03-15T15:17:24.636" v="5159" actId="20577"/>
          <ac:spMkLst>
            <pc:docMk/>
            <pc:sldMk cId="1951019256" sldId="310"/>
            <ac:spMk id="6" creationId="{A441B4C3-21DD-4CBD-8263-A0D5B1A899E0}"/>
          </ac:spMkLst>
        </pc:spChg>
        <pc:spChg chg="mod">
          <ac:chgData name="Wiebe de Boer" userId="ac397c14-734d-45d1-bf54-462116def8cf" providerId="ADAL" clId="{4D93DA89-BC91-4F04-81B0-F41E1B1C72E2}" dt="2022-03-15T15:17:17.277" v="5144" actId="20577"/>
          <ac:spMkLst>
            <pc:docMk/>
            <pc:sldMk cId="1951019256" sldId="310"/>
            <ac:spMk id="12" creationId="{DFF44357-B3C9-4EEA-81E2-E436520391A2}"/>
          </ac:spMkLst>
        </pc:spChg>
        <pc:spChg chg="mod">
          <ac:chgData name="Wiebe de Boer" userId="ac397c14-734d-45d1-bf54-462116def8cf" providerId="ADAL" clId="{4D93DA89-BC91-4F04-81B0-F41E1B1C72E2}" dt="2022-03-15T15:17:50.276" v="5183" actId="20577"/>
          <ac:spMkLst>
            <pc:docMk/>
            <pc:sldMk cId="1951019256" sldId="310"/>
            <ac:spMk id="13" creationId="{1A325828-8A1C-4421-AE33-56554D60C5C4}"/>
          </ac:spMkLst>
        </pc:spChg>
        <pc:spChg chg="add mod">
          <ac:chgData name="Wiebe de Boer" userId="ac397c14-734d-45d1-bf54-462116def8cf" providerId="ADAL" clId="{4D93DA89-BC91-4F04-81B0-F41E1B1C72E2}" dt="2022-03-15T15:16:47.908" v="5126" actId="1076"/>
          <ac:spMkLst>
            <pc:docMk/>
            <pc:sldMk cId="1951019256" sldId="310"/>
            <ac:spMk id="24" creationId="{D949C400-FF9D-41AD-8531-687BA19B6FB4}"/>
          </ac:spMkLst>
        </pc:spChg>
        <pc:spChg chg="add mod">
          <ac:chgData name="Wiebe de Boer" userId="ac397c14-734d-45d1-bf54-462116def8cf" providerId="ADAL" clId="{4D93DA89-BC91-4F04-81B0-F41E1B1C72E2}" dt="2022-03-15T15:16:47.908" v="5126" actId="1076"/>
          <ac:spMkLst>
            <pc:docMk/>
            <pc:sldMk cId="1951019256" sldId="310"/>
            <ac:spMk id="27" creationId="{EC8749BE-DBFF-448A-B664-162EA440273C}"/>
          </ac:spMkLst>
        </pc:spChg>
        <pc:picChg chg="del">
          <ac:chgData name="Wiebe de Boer" userId="ac397c14-734d-45d1-bf54-462116def8cf" providerId="ADAL" clId="{4D93DA89-BC91-4F04-81B0-F41E1B1C72E2}" dt="2022-03-15T15:15:03.287" v="5106" actId="478"/>
          <ac:picMkLst>
            <pc:docMk/>
            <pc:sldMk cId="1951019256" sldId="310"/>
            <ac:picMk id="8" creationId="{2EB910DC-85B5-452C-90C0-EA2B7DBF2FA1}"/>
          </ac:picMkLst>
        </pc:picChg>
        <pc:picChg chg="mod">
          <ac:chgData name="Wiebe de Boer" userId="ac397c14-734d-45d1-bf54-462116def8cf" providerId="ADAL" clId="{4D93DA89-BC91-4F04-81B0-F41E1B1C72E2}" dt="2022-03-15T15:16:19.027" v="5122" actId="1076"/>
          <ac:picMkLst>
            <pc:docMk/>
            <pc:sldMk cId="1951019256" sldId="310"/>
            <ac:picMk id="9" creationId="{540039CD-3FAD-4C59-851E-7E7B7EC3C7C3}"/>
          </ac:picMkLst>
        </pc:picChg>
        <pc:picChg chg="mod">
          <ac:chgData name="Wiebe de Boer" userId="ac397c14-734d-45d1-bf54-462116def8cf" providerId="ADAL" clId="{4D93DA89-BC91-4F04-81B0-F41E1B1C72E2}" dt="2022-03-15T15:16:19.027" v="5122" actId="1076"/>
          <ac:picMkLst>
            <pc:docMk/>
            <pc:sldMk cId="1951019256" sldId="310"/>
            <ac:picMk id="29" creationId="{64579388-2F95-4B54-9680-DF2341A571A7}"/>
          </ac:picMkLst>
        </pc:picChg>
        <pc:picChg chg="mod">
          <ac:chgData name="Wiebe de Boer" userId="ac397c14-734d-45d1-bf54-462116def8cf" providerId="ADAL" clId="{4D93DA89-BC91-4F04-81B0-F41E1B1C72E2}" dt="2022-03-15T15:16:19.027" v="5122" actId="1076"/>
          <ac:picMkLst>
            <pc:docMk/>
            <pc:sldMk cId="1951019256" sldId="310"/>
            <ac:picMk id="30" creationId="{30BC12D4-1B0F-46B6-AD91-A8CE8FAC4B8F}"/>
          </ac:picMkLst>
        </pc:picChg>
        <pc:picChg chg="mod">
          <ac:chgData name="Wiebe de Boer" userId="ac397c14-734d-45d1-bf54-462116def8cf" providerId="ADAL" clId="{4D93DA89-BC91-4F04-81B0-F41E1B1C72E2}" dt="2022-03-15T15:16:19.027" v="5122" actId="1076"/>
          <ac:picMkLst>
            <pc:docMk/>
            <pc:sldMk cId="1951019256" sldId="310"/>
            <ac:picMk id="31" creationId="{099062E2-D947-4071-BAFD-C0A3F66D4FBC}"/>
          </ac:picMkLst>
        </pc:picChg>
        <pc:picChg chg="mod">
          <ac:chgData name="Wiebe de Boer" userId="ac397c14-734d-45d1-bf54-462116def8cf" providerId="ADAL" clId="{4D93DA89-BC91-4F04-81B0-F41E1B1C72E2}" dt="2022-03-15T15:16:32.666" v="5125" actId="1076"/>
          <ac:picMkLst>
            <pc:docMk/>
            <pc:sldMk cId="1951019256" sldId="310"/>
            <ac:picMk id="35" creationId="{C3BC7A95-8DC2-4AF5-954A-7A35F7BA2380}"/>
          </ac:picMkLst>
        </pc:picChg>
        <pc:picChg chg="mod">
          <ac:chgData name="Wiebe de Boer" userId="ac397c14-734d-45d1-bf54-462116def8cf" providerId="ADAL" clId="{4D93DA89-BC91-4F04-81B0-F41E1B1C72E2}" dt="2022-03-15T15:16:19.027" v="5122" actId="1076"/>
          <ac:picMkLst>
            <pc:docMk/>
            <pc:sldMk cId="1951019256" sldId="310"/>
            <ac:picMk id="1034" creationId="{103F76BA-0304-476B-B51D-34D47206FCE7}"/>
          </ac:picMkLst>
        </pc:picChg>
        <pc:picChg chg="mod">
          <ac:chgData name="Wiebe de Boer" userId="ac397c14-734d-45d1-bf54-462116def8cf" providerId="ADAL" clId="{4D93DA89-BC91-4F04-81B0-F41E1B1C72E2}" dt="2022-03-15T15:16:19.027" v="5122" actId="1076"/>
          <ac:picMkLst>
            <pc:docMk/>
            <pc:sldMk cId="1951019256" sldId="310"/>
            <ac:picMk id="1036" creationId="{C1E2E0C2-1CB8-46D6-B15A-6BF77E64FB50}"/>
          </ac:picMkLst>
        </pc:picChg>
      </pc:sldChg>
      <pc:sldChg chg="addSp delSp modSp mod">
        <pc:chgData name="Wiebe de Boer" userId="ac397c14-734d-45d1-bf54-462116def8cf" providerId="ADAL" clId="{4D93DA89-BC91-4F04-81B0-F41E1B1C72E2}" dt="2022-03-15T14:09:53.208" v="3357" actId="20577"/>
        <pc:sldMkLst>
          <pc:docMk/>
          <pc:sldMk cId="968487040" sldId="370"/>
        </pc:sldMkLst>
        <pc:spChg chg="mod">
          <ac:chgData name="Wiebe de Boer" userId="ac397c14-734d-45d1-bf54-462116def8cf" providerId="ADAL" clId="{4D93DA89-BC91-4F04-81B0-F41E1B1C72E2}" dt="2022-03-15T11:30:47.422" v="331" actId="20577"/>
          <ac:spMkLst>
            <pc:docMk/>
            <pc:sldMk cId="968487040" sldId="370"/>
            <ac:spMk id="2" creationId="{0A6A3197-EC2F-477E-85EA-FDF78C8968FA}"/>
          </ac:spMkLst>
        </pc:spChg>
        <pc:spChg chg="mod">
          <ac:chgData name="Wiebe de Boer" userId="ac397c14-734d-45d1-bf54-462116def8cf" providerId="ADAL" clId="{4D93DA89-BC91-4F04-81B0-F41E1B1C72E2}" dt="2022-03-15T14:09:53.208" v="3357" actId="20577"/>
          <ac:spMkLst>
            <pc:docMk/>
            <pc:sldMk cId="968487040" sldId="370"/>
            <ac:spMk id="5" creationId="{020BF377-8167-4F7F-BBB4-2A5E01C6C709}"/>
          </ac:spMkLst>
        </pc:spChg>
        <pc:spChg chg="mod">
          <ac:chgData name="Wiebe de Boer" userId="ac397c14-734d-45d1-bf54-462116def8cf" providerId="ADAL" clId="{4D93DA89-BC91-4F04-81B0-F41E1B1C72E2}" dt="2022-03-15T13:52:29.980" v="2973" actId="20577"/>
          <ac:spMkLst>
            <pc:docMk/>
            <pc:sldMk cId="968487040" sldId="370"/>
            <ac:spMk id="16" creationId="{F8F1D7FF-3BFD-426B-8196-34CC2FD75385}"/>
          </ac:spMkLst>
        </pc:spChg>
        <pc:picChg chg="add del mod">
          <ac:chgData name="Wiebe de Boer" userId="ac397c14-734d-45d1-bf54-462116def8cf" providerId="ADAL" clId="{4D93DA89-BC91-4F04-81B0-F41E1B1C72E2}" dt="2022-03-15T13:52:37.979" v="2975" actId="478"/>
          <ac:picMkLst>
            <pc:docMk/>
            <pc:sldMk cId="968487040" sldId="370"/>
            <ac:picMk id="24" creationId="{1B5E8D4D-F6AF-483C-A551-6B3C53DE9045}"/>
          </ac:picMkLst>
        </pc:picChg>
      </pc:sldChg>
      <pc:sldChg chg="del">
        <pc:chgData name="Wiebe de Boer" userId="ac397c14-734d-45d1-bf54-462116def8cf" providerId="ADAL" clId="{4D93DA89-BC91-4F04-81B0-F41E1B1C72E2}" dt="2022-03-15T13:13:37.942" v="1064" actId="47"/>
        <pc:sldMkLst>
          <pc:docMk/>
          <pc:sldMk cId="470214706" sldId="378"/>
        </pc:sldMkLst>
      </pc:sldChg>
      <pc:sldChg chg="del">
        <pc:chgData name="Wiebe de Boer" userId="ac397c14-734d-45d1-bf54-462116def8cf" providerId="ADAL" clId="{4D93DA89-BC91-4F04-81B0-F41E1B1C72E2}" dt="2022-03-15T13:13:37.942" v="1064" actId="47"/>
        <pc:sldMkLst>
          <pc:docMk/>
          <pc:sldMk cId="885523893" sldId="380"/>
        </pc:sldMkLst>
      </pc:sldChg>
      <pc:sldChg chg="del">
        <pc:chgData name="Wiebe de Boer" userId="ac397c14-734d-45d1-bf54-462116def8cf" providerId="ADAL" clId="{4D93DA89-BC91-4F04-81B0-F41E1B1C72E2}" dt="2022-03-15T13:13:37.942" v="1064" actId="47"/>
        <pc:sldMkLst>
          <pc:docMk/>
          <pc:sldMk cId="4127783236" sldId="383"/>
        </pc:sldMkLst>
      </pc:sldChg>
      <pc:sldChg chg="del">
        <pc:chgData name="Wiebe de Boer" userId="ac397c14-734d-45d1-bf54-462116def8cf" providerId="ADAL" clId="{4D93DA89-BC91-4F04-81B0-F41E1B1C72E2}" dt="2022-03-15T13:13:37.942" v="1064" actId="47"/>
        <pc:sldMkLst>
          <pc:docMk/>
          <pc:sldMk cId="629032690" sldId="392"/>
        </pc:sldMkLst>
      </pc:sldChg>
      <pc:sldChg chg="del">
        <pc:chgData name="Wiebe de Boer" userId="ac397c14-734d-45d1-bf54-462116def8cf" providerId="ADAL" clId="{4D93DA89-BC91-4F04-81B0-F41E1B1C72E2}" dt="2022-03-15T13:13:37.942" v="1064" actId="47"/>
        <pc:sldMkLst>
          <pc:docMk/>
          <pc:sldMk cId="4022975108" sldId="393"/>
        </pc:sldMkLst>
      </pc:sldChg>
      <pc:sldChg chg="del">
        <pc:chgData name="Wiebe de Boer" userId="ac397c14-734d-45d1-bf54-462116def8cf" providerId="ADAL" clId="{4D93DA89-BC91-4F04-81B0-F41E1B1C72E2}" dt="2022-03-15T13:13:37.942" v="1064" actId="47"/>
        <pc:sldMkLst>
          <pc:docMk/>
          <pc:sldMk cId="1174142476" sldId="394"/>
        </pc:sldMkLst>
      </pc:sldChg>
      <pc:sldChg chg="del">
        <pc:chgData name="Wiebe de Boer" userId="ac397c14-734d-45d1-bf54-462116def8cf" providerId="ADAL" clId="{4D93DA89-BC91-4F04-81B0-F41E1B1C72E2}" dt="2022-03-15T13:13:37.942" v="1064" actId="47"/>
        <pc:sldMkLst>
          <pc:docMk/>
          <pc:sldMk cId="3546444326" sldId="396"/>
        </pc:sldMkLst>
      </pc:sldChg>
      <pc:sldChg chg="del">
        <pc:chgData name="Wiebe de Boer" userId="ac397c14-734d-45d1-bf54-462116def8cf" providerId="ADAL" clId="{4D93DA89-BC91-4F04-81B0-F41E1B1C72E2}" dt="2022-03-15T13:24:19.203" v="1201" actId="47"/>
        <pc:sldMkLst>
          <pc:docMk/>
          <pc:sldMk cId="3033373322" sldId="432"/>
        </pc:sldMkLst>
      </pc:sldChg>
      <pc:sldChg chg="del">
        <pc:chgData name="Wiebe de Boer" userId="ac397c14-734d-45d1-bf54-462116def8cf" providerId="ADAL" clId="{4D93DA89-BC91-4F04-81B0-F41E1B1C72E2}" dt="2022-03-15T13:24:19.203" v="1201" actId="47"/>
        <pc:sldMkLst>
          <pc:docMk/>
          <pc:sldMk cId="2367938480" sldId="433"/>
        </pc:sldMkLst>
      </pc:sldChg>
      <pc:sldChg chg="addSp delSp modSp add mod">
        <pc:chgData name="Wiebe de Boer" userId="ac397c14-734d-45d1-bf54-462116def8cf" providerId="ADAL" clId="{4D93DA89-BC91-4F04-81B0-F41E1B1C72E2}" dt="2022-03-15T13:22:15.091" v="1154"/>
        <pc:sldMkLst>
          <pc:docMk/>
          <pc:sldMk cId="2706696659" sldId="595"/>
        </pc:sldMkLst>
        <pc:spChg chg="add del mod">
          <ac:chgData name="Wiebe de Boer" userId="ac397c14-734d-45d1-bf54-462116def8cf" providerId="ADAL" clId="{4D93DA89-BC91-4F04-81B0-F41E1B1C72E2}" dt="2022-03-15T13:22:10.207" v="1153"/>
          <ac:spMkLst>
            <pc:docMk/>
            <pc:sldMk cId="2706696659" sldId="595"/>
            <ac:spMk id="2" creationId="{6B5A4B72-0C50-42D4-8C05-A16EA7C5679F}"/>
          </ac:spMkLst>
        </pc:spChg>
        <pc:spChg chg="add mod">
          <ac:chgData name="Wiebe de Boer" userId="ac397c14-734d-45d1-bf54-462116def8cf" providerId="ADAL" clId="{4D93DA89-BC91-4F04-81B0-F41E1B1C72E2}" dt="2022-03-15T13:22:15.091" v="1154"/>
          <ac:spMkLst>
            <pc:docMk/>
            <pc:sldMk cId="2706696659" sldId="595"/>
            <ac:spMk id="35" creationId="{746C4E55-E8D5-4D0B-BF8B-69124AE8B237}"/>
          </ac:spMkLst>
        </pc:spChg>
        <pc:picChg chg="mod">
          <ac:chgData name="Wiebe de Boer" userId="ac397c14-734d-45d1-bf54-462116def8cf" providerId="ADAL" clId="{4D93DA89-BC91-4F04-81B0-F41E1B1C72E2}" dt="2022-03-15T13:21:34.256" v="1122" actId="1076"/>
          <ac:picMkLst>
            <pc:docMk/>
            <pc:sldMk cId="2706696659" sldId="595"/>
            <ac:picMk id="3" creationId="{8772E24B-B0D9-43EA-97E9-BBD2D39A4388}"/>
          </ac:picMkLst>
        </pc:picChg>
      </pc:sldChg>
      <pc:sldChg chg="addSp modSp add mod">
        <pc:chgData name="Wiebe de Boer" userId="ac397c14-734d-45d1-bf54-462116def8cf" providerId="ADAL" clId="{4D93DA89-BC91-4F04-81B0-F41E1B1C72E2}" dt="2022-03-15T13:21:58.775" v="1151" actId="20577"/>
        <pc:sldMkLst>
          <pc:docMk/>
          <pc:sldMk cId="3821899004" sldId="632"/>
        </pc:sldMkLst>
        <pc:spChg chg="add mod">
          <ac:chgData name="Wiebe de Boer" userId="ac397c14-734d-45d1-bf54-462116def8cf" providerId="ADAL" clId="{4D93DA89-BC91-4F04-81B0-F41E1B1C72E2}" dt="2022-03-15T13:21:58.775" v="1151" actId="20577"/>
          <ac:spMkLst>
            <pc:docMk/>
            <pc:sldMk cId="3821899004" sldId="632"/>
            <ac:spMk id="24" creationId="{2CD7CC70-F3AE-4C4D-9DFC-5F1FC09FB7CC}"/>
          </ac:spMkLst>
        </pc:spChg>
        <pc:picChg chg="mod ord">
          <ac:chgData name="Wiebe de Boer" userId="ac397c14-734d-45d1-bf54-462116def8cf" providerId="ADAL" clId="{4D93DA89-BC91-4F04-81B0-F41E1B1C72E2}" dt="2022-03-15T13:21:49.217" v="1125" actId="14100"/>
          <ac:picMkLst>
            <pc:docMk/>
            <pc:sldMk cId="3821899004" sldId="632"/>
            <ac:picMk id="7" creationId="{CC001FFB-2A73-43F2-84CA-DE6239706D22}"/>
          </ac:picMkLst>
        </pc:picChg>
      </pc:sldChg>
      <pc:sldChg chg="addSp delSp modSp mod modAnim">
        <pc:chgData name="Wiebe de Boer" userId="ac397c14-734d-45d1-bf54-462116def8cf" providerId="ADAL" clId="{4D93DA89-BC91-4F04-81B0-F41E1B1C72E2}" dt="2022-03-15T15:23:53.038" v="5253"/>
        <pc:sldMkLst>
          <pc:docMk/>
          <pc:sldMk cId="668041975" sldId="805"/>
        </pc:sldMkLst>
        <pc:spChg chg="mod">
          <ac:chgData name="Wiebe de Boer" userId="ac397c14-734d-45d1-bf54-462116def8cf" providerId="ADAL" clId="{4D93DA89-BC91-4F04-81B0-F41E1B1C72E2}" dt="2022-03-15T15:21:46.275" v="5224" actId="1076"/>
          <ac:spMkLst>
            <pc:docMk/>
            <pc:sldMk cId="668041975" sldId="805"/>
            <ac:spMk id="2" creationId="{D3C4BE22-D18E-4017-A785-BB535C92539F}"/>
          </ac:spMkLst>
        </pc:spChg>
        <pc:spChg chg="mod">
          <ac:chgData name="Wiebe de Boer" userId="ac397c14-734d-45d1-bf54-462116def8cf" providerId="ADAL" clId="{4D93DA89-BC91-4F04-81B0-F41E1B1C72E2}" dt="2022-03-15T15:22:07.093" v="5229" actId="1076"/>
          <ac:spMkLst>
            <pc:docMk/>
            <pc:sldMk cId="668041975" sldId="805"/>
            <ac:spMk id="3" creationId="{1823420B-CB2F-47A5-A074-A3540A8521A7}"/>
          </ac:spMkLst>
        </pc:spChg>
        <pc:spChg chg="add del mod">
          <ac:chgData name="Wiebe de Boer" userId="ac397c14-734d-45d1-bf54-462116def8cf" providerId="ADAL" clId="{4D93DA89-BC91-4F04-81B0-F41E1B1C72E2}" dt="2022-03-15T15:18:59.365" v="5201" actId="478"/>
          <ac:spMkLst>
            <pc:docMk/>
            <pc:sldMk cId="668041975" sldId="805"/>
            <ac:spMk id="10" creationId="{C4B9DC23-CA77-4A65-AA7C-A7929CF0E32E}"/>
          </ac:spMkLst>
        </pc:spChg>
        <pc:spChg chg="add mod">
          <ac:chgData name="Wiebe de Boer" userId="ac397c14-734d-45d1-bf54-462116def8cf" providerId="ADAL" clId="{4D93DA89-BC91-4F04-81B0-F41E1B1C72E2}" dt="2022-03-15T15:22:15.824" v="5230" actId="1076"/>
          <ac:spMkLst>
            <pc:docMk/>
            <pc:sldMk cId="668041975" sldId="805"/>
            <ac:spMk id="20" creationId="{CA8E462D-12FB-442A-A3F6-69750B29E15B}"/>
          </ac:spMkLst>
        </pc:spChg>
        <pc:spChg chg="add mod">
          <ac:chgData name="Wiebe de Boer" userId="ac397c14-734d-45d1-bf54-462116def8cf" providerId="ADAL" clId="{4D93DA89-BC91-4F04-81B0-F41E1B1C72E2}" dt="2022-03-15T15:22:15.824" v="5230" actId="1076"/>
          <ac:spMkLst>
            <pc:docMk/>
            <pc:sldMk cId="668041975" sldId="805"/>
            <ac:spMk id="21" creationId="{06F4F3A0-ED10-4F28-9D7B-27B4B624CC6E}"/>
          </ac:spMkLst>
        </pc:spChg>
        <pc:picChg chg="add mod">
          <ac:chgData name="Wiebe de Boer" userId="ac397c14-734d-45d1-bf54-462116def8cf" providerId="ADAL" clId="{4D93DA89-BC91-4F04-81B0-F41E1B1C72E2}" dt="2022-03-15T15:22:15.824" v="5230" actId="1076"/>
          <ac:picMkLst>
            <pc:docMk/>
            <pc:sldMk cId="668041975" sldId="805"/>
            <ac:picMk id="11" creationId="{55A53A25-56B8-449A-B559-171243899A68}"/>
          </ac:picMkLst>
        </pc:picChg>
        <pc:picChg chg="add mod">
          <ac:chgData name="Wiebe de Boer" userId="ac397c14-734d-45d1-bf54-462116def8cf" providerId="ADAL" clId="{4D93DA89-BC91-4F04-81B0-F41E1B1C72E2}" dt="2022-03-15T15:22:15.824" v="5230" actId="1076"/>
          <ac:picMkLst>
            <pc:docMk/>
            <pc:sldMk cId="668041975" sldId="805"/>
            <ac:picMk id="12" creationId="{B36BC49C-8E39-465A-B868-3787EA07282D}"/>
          </ac:picMkLst>
        </pc:picChg>
        <pc:picChg chg="add mod">
          <ac:chgData name="Wiebe de Boer" userId="ac397c14-734d-45d1-bf54-462116def8cf" providerId="ADAL" clId="{4D93DA89-BC91-4F04-81B0-F41E1B1C72E2}" dt="2022-03-15T15:22:15.824" v="5230" actId="1076"/>
          <ac:picMkLst>
            <pc:docMk/>
            <pc:sldMk cId="668041975" sldId="805"/>
            <ac:picMk id="13" creationId="{C2018AAB-1DB3-447E-9B00-BC5670CD38B7}"/>
          </ac:picMkLst>
        </pc:picChg>
        <pc:picChg chg="add mod">
          <ac:chgData name="Wiebe de Boer" userId="ac397c14-734d-45d1-bf54-462116def8cf" providerId="ADAL" clId="{4D93DA89-BC91-4F04-81B0-F41E1B1C72E2}" dt="2022-03-15T15:22:15.824" v="5230" actId="1076"/>
          <ac:picMkLst>
            <pc:docMk/>
            <pc:sldMk cId="668041975" sldId="805"/>
            <ac:picMk id="14" creationId="{13EFE0A1-5F68-4D68-BEFC-D6A2A0AC38BF}"/>
          </ac:picMkLst>
        </pc:picChg>
        <pc:picChg chg="add mod">
          <ac:chgData name="Wiebe de Boer" userId="ac397c14-734d-45d1-bf54-462116def8cf" providerId="ADAL" clId="{4D93DA89-BC91-4F04-81B0-F41E1B1C72E2}" dt="2022-03-15T15:22:21.059" v="5232" actId="1076"/>
          <ac:picMkLst>
            <pc:docMk/>
            <pc:sldMk cId="668041975" sldId="805"/>
            <ac:picMk id="15" creationId="{3B02FDFC-7D45-4FF8-99B5-D787F0AC9504}"/>
          </ac:picMkLst>
        </pc:picChg>
        <pc:picChg chg="add mod">
          <ac:chgData name="Wiebe de Boer" userId="ac397c14-734d-45d1-bf54-462116def8cf" providerId="ADAL" clId="{4D93DA89-BC91-4F04-81B0-F41E1B1C72E2}" dt="2022-03-15T15:22:15.824" v="5230" actId="1076"/>
          <ac:picMkLst>
            <pc:docMk/>
            <pc:sldMk cId="668041975" sldId="805"/>
            <ac:picMk id="16" creationId="{F2DA0707-7472-453D-8022-6AD3926D1AB7}"/>
          </ac:picMkLst>
        </pc:picChg>
        <pc:picChg chg="add mod">
          <ac:chgData name="Wiebe de Boer" userId="ac397c14-734d-45d1-bf54-462116def8cf" providerId="ADAL" clId="{4D93DA89-BC91-4F04-81B0-F41E1B1C72E2}" dt="2022-03-15T15:22:22.331" v="5233" actId="1076"/>
          <ac:picMkLst>
            <pc:docMk/>
            <pc:sldMk cId="668041975" sldId="805"/>
            <ac:picMk id="17" creationId="{F3FDC8C7-814B-4DA3-A3B7-75A91CD548B0}"/>
          </ac:picMkLst>
        </pc:picChg>
        <pc:picChg chg="add del mod">
          <ac:chgData name="Wiebe de Boer" userId="ac397c14-734d-45d1-bf54-462116def8cf" providerId="ADAL" clId="{4D93DA89-BC91-4F04-81B0-F41E1B1C72E2}" dt="2022-03-15T15:23:53.038" v="5253"/>
          <ac:picMkLst>
            <pc:docMk/>
            <pc:sldMk cId="668041975" sldId="805"/>
            <ac:picMk id="22" creationId="{A92D2074-626A-4D5B-8C21-A98CF9DCDC94}"/>
          </ac:picMkLst>
        </pc:picChg>
        <pc:picChg chg="add mod">
          <ac:chgData name="Wiebe de Boer" userId="ac397c14-734d-45d1-bf54-462116def8cf" providerId="ADAL" clId="{4D93DA89-BC91-4F04-81B0-F41E1B1C72E2}" dt="2022-03-15T15:22:15.824" v="5230" actId="1076"/>
          <ac:picMkLst>
            <pc:docMk/>
            <pc:sldMk cId="668041975" sldId="805"/>
            <ac:picMk id="1026" creationId="{2960BFFA-EEA5-4CCC-8E74-9E8BF7B7B143}"/>
          </ac:picMkLst>
        </pc:picChg>
        <pc:picChg chg="add mod">
          <ac:chgData name="Wiebe de Boer" userId="ac397c14-734d-45d1-bf54-462116def8cf" providerId="ADAL" clId="{4D93DA89-BC91-4F04-81B0-F41E1B1C72E2}" dt="2022-03-15T15:22:15.824" v="5230" actId="1076"/>
          <ac:picMkLst>
            <pc:docMk/>
            <pc:sldMk cId="668041975" sldId="805"/>
            <ac:picMk id="1028" creationId="{80335D53-185A-49CF-90E9-F910FFA8B4CE}"/>
          </ac:picMkLst>
        </pc:picChg>
      </pc:sldChg>
      <pc:sldChg chg="modSp mod">
        <pc:chgData name="Wiebe de Boer" userId="ac397c14-734d-45d1-bf54-462116def8cf" providerId="ADAL" clId="{4D93DA89-BC91-4F04-81B0-F41E1B1C72E2}" dt="2022-03-15T15:30:48.874" v="5779" actId="1076"/>
        <pc:sldMkLst>
          <pc:docMk/>
          <pc:sldMk cId="2047496385" sldId="806"/>
        </pc:sldMkLst>
        <pc:spChg chg="mod">
          <ac:chgData name="Wiebe de Boer" userId="ac397c14-734d-45d1-bf54-462116def8cf" providerId="ADAL" clId="{4D93DA89-BC91-4F04-81B0-F41E1B1C72E2}" dt="2022-03-15T15:30:38.062" v="5777" actId="20577"/>
          <ac:spMkLst>
            <pc:docMk/>
            <pc:sldMk cId="2047496385" sldId="806"/>
            <ac:spMk id="2" creationId="{001047B9-CF34-4164-8D51-7B61FC772116}"/>
          </ac:spMkLst>
        </pc:spChg>
        <pc:spChg chg="mod">
          <ac:chgData name="Wiebe de Boer" userId="ac397c14-734d-45d1-bf54-462116def8cf" providerId="ADAL" clId="{4D93DA89-BC91-4F04-81B0-F41E1B1C72E2}" dt="2022-03-15T15:18:28.865" v="5198" actId="14100"/>
          <ac:spMkLst>
            <pc:docMk/>
            <pc:sldMk cId="2047496385" sldId="806"/>
            <ac:spMk id="3" creationId="{0BE1DB42-D40F-4607-91F3-9A544BD53B8E}"/>
          </ac:spMkLst>
        </pc:spChg>
        <pc:spChg chg="mod">
          <ac:chgData name="Wiebe de Boer" userId="ac397c14-734d-45d1-bf54-462116def8cf" providerId="ADAL" clId="{4D93DA89-BC91-4F04-81B0-F41E1B1C72E2}" dt="2022-03-15T15:30:48.874" v="5779" actId="1076"/>
          <ac:spMkLst>
            <pc:docMk/>
            <pc:sldMk cId="2047496385" sldId="806"/>
            <ac:spMk id="13" creationId="{B9FC774C-F014-472B-A008-908A263A100B}"/>
          </ac:spMkLst>
        </pc:spChg>
        <pc:picChg chg="mod">
          <ac:chgData name="Wiebe de Boer" userId="ac397c14-734d-45d1-bf54-462116def8cf" providerId="ADAL" clId="{4D93DA89-BC91-4F04-81B0-F41E1B1C72E2}" dt="2022-03-15T15:30:45.751" v="5778" actId="1076"/>
          <ac:picMkLst>
            <pc:docMk/>
            <pc:sldMk cId="2047496385" sldId="806"/>
            <ac:picMk id="12" creationId="{FC5E0F25-0FDA-485A-AD8B-272B997E432A}"/>
          </ac:picMkLst>
        </pc:picChg>
        <pc:picChg chg="mod">
          <ac:chgData name="Wiebe de Boer" userId="ac397c14-734d-45d1-bf54-462116def8cf" providerId="ADAL" clId="{4D93DA89-BC91-4F04-81B0-F41E1B1C72E2}" dt="2022-03-15T11:29:02.450" v="251" actId="1076"/>
          <ac:picMkLst>
            <pc:docMk/>
            <pc:sldMk cId="2047496385" sldId="806"/>
            <ac:picMk id="14" creationId="{0D97DF8A-C824-404A-B190-4B4462B8E6E2}"/>
          </ac:picMkLst>
        </pc:picChg>
      </pc:sldChg>
      <pc:sldChg chg="addSp delSp modSp mod addAnim delAnim modAnim">
        <pc:chgData name="Wiebe de Boer" userId="ac397c14-734d-45d1-bf54-462116def8cf" providerId="ADAL" clId="{4D93DA89-BC91-4F04-81B0-F41E1B1C72E2}" dt="2022-03-15T14:11:00.394" v="3364" actId="166"/>
        <pc:sldMkLst>
          <pc:docMk/>
          <pc:sldMk cId="1141869110" sldId="1503"/>
        </pc:sldMkLst>
        <pc:spChg chg="mod ord">
          <ac:chgData name="Wiebe de Boer" userId="ac397c14-734d-45d1-bf54-462116def8cf" providerId="ADAL" clId="{4D93DA89-BC91-4F04-81B0-F41E1B1C72E2}" dt="2022-03-15T14:11:00.394" v="3364" actId="166"/>
          <ac:spMkLst>
            <pc:docMk/>
            <pc:sldMk cId="1141869110" sldId="1503"/>
            <ac:spMk id="17" creationId="{6BF353E1-C300-4F0C-BB19-94FCAECDBAD3}"/>
          </ac:spMkLst>
        </pc:spChg>
        <pc:spChg chg="ord">
          <ac:chgData name="Wiebe de Boer" userId="ac397c14-734d-45d1-bf54-462116def8cf" providerId="ADAL" clId="{4D93DA89-BC91-4F04-81B0-F41E1B1C72E2}" dt="2022-03-15T14:10:44.489" v="3363" actId="166"/>
          <ac:spMkLst>
            <pc:docMk/>
            <pc:sldMk cId="1141869110" sldId="1503"/>
            <ac:spMk id="23" creationId="{CE587E60-9A74-4CCD-B4BD-73A85DED5E65}"/>
          </ac:spMkLst>
        </pc:spChg>
        <pc:spChg chg="mod">
          <ac:chgData name="Wiebe de Boer" userId="ac397c14-734d-45d1-bf54-462116def8cf" providerId="ADAL" clId="{4D93DA89-BC91-4F04-81B0-F41E1B1C72E2}" dt="2022-03-15T13:16:05.440" v="1080"/>
          <ac:spMkLst>
            <pc:docMk/>
            <pc:sldMk cId="1141869110" sldId="1503"/>
            <ac:spMk id="29" creationId="{736403FB-C4E5-4F16-BFF8-41568D4A068C}"/>
          </ac:spMkLst>
        </pc:spChg>
        <pc:spChg chg="mod">
          <ac:chgData name="Wiebe de Boer" userId="ac397c14-734d-45d1-bf54-462116def8cf" providerId="ADAL" clId="{4D93DA89-BC91-4F04-81B0-F41E1B1C72E2}" dt="2022-03-15T13:16:05.440" v="1080"/>
          <ac:spMkLst>
            <pc:docMk/>
            <pc:sldMk cId="1141869110" sldId="1503"/>
            <ac:spMk id="30" creationId="{A1FBB8AB-D384-47D8-9BF1-4439AEEDE9A8}"/>
          </ac:spMkLst>
        </pc:spChg>
        <pc:spChg chg="mod">
          <ac:chgData name="Wiebe de Boer" userId="ac397c14-734d-45d1-bf54-462116def8cf" providerId="ADAL" clId="{4D93DA89-BC91-4F04-81B0-F41E1B1C72E2}" dt="2022-03-15T13:16:05.440" v="1080"/>
          <ac:spMkLst>
            <pc:docMk/>
            <pc:sldMk cId="1141869110" sldId="1503"/>
            <ac:spMk id="31" creationId="{B9C50EF9-C5B7-4863-BB60-B58C64EB7EAF}"/>
          </ac:spMkLst>
        </pc:spChg>
        <pc:spChg chg="mod">
          <ac:chgData name="Wiebe de Boer" userId="ac397c14-734d-45d1-bf54-462116def8cf" providerId="ADAL" clId="{4D93DA89-BC91-4F04-81B0-F41E1B1C72E2}" dt="2022-03-15T13:16:05.440" v="1080"/>
          <ac:spMkLst>
            <pc:docMk/>
            <pc:sldMk cId="1141869110" sldId="1503"/>
            <ac:spMk id="32" creationId="{CF00C853-31FE-44B6-A970-721AE08FFA7D}"/>
          </ac:spMkLst>
        </pc:spChg>
        <pc:spChg chg="mod">
          <ac:chgData name="Wiebe de Boer" userId="ac397c14-734d-45d1-bf54-462116def8cf" providerId="ADAL" clId="{4D93DA89-BC91-4F04-81B0-F41E1B1C72E2}" dt="2022-03-15T13:16:05.440" v="1080"/>
          <ac:spMkLst>
            <pc:docMk/>
            <pc:sldMk cId="1141869110" sldId="1503"/>
            <ac:spMk id="33" creationId="{E831F7F6-C54B-411B-9EC4-C580DBA65390}"/>
          </ac:spMkLst>
        </pc:spChg>
        <pc:spChg chg="mod">
          <ac:chgData name="Wiebe de Boer" userId="ac397c14-734d-45d1-bf54-462116def8cf" providerId="ADAL" clId="{4D93DA89-BC91-4F04-81B0-F41E1B1C72E2}" dt="2022-03-15T13:16:05.440" v="1080"/>
          <ac:spMkLst>
            <pc:docMk/>
            <pc:sldMk cId="1141869110" sldId="1503"/>
            <ac:spMk id="34" creationId="{19C0B1BC-CA9A-498E-8303-5B8CA25375BF}"/>
          </ac:spMkLst>
        </pc:spChg>
        <pc:spChg chg="mod">
          <ac:chgData name="Wiebe de Boer" userId="ac397c14-734d-45d1-bf54-462116def8cf" providerId="ADAL" clId="{4D93DA89-BC91-4F04-81B0-F41E1B1C72E2}" dt="2022-03-15T13:16:05.440" v="1080"/>
          <ac:spMkLst>
            <pc:docMk/>
            <pc:sldMk cId="1141869110" sldId="1503"/>
            <ac:spMk id="35" creationId="{2E46F7BA-5CCD-48C2-A77A-7C94873A3828}"/>
          </ac:spMkLst>
        </pc:spChg>
        <pc:spChg chg="mod">
          <ac:chgData name="Wiebe de Boer" userId="ac397c14-734d-45d1-bf54-462116def8cf" providerId="ADAL" clId="{4D93DA89-BC91-4F04-81B0-F41E1B1C72E2}" dt="2022-03-15T13:16:05.440" v="1080"/>
          <ac:spMkLst>
            <pc:docMk/>
            <pc:sldMk cId="1141869110" sldId="1503"/>
            <ac:spMk id="36" creationId="{6AE7FD77-D843-4112-8A2B-34E3A08122A9}"/>
          </ac:spMkLst>
        </pc:spChg>
        <pc:spChg chg="mod">
          <ac:chgData name="Wiebe de Boer" userId="ac397c14-734d-45d1-bf54-462116def8cf" providerId="ADAL" clId="{4D93DA89-BC91-4F04-81B0-F41E1B1C72E2}" dt="2022-03-15T13:16:05.440" v="1080"/>
          <ac:spMkLst>
            <pc:docMk/>
            <pc:sldMk cId="1141869110" sldId="1503"/>
            <ac:spMk id="37" creationId="{A60E6FA4-D161-4E5B-94E5-B202A02B7BB6}"/>
          </ac:spMkLst>
        </pc:spChg>
        <pc:spChg chg="mod">
          <ac:chgData name="Wiebe de Boer" userId="ac397c14-734d-45d1-bf54-462116def8cf" providerId="ADAL" clId="{4D93DA89-BC91-4F04-81B0-F41E1B1C72E2}" dt="2022-03-15T13:16:05.440" v="1080"/>
          <ac:spMkLst>
            <pc:docMk/>
            <pc:sldMk cId="1141869110" sldId="1503"/>
            <ac:spMk id="38" creationId="{ADD99D6E-4D25-4FE2-905D-ABCA1DCFC927}"/>
          </ac:spMkLst>
        </pc:spChg>
        <pc:spChg chg="mod">
          <ac:chgData name="Wiebe de Boer" userId="ac397c14-734d-45d1-bf54-462116def8cf" providerId="ADAL" clId="{4D93DA89-BC91-4F04-81B0-F41E1B1C72E2}" dt="2022-03-15T13:16:05.440" v="1080"/>
          <ac:spMkLst>
            <pc:docMk/>
            <pc:sldMk cId="1141869110" sldId="1503"/>
            <ac:spMk id="39" creationId="{506137B0-1DE8-4893-ABA5-63503149F03E}"/>
          </ac:spMkLst>
        </pc:spChg>
        <pc:spChg chg="mod">
          <ac:chgData name="Wiebe de Boer" userId="ac397c14-734d-45d1-bf54-462116def8cf" providerId="ADAL" clId="{4D93DA89-BC91-4F04-81B0-F41E1B1C72E2}" dt="2022-03-15T13:16:05.440" v="1080"/>
          <ac:spMkLst>
            <pc:docMk/>
            <pc:sldMk cId="1141869110" sldId="1503"/>
            <ac:spMk id="40" creationId="{061B582D-22DD-4776-9A7A-B79A7F94A164}"/>
          </ac:spMkLst>
        </pc:spChg>
        <pc:spChg chg="mod">
          <ac:chgData name="Wiebe de Boer" userId="ac397c14-734d-45d1-bf54-462116def8cf" providerId="ADAL" clId="{4D93DA89-BC91-4F04-81B0-F41E1B1C72E2}" dt="2022-03-15T13:16:05.440" v="1080"/>
          <ac:spMkLst>
            <pc:docMk/>
            <pc:sldMk cId="1141869110" sldId="1503"/>
            <ac:spMk id="41" creationId="{F2A6A466-09CE-43D1-9FC7-26F507ED8963}"/>
          </ac:spMkLst>
        </pc:spChg>
        <pc:spChg chg="mod">
          <ac:chgData name="Wiebe de Boer" userId="ac397c14-734d-45d1-bf54-462116def8cf" providerId="ADAL" clId="{4D93DA89-BC91-4F04-81B0-F41E1B1C72E2}" dt="2022-03-15T13:16:05.440" v="1080"/>
          <ac:spMkLst>
            <pc:docMk/>
            <pc:sldMk cId="1141869110" sldId="1503"/>
            <ac:spMk id="42" creationId="{7E07187A-1AFF-4FDF-9A90-B2F939D782FB}"/>
          </ac:spMkLst>
        </pc:spChg>
        <pc:spChg chg="mod">
          <ac:chgData name="Wiebe de Boer" userId="ac397c14-734d-45d1-bf54-462116def8cf" providerId="ADAL" clId="{4D93DA89-BC91-4F04-81B0-F41E1B1C72E2}" dt="2022-03-15T13:16:05.440" v="1080"/>
          <ac:spMkLst>
            <pc:docMk/>
            <pc:sldMk cId="1141869110" sldId="1503"/>
            <ac:spMk id="50" creationId="{B2663E2A-883D-418F-9BCD-E02B6EB28B06}"/>
          </ac:spMkLst>
        </pc:spChg>
        <pc:spChg chg="mod">
          <ac:chgData name="Wiebe de Boer" userId="ac397c14-734d-45d1-bf54-462116def8cf" providerId="ADAL" clId="{4D93DA89-BC91-4F04-81B0-F41E1B1C72E2}" dt="2022-03-15T13:16:05.440" v="1080"/>
          <ac:spMkLst>
            <pc:docMk/>
            <pc:sldMk cId="1141869110" sldId="1503"/>
            <ac:spMk id="51" creationId="{9A4C09A0-F386-4081-976F-47ECDE96941D}"/>
          </ac:spMkLst>
        </pc:spChg>
        <pc:spChg chg="mod">
          <ac:chgData name="Wiebe de Boer" userId="ac397c14-734d-45d1-bf54-462116def8cf" providerId="ADAL" clId="{4D93DA89-BC91-4F04-81B0-F41E1B1C72E2}" dt="2022-03-15T13:16:05.440" v="1080"/>
          <ac:spMkLst>
            <pc:docMk/>
            <pc:sldMk cId="1141869110" sldId="1503"/>
            <ac:spMk id="52" creationId="{76416782-6AC5-4187-A7AA-A112AB802A6F}"/>
          </ac:spMkLst>
        </pc:spChg>
        <pc:spChg chg="mod">
          <ac:chgData name="Wiebe de Boer" userId="ac397c14-734d-45d1-bf54-462116def8cf" providerId="ADAL" clId="{4D93DA89-BC91-4F04-81B0-F41E1B1C72E2}" dt="2022-03-15T13:16:05.440" v="1080"/>
          <ac:spMkLst>
            <pc:docMk/>
            <pc:sldMk cId="1141869110" sldId="1503"/>
            <ac:spMk id="53" creationId="{F8A4251D-5A8B-45FA-9824-0FF68C04BB0E}"/>
          </ac:spMkLst>
        </pc:spChg>
        <pc:spChg chg="mod">
          <ac:chgData name="Wiebe de Boer" userId="ac397c14-734d-45d1-bf54-462116def8cf" providerId="ADAL" clId="{4D93DA89-BC91-4F04-81B0-F41E1B1C72E2}" dt="2022-03-15T13:16:05.440" v="1080"/>
          <ac:spMkLst>
            <pc:docMk/>
            <pc:sldMk cId="1141869110" sldId="1503"/>
            <ac:spMk id="54" creationId="{311F1265-B615-45D0-9668-B560170EB401}"/>
          </ac:spMkLst>
        </pc:spChg>
        <pc:spChg chg="mod">
          <ac:chgData name="Wiebe de Boer" userId="ac397c14-734d-45d1-bf54-462116def8cf" providerId="ADAL" clId="{4D93DA89-BC91-4F04-81B0-F41E1B1C72E2}" dt="2022-03-15T13:16:05.440" v="1080"/>
          <ac:spMkLst>
            <pc:docMk/>
            <pc:sldMk cId="1141869110" sldId="1503"/>
            <ac:spMk id="55" creationId="{7F8E3E3F-6D5F-4B53-AF08-FDB5F904FE4C}"/>
          </ac:spMkLst>
        </pc:spChg>
        <pc:spChg chg="mod">
          <ac:chgData name="Wiebe de Boer" userId="ac397c14-734d-45d1-bf54-462116def8cf" providerId="ADAL" clId="{4D93DA89-BC91-4F04-81B0-F41E1B1C72E2}" dt="2022-03-15T13:16:05.440" v="1080"/>
          <ac:spMkLst>
            <pc:docMk/>
            <pc:sldMk cId="1141869110" sldId="1503"/>
            <ac:spMk id="57" creationId="{E43E6ED4-EB5F-4D56-A376-FEBCA1B21777}"/>
          </ac:spMkLst>
        </pc:spChg>
        <pc:spChg chg="mod">
          <ac:chgData name="Wiebe de Boer" userId="ac397c14-734d-45d1-bf54-462116def8cf" providerId="ADAL" clId="{4D93DA89-BC91-4F04-81B0-F41E1B1C72E2}" dt="2022-03-15T13:16:05.440" v="1080"/>
          <ac:spMkLst>
            <pc:docMk/>
            <pc:sldMk cId="1141869110" sldId="1503"/>
            <ac:spMk id="61" creationId="{8FAA6151-3C51-4DB9-B5E7-7A6B8992DEF2}"/>
          </ac:spMkLst>
        </pc:spChg>
        <pc:spChg chg="mod">
          <ac:chgData name="Wiebe de Boer" userId="ac397c14-734d-45d1-bf54-462116def8cf" providerId="ADAL" clId="{4D93DA89-BC91-4F04-81B0-F41E1B1C72E2}" dt="2022-03-15T13:16:05.440" v="1080"/>
          <ac:spMkLst>
            <pc:docMk/>
            <pc:sldMk cId="1141869110" sldId="1503"/>
            <ac:spMk id="64" creationId="{06A184B9-2880-4E0F-A887-F3D330187C67}"/>
          </ac:spMkLst>
        </pc:spChg>
        <pc:spChg chg="mod">
          <ac:chgData name="Wiebe de Boer" userId="ac397c14-734d-45d1-bf54-462116def8cf" providerId="ADAL" clId="{4D93DA89-BC91-4F04-81B0-F41E1B1C72E2}" dt="2022-03-15T13:16:05.440" v="1080"/>
          <ac:spMkLst>
            <pc:docMk/>
            <pc:sldMk cId="1141869110" sldId="1503"/>
            <ac:spMk id="65" creationId="{0A8F6254-A7F4-48B4-83BB-55F6C07BB573}"/>
          </ac:spMkLst>
        </pc:spChg>
        <pc:spChg chg="mod">
          <ac:chgData name="Wiebe de Boer" userId="ac397c14-734d-45d1-bf54-462116def8cf" providerId="ADAL" clId="{4D93DA89-BC91-4F04-81B0-F41E1B1C72E2}" dt="2022-03-15T13:16:05.440" v="1080"/>
          <ac:spMkLst>
            <pc:docMk/>
            <pc:sldMk cId="1141869110" sldId="1503"/>
            <ac:spMk id="66" creationId="{14D40410-FC78-4019-9AD7-715135C1FAFA}"/>
          </ac:spMkLst>
        </pc:spChg>
        <pc:spChg chg="mod">
          <ac:chgData name="Wiebe de Boer" userId="ac397c14-734d-45d1-bf54-462116def8cf" providerId="ADAL" clId="{4D93DA89-BC91-4F04-81B0-F41E1B1C72E2}" dt="2022-03-15T13:16:05.440" v="1080"/>
          <ac:spMkLst>
            <pc:docMk/>
            <pc:sldMk cId="1141869110" sldId="1503"/>
            <ac:spMk id="67" creationId="{466F1755-FF09-463A-8BFE-6C7B5F774296}"/>
          </ac:spMkLst>
        </pc:spChg>
        <pc:spChg chg="mod">
          <ac:chgData name="Wiebe de Boer" userId="ac397c14-734d-45d1-bf54-462116def8cf" providerId="ADAL" clId="{4D93DA89-BC91-4F04-81B0-F41E1B1C72E2}" dt="2022-03-15T13:16:05.440" v="1080"/>
          <ac:spMkLst>
            <pc:docMk/>
            <pc:sldMk cId="1141869110" sldId="1503"/>
            <ac:spMk id="68" creationId="{19245DF0-0C8D-4463-92EC-91AF23E19066}"/>
          </ac:spMkLst>
        </pc:spChg>
        <pc:spChg chg="mod">
          <ac:chgData name="Wiebe de Boer" userId="ac397c14-734d-45d1-bf54-462116def8cf" providerId="ADAL" clId="{4D93DA89-BC91-4F04-81B0-F41E1B1C72E2}" dt="2022-03-15T13:16:05.440" v="1080"/>
          <ac:spMkLst>
            <pc:docMk/>
            <pc:sldMk cId="1141869110" sldId="1503"/>
            <ac:spMk id="69" creationId="{E073D1BE-1027-49B4-B76F-4919B611A6A9}"/>
          </ac:spMkLst>
        </pc:spChg>
        <pc:spChg chg="mod">
          <ac:chgData name="Wiebe de Boer" userId="ac397c14-734d-45d1-bf54-462116def8cf" providerId="ADAL" clId="{4D93DA89-BC91-4F04-81B0-F41E1B1C72E2}" dt="2022-03-15T13:16:05.440" v="1080"/>
          <ac:spMkLst>
            <pc:docMk/>
            <pc:sldMk cId="1141869110" sldId="1503"/>
            <ac:spMk id="70" creationId="{51D39F71-58AD-486D-9024-D25B7F2C4F90}"/>
          </ac:spMkLst>
        </pc:spChg>
        <pc:spChg chg="mod">
          <ac:chgData name="Wiebe de Boer" userId="ac397c14-734d-45d1-bf54-462116def8cf" providerId="ADAL" clId="{4D93DA89-BC91-4F04-81B0-F41E1B1C72E2}" dt="2022-03-15T13:16:05.440" v="1080"/>
          <ac:spMkLst>
            <pc:docMk/>
            <pc:sldMk cId="1141869110" sldId="1503"/>
            <ac:spMk id="71" creationId="{935FD6A1-FD54-496E-90AD-5DAF7D428534}"/>
          </ac:spMkLst>
        </pc:spChg>
        <pc:spChg chg="mod">
          <ac:chgData name="Wiebe de Boer" userId="ac397c14-734d-45d1-bf54-462116def8cf" providerId="ADAL" clId="{4D93DA89-BC91-4F04-81B0-F41E1B1C72E2}" dt="2022-03-15T13:16:05.440" v="1080"/>
          <ac:spMkLst>
            <pc:docMk/>
            <pc:sldMk cId="1141869110" sldId="1503"/>
            <ac:spMk id="72" creationId="{AC0401A4-F813-4092-9ADD-934EFDE1D775}"/>
          </ac:spMkLst>
        </pc:spChg>
        <pc:spChg chg="mod">
          <ac:chgData name="Wiebe de Boer" userId="ac397c14-734d-45d1-bf54-462116def8cf" providerId="ADAL" clId="{4D93DA89-BC91-4F04-81B0-F41E1B1C72E2}" dt="2022-03-15T13:16:05.440" v="1080"/>
          <ac:spMkLst>
            <pc:docMk/>
            <pc:sldMk cId="1141869110" sldId="1503"/>
            <ac:spMk id="73" creationId="{3A038E6E-8164-44F6-8EB7-F74379C69938}"/>
          </ac:spMkLst>
        </pc:spChg>
        <pc:spChg chg="mod">
          <ac:chgData name="Wiebe de Boer" userId="ac397c14-734d-45d1-bf54-462116def8cf" providerId="ADAL" clId="{4D93DA89-BC91-4F04-81B0-F41E1B1C72E2}" dt="2022-03-15T13:16:05.440" v="1080"/>
          <ac:spMkLst>
            <pc:docMk/>
            <pc:sldMk cId="1141869110" sldId="1503"/>
            <ac:spMk id="74" creationId="{F313FD54-57F7-4C01-93A5-C298D89094D1}"/>
          </ac:spMkLst>
        </pc:spChg>
        <pc:spChg chg="mod">
          <ac:chgData name="Wiebe de Boer" userId="ac397c14-734d-45d1-bf54-462116def8cf" providerId="ADAL" clId="{4D93DA89-BC91-4F04-81B0-F41E1B1C72E2}" dt="2022-03-15T13:16:05.440" v="1080"/>
          <ac:spMkLst>
            <pc:docMk/>
            <pc:sldMk cId="1141869110" sldId="1503"/>
            <ac:spMk id="76" creationId="{2F701A24-7096-497E-AF49-657EE0096305}"/>
          </ac:spMkLst>
        </pc:spChg>
        <pc:spChg chg="mod">
          <ac:chgData name="Wiebe de Boer" userId="ac397c14-734d-45d1-bf54-462116def8cf" providerId="ADAL" clId="{4D93DA89-BC91-4F04-81B0-F41E1B1C72E2}" dt="2022-03-15T13:16:05.440" v="1080"/>
          <ac:spMkLst>
            <pc:docMk/>
            <pc:sldMk cId="1141869110" sldId="1503"/>
            <ac:spMk id="81" creationId="{58197A00-8363-4C6B-8BEE-7BAAD7EA62CC}"/>
          </ac:spMkLst>
        </pc:spChg>
        <pc:spChg chg="mod">
          <ac:chgData name="Wiebe de Boer" userId="ac397c14-734d-45d1-bf54-462116def8cf" providerId="ADAL" clId="{4D93DA89-BC91-4F04-81B0-F41E1B1C72E2}" dt="2022-03-15T13:16:05.440" v="1080"/>
          <ac:spMkLst>
            <pc:docMk/>
            <pc:sldMk cId="1141869110" sldId="1503"/>
            <ac:spMk id="83" creationId="{2A63FD2D-5016-4577-950C-D2A892C81059}"/>
          </ac:spMkLst>
        </pc:spChg>
        <pc:spChg chg="mod">
          <ac:chgData name="Wiebe de Boer" userId="ac397c14-734d-45d1-bf54-462116def8cf" providerId="ADAL" clId="{4D93DA89-BC91-4F04-81B0-F41E1B1C72E2}" dt="2022-03-15T13:16:05.440" v="1080"/>
          <ac:spMkLst>
            <pc:docMk/>
            <pc:sldMk cId="1141869110" sldId="1503"/>
            <ac:spMk id="84" creationId="{5118ABC0-5FD1-4453-8A8F-D1FD444C6C58}"/>
          </ac:spMkLst>
        </pc:spChg>
        <pc:spChg chg="mod">
          <ac:chgData name="Wiebe de Boer" userId="ac397c14-734d-45d1-bf54-462116def8cf" providerId="ADAL" clId="{4D93DA89-BC91-4F04-81B0-F41E1B1C72E2}" dt="2022-03-15T13:16:05.440" v="1080"/>
          <ac:spMkLst>
            <pc:docMk/>
            <pc:sldMk cId="1141869110" sldId="1503"/>
            <ac:spMk id="85" creationId="{9F09BD0A-2675-4F19-A8E4-B9321A33289B}"/>
          </ac:spMkLst>
        </pc:spChg>
        <pc:spChg chg="mod">
          <ac:chgData name="Wiebe de Boer" userId="ac397c14-734d-45d1-bf54-462116def8cf" providerId="ADAL" clId="{4D93DA89-BC91-4F04-81B0-F41E1B1C72E2}" dt="2022-03-15T13:16:05.440" v="1080"/>
          <ac:spMkLst>
            <pc:docMk/>
            <pc:sldMk cId="1141869110" sldId="1503"/>
            <ac:spMk id="86" creationId="{50C91C5A-9FDC-4534-8E3C-EB48F82BE0ED}"/>
          </ac:spMkLst>
        </pc:spChg>
        <pc:spChg chg="mod">
          <ac:chgData name="Wiebe de Boer" userId="ac397c14-734d-45d1-bf54-462116def8cf" providerId="ADAL" clId="{4D93DA89-BC91-4F04-81B0-F41E1B1C72E2}" dt="2022-03-15T13:16:05.440" v="1080"/>
          <ac:spMkLst>
            <pc:docMk/>
            <pc:sldMk cId="1141869110" sldId="1503"/>
            <ac:spMk id="87" creationId="{20160E8C-469C-4A68-B5B8-EA9C0A288F60}"/>
          </ac:spMkLst>
        </pc:spChg>
        <pc:spChg chg="mod">
          <ac:chgData name="Wiebe de Boer" userId="ac397c14-734d-45d1-bf54-462116def8cf" providerId="ADAL" clId="{4D93DA89-BC91-4F04-81B0-F41E1B1C72E2}" dt="2022-03-15T13:16:05.440" v="1080"/>
          <ac:spMkLst>
            <pc:docMk/>
            <pc:sldMk cId="1141869110" sldId="1503"/>
            <ac:spMk id="88" creationId="{BBD3EC2B-7AF2-4ACF-9CBF-10E7F0ACE9B9}"/>
          </ac:spMkLst>
        </pc:spChg>
        <pc:spChg chg="mod">
          <ac:chgData name="Wiebe de Boer" userId="ac397c14-734d-45d1-bf54-462116def8cf" providerId="ADAL" clId="{4D93DA89-BC91-4F04-81B0-F41E1B1C72E2}" dt="2022-03-15T13:16:05.440" v="1080"/>
          <ac:spMkLst>
            <pc:docMk/>
            <pc:sldMk cId="1141869110" sldId="1503"/>
            <ac:spMk id="89" creationId="{22CEBB97-6E78-4615-B3BA-9B1E8108DCFC}"/>
          </ac:spMkLst>
        </pc:spChg>
        <pc:spChg chg="mod">
          <ac:chgData name="Wiebe de Boer" userId="ac397c14-734d-45d1-bf54-462116def8cf" providerId="ADAL" clId="{4D93DA89-BC91-4F04-81B0-F41E1B1C72E2}" dt="2022-03-15T13:16:05.440" v="1080"/>
          <ac:spMkLst>
            <pc:docMk/>
            <pc:sldMk cId="1141869110" sldId="1503"/>
            <ac:spMk id="90" creationId="{D5C9FD6F-4C97-437D-81A2-80E78AF3AD04}"/>
          </ac:spMkLst>
        </pc:spChg>
        <pc:spChg chg="mod">
          <ac:chgData name="Wiebe de Boer" userId="ac397c14-734d-45d1-bf54-462116def8cf" providerId="ADAL" clId="{4D93DA89-BC91-4F04-81B0-F41E1B1C72E2}" dt="2022-03-15T13:16:05.440" v="1080"/>
          <ac:spMkLst>
            <pc:docMk/>
            <pc:sldMk cId="1141869110" sldId="1503"/>
            <ac:spMk id="91" creationId="{4D28CCAA-D289-44ED-9FC4-BA44A0BC65EB}"/>
          </ac:spMkLst>
        </pc:spChg>
        <pc:spChg chg="mod">
          <ac:chgData name="Wiebe de Boer" userId="ac397c14-734d-45d1-bf54-462116def8cf" providerId="ADAL" clId="{4D93DA89-BC91-4F04-81B0-F41E1B1C72E2}" dt="2022-03-15T13:16:05.440" v="1080"/>
          <ac:spMkLst>
            <pc:docMk/>
            <pc:sldMk cId="1141869110" sldId="1503"/>
            <ac:spMk id="92" creationId="{CA48E15C-5382-49B5-ADFD-03E5B1F1E9FC}"/>
          </ac:spMkLst>
        </pc:spChg>
        <pc:spChg chg="mod">
          <ac:chgData name="Wiebe de Boer" userId="ac397c14-734d-45d1-bf54-462116def8cf" providerId="ADAL" clId="{4D93DA89-BC91-4F04-81B0-F41E1B1C72E2}" dt="2022-03-15T13:16:05.440" v="1080"/>
          <ac:spMkLst>
            <pc:docMk/>
            <pc:sldMk cId="1141869110" sldId="1503"/>
            <ac:spMk id="94" creationId="{7FD81356-6E6D-4066-B18A-D3305B70A491}"/>
          </ac:spMkLst>
        </pc:spChg>
        <pc:spChg chg="mod">
          <ac:chgData name="Wiebe de Boer" userId="ac397c14-734d-45d1-bf54-462116def8cf" providerId="ADAL" clId="{4D93DA89-BC91-4F04-81B0-F41E1B1C72E2}" dt="2022-03-15T13:16:05.440" v="1080"/>
          <ac:spMkLst>
            <pc:docMk/>
            <pc:sldMk cId="1141869110" sldId="1503"/>
            <ac:spMk id="100" creationId="{ED5967F2-D9BD-4350-9687-DA52EB7F2CED}"/>
          </ac:spMkLst>
        </pc:spChg>
        <pc:spChg chg="mod">
          <ac:chgData name="Wiebe de Boer" userId="ac397c14-734d-45d1-bf54-462116def8cf" providerId="ADAL" clId="{4D93DA89-BC91-4F04-81B0-F41E1B1C72E2}" dt="2022-03-15T13:16:05.440" v="1080"/>
          <ac:spMkLst>
            <pc:docMk/>
            <pc:sldMk cId="1141869110" sldId="1503"/>
            <ac:spMk id="101" creationId="{95D676DD-1657-4C5F-9053-5A789528D86E}"/>
          </ac:spMkLst>
        </pc:spChg>
        <pc:spChg chg="mod">
          <ac:chgData name="Wiebe de Boer" userId="ac397c14-734d-45d1-bf54-462116def8cf" providerId="ADAL" clId="{4D93DA89-BC91-4F04-81B0-F41E1B1C72E2}" dt="2022-03-15T13:16:05.440" v="1080"/>
          <ac:spMkLst>
            <pc:docMk/>
            <pc:sldMk cId="1141869110" sldId="1503"/>
            <ac:spMk id="102" creationId="{A1FC04FA-B34A-4610-8C06-BED6898EA06F}"/>
          </ac:spMkLst>
        </pc:spChg>
        <pc:spChg chg="mod">
          <ac:chgData name="Wiebe de Boer" userId="ac397c14-734d-45d1-bf54-462116def8cf" providerId="ADAL" clId="{4D93DA89-BC91-4F04-81B0-F41E1B1C72E2}" dt="2022-03-15T13:16:05.440" v="1080"/>
          <ac:spMkLst>
            <pc:docMk/>
            <pc:sldMk cId="1141869110" sldId="1503"/>
            <ac:spMk id="103" creationId="{C65185B6-858F-4A1B-9B2F-7DD23D5745AD}"/>
          </ac:spMkLst>
        </pc:spChg>
        <pc:spChg chg="mod">
          <ac:chgData name="Wiebe de Boer" userId="ac397c14-734d-45d1-bf54-462116def8cf" providerId="ADAL" clId="{4D93DA89-BC91-4F04-81B0-F41E1B1C72E2}" dt="2022-03-15T13:16:05.440" v="1080"/>
          <ac:spMkLst>
            <pc:docMk/>
            <pc:sldMk cId="1141869110" sldId="1503"/>
            <ac:spMk id="104" creationId="{1C3D10B8-620B-444F-9C49-E88F7D9CDD0D}"/>
          </ac:spMkLst>
        </pc:spChg>
        <pc:spChg chg="mod">
          <ac:chgData name="Wiebe de Boer" userId="ac397c14-734d-45d1-bf54-462116def8cf" providerId="ADAL" clId="{4D93DA89-BC91-4F04-81B0-F41E1B1C72E2}" dt="2022-03-15T13:16:05.440" v="1080"/>
          <ac:spMkLst>
            <pc:docMk/>
            <pc:sldMk cId="1141869110" sldId="1503"/>
            <ac:spMk id="106" creationId="{2174C8B2-C9C4-4E1C-B642-B3442EBC0E4A}"/>
          </ac:spMkLst>
        </pc:spChg>
        <pc:spChg chg="mod">
          <ac:chgData name="Wiebe de Boer" userId="ac397c14-734d-45d1-bf54-462116def8cf" providerId="ADAL" clId="{4D93DA89-BC91-4F04-81B0-F41E1B1C72E2}" dt="2022-03-15T13:16:05.440" v="1080"/>
          <ac:spMkLst>
            <pc:docMk/>
            <pc:sldMk cId="1141869110" sldId="1503"/>
            <ac:spMk id="107" creationId="{A7FA08D1-BBB5-49BB-92D7-821C44E66A29}"/>
          </ac:spMkLst>
        </pc:spChg>
        <pc:spChg chg="mod">
          <ac:chgData name="Wiebe de Boer" userId="ac397c14-734d-45d1-bf54-462116def8cf" providerId="ADAL" clId="{4D93DA89-BC91-4F04-81B0-F41E1B1C72E2}" dt="2022-03-15T13:16:05.440" v="1080"/>
          <ac:spMkLst>
            <pc:docMk/>
            <pc:sldMk cId="1141869110" sldId="1503"/>
            <ac:spMk id="109" creationId="{E8C490B0-C47F-4F10-85FD-437D871AC288}"/>
          </ac:spMkLst>
        </pc:spChg>
        <pc:spChg chg="mod">
          <ac:chgData name="Wiebe de Boer" userId="ac397c14-734d-45d1-bf54-462116def8cf" providerId="ADAL" clId="{4D93DA89-BC91-4F04-81B0-F41E1B1C72E2}" dt="2022-03-15T13:16:05.440" v="1080"/>
          <ac:spMkLst>
            <pc:docMk/>
            <pc:sldMk cId="1141869110" sldId="1503"/>
            <ac:spMk id="110" creationId="{3C56588F-8A9E-4E7D-88CA-E5262F0DD2E5}"/>
          </ac:spMkLst>
        </pc:spChg>
        <pc:spChg chg="mod">
          <ac:chgData name="Wiebe de Boer" userId="ac397c14-734d-45d1-bf54-462116def8cf" providerId="ADAL" clId="{4D93DA89-BC91-4F04-81B0-F41E1B1C72E2}" dt="2022-03-15T13:16:05.440" v="1080"/>
          <ac:spMkLst>
            <pc:docMk/>
            <pc:sldMk cId="1141869110" sldId="1503"/>
            <ac:spMk id="111" creationId="{7AFDA3D6-074C-4B9B-8CFE-7F0B7B14C54B}"/>
          </ac:spMkLst>
        </pc:spChg>
        <pc:spChg chg="mod">
          <ac:chgData name="Wiebe de Boer" userId="ac397c14-734d-45d1-bf54-462116def8cf" providerId="ADAL" clId="{4D93DA89-BC91-4F04-81B0-F41E1B1C72E2}" dt="2022-03-15T13:16:05.440" v="1080"/>
          <ac:spMkLst>
            <pc:docMk/>
            <pc:sldMk cId="1141869110" sldId="1503"/>
            <ac:spMk id="112" creationId="{FDAD7787-7F8F-4E39-A280-8C2A9D2515F9}"/>
          </ac:spMkLst>
        </pc:spChg>
        <pc:spChg chg="mod">
          <ac:chgData name="Wiebe de Boer" userId="ac397c14-734d-45d1-bf54-462116def8cf" providerId="ADAL" clId="{4D93DA89-BC91-4F04-81B0-F41E1B1C72E2}" dt="2022-03-15T13:16:05.440" v="1080"/>
          <ac:spMkLst>
            <pc:docMk/>
            <pc:sldMk cId="1141869110" sldId="1503"/>
            <ac:spMk id="113" creationId="{D48F5C8F-58A9-44E4-9C15-C8F0A09DF468}"/>
          </ac:spMkLst>
        </pc:spChg>
        <pc:spChg chg="mod">
          <ac:chgData name="Wiebe de Boer" userId="ac397c14-734d-45d1-bf54-462116def8cf" providerId="ADAL" clId="{4D93DA89-BC91-4F04-81B0-F41E1B1C72E2}" dt="2022-03-15T13:16:05.440" v="1080"/>
          <ac:spMkLst>
            <pc:docMk/>
            <pc:sldMk cId="1141869110" sldId="1503"/>
            <ac:spMk id="114" creationId="{236BD978-4C2C-480C-92AC-BB4DBBA69CF0}"/>
          </ac:spMkLst>
        </pc:spChg>
        <pc:spChg chg="mod">
          <ac:chgData name="Wiebe de Boer" userId="ac397c14-734d-45d1-bf54-462116def8cf" providerId="ADAL" clId="{4D93DA89-BC91-4F04-81B0-F41E1B1C72E2}" dt="2022-03-15T13:16:05.440" v="1080"/>
          <ac:spMkLst>
            <pc:docMk/>
            <pc:sldMk cId="1141869110" sldId="1503"/>
            <ac:spMk id="115" creationId="{DAC6FF9B-5AA5-404F-B748-4D8145017310}"/>
          </ac:spMkLst>
        </pc:spChg>
        <pc:spChg chg="mod">
          <ac:chgData name="Wiebe de Boer" userId="ac397c14-734d-45d1-bf54-462116def8cf" providerId="ADAL" clId="{4D93DA89-BC91-4F04-81B0-F41E1B1C72E2}" dt="2022-03-15T13:16:05.440" v="1080"/>
          <ac:spMkLst>
            <pc:docMk/>
            <pc:sldMk cId="1141869110" sldId="1503"/>
            <ac:spMk id="116" creationId="{A1A69FD9-2205-4BBB-B2E5-BF077FAE05CF}"/>
          </ac:spMkLst>
        </pc:spChg>
        <pc:spChg chg="mod">
          <ac:chgData name="Wiebe de Boer" userId="ac397c14-734d-45d1-bf54-462116def8cf" providerId="ADAL" clId="{4D93DA89-BC91-4F04-81B0-F41E1B1C72E2}" dt="2022-03-15T13:16:05.440" v="1080"/>
          <ac:spMkLst>
            <pc:docMk/>
            <pc:sldMk cId="1141869110" sldId="1503"/>
            <ac:spMk id="117" creationId="{F3445EA8-59D4-435C-A120-D5540429B4CE}"/>
          </ac:spMkLst>
        </pc:spChg>
        <pc:spChg chg="mod">
          <ac:chgData name="Wiebe de Boer" userId="ac397c14-734d-45d1-bf54-462116def8cf" providerId="ADAL" clId="{4D93DA89-BC91-4F04-81B0-F41E1B1C72E2}" dt="2022-03-15T13:16:05.440" v="1080"/>
          <ac:spMkLst>
            <pc:docMk/>
            <pc:sldMk cId="1141869110" sldId="1503"/>
            <ac:spMk id="119" creationId="{9C356631-EE32-493F-996D-0C8079F4AF87}"/>
          </ac:spMkLst>
        </pc:spChg>
        <pc:spChg chg="mod">
          <ac:chgData name="Wiebe de Boer" userId="ac397c14-734d-45d1-bf54-462116def8cf" providerId="ADAL" clId="{4D93DA89-BC91-4F04-81B0-F41E1B1C72E2}" dt="2022-03-15T13:16:05.440" v="1080"/>
          <ac:spMkLst>
            <pc:docMk/>
            <pc:sldMk cId="1141869110" sldId="1503"/>
            <ac:spMk id="120" creationId="{487B22F7-230C-4402-B057-DA9AD2EF40CB}"/>
          </ac:spMkLst>
        </pc:spChg>
        <pc:spChg chg="mod">
          <ac:chgData name="Wiebe de Boer" userId="ac397c14-734d-45d1-bf54-462116def8cf" providerId="ADAL" clId="{4D93DA89-BC91-4F04-81B0-F41E1B1C72E2}" dt="2022-03-15T13:16:05.440" v="1080"/>
          <ac:spMkLst>
            <pc:docMk/>
            <pc:sldMk cId="1141869110" sldId="1503"/>
            <ac:spMk id="122" creationId="{1F995F71-9197-489F-821E-02AF0F136224}"/>
          </ac:spMkLst>
        </pc:spChg>
        <pc:spChg chg="mod">
          <ac:chgData name="Wiebe de Boer" userId="ac397c14-734d-45d1-bf54-462116def8cf" providerId="ADAL" clId="{4D93DA89-BC91-4F04-81B0-F41E1B1C72E2}" dt="2022-03-15T13:16:05.440" v="1080"/>
          <ac:spMkLst>
            <pc:docMk/>
            <pc:sldMk cId="1141869110" sldId="1503"/>
            <ac:spMk id="123" creationId="{C8B80199-7FD0-4D8A-8619-83329F563DC3}"/>
          </ac:spMkLst>
        </pc:spChg>
        <pc:spChg chg="mod">
          <ac:chgData name="Wiebe de Boer" userId="ac397c14-734d-45d1-bf54-462116def8cf" providerId="ADAL" clId="{4D93DA89-BC91-4F04-81B0-F41E1B1C72E2}" dt="2022-03-15T13:16:05.440" v="1080"/>
          <ac:spMkLst>
            <pc:docMk/>
            <pc:sldMk cId="1141869110" sldId="1503"/>
            <ac:spMk id="124" creationId="{BDAC88C8-6BB3-47D4-ABDF-6166D94B6510}"/>
          </ac:spMkLst>
        </pc:spChg>
        <pc:spChg chg="mod">
          <ac:chgData name="Wiebe de Boer" userId="ac397c14-734d-45d1-bf54-462116def8cf" providerId="ADAL" clId="{4D93DA89-BC91-4F04-81B0-F41E1B1C72E2}" dt="2022-03-15T13:16:05.440" v="1080"/>
          <ac:spMkLst>
            <pc:docMk/>
            <pc:sldMk cId="1141869110" sldId="1503"/>
            <ac:spMk id="126" creationId="{BDC91F36-DC1C-41BF-87AA-DEFB169745A9}"/>
          </ac:spMkLst>
        </pc:spChg>
        <pc:spChg chg="mod">
          <ac:chgData name="Wiebe de Boer" userId="ac397c14-734d-45d1-bf54-462116def8cf" providerId="ADAL" clId="{4D93DA89-BC91-4F04-81B0-F41E1B1C72E2}" dt="2022-03-15T13:16:05.440" v="1080"/>
          <ac:spMkLst>
            <pc:docMk/>
            <pc:sldMk cId="1141869110" sldId="1503"/>
            <ac:spMk id="127" creationId="{AD6911C9-40EF-41FD-AA45-E20219C38A4C}"/>
          </ac:spMkLst>
        </pc:spChg>
        <pc:spChg chg="mod">
          <ac:chgData name="Wiebe de Boer" userId="ac397c14-734d-45d1-bf54-462116def8cf" providerId="ADAL" clId="{4D93DA89-BC91-4F04-81B0-F41E1B1C72E2}" dt="2022-03-15T13:16:05.440" v="1080"/>
          <ac:spMkLst>
            <pc:docMk/>
            <pc:sldMk cId="1141869110" sldId="1503"/>
            <ac:spMk id="130" creationId="{90077D44-15D9-446E-B7AA-D24C8CA4DD80}"/>
          </ac:spMkLst>
        </pc:spChg>
        <pc:spChg chg="mod">
          <ac:chgData name="Wiebe de Boer" userId="ac397c14-734d-45d1-bf54-462116def8cf" providerId="ADAL" clId="{4D93DA89-BC91-4F04-81B0-F41E1B1C72E2}" dt="2022-03-15T13:16:05.440" v="1080"/>
          <ac:spMkLst>
            <pc:docMk/>
            <pc:sldMk cId="1141869110" sldId="1503"/>
            <ac:spMk id="131" creationId="{CB07B46C-E2E4-41F4-BC71-C032C66F8C61}"/>
          </ac:spMkLst>
        </pc:spChg>
        <pc:spChg chg="mod">
          <ac:chgData name="Wiebe de Boer" userId="ac397c14-734d-45d1-bf54-462116def8cf" providerId="ADAL" clId="{4D93DA89-BC91-4F04-81B0-F41E1B1C72E2}" dt="2022-03-15T13:16:05.440" v="1080"/>
          <ac:spMkLst>
            <pc:docMk/>
            <pc:sldMk cId="1141869110" sldId="1503"/>
            <ac:spMk id="132" creationId="{E8069811-6172-4E7B-AAB0-752E793443E4}"/>
          </ac:spMkLst>
        </pc:spChg>
        <pc:spChg chg="mod">
          <ac:chgData name="Wiebe de Boer" userId="ac397c14-734d-45d1-bf54-462116def8cf" providerId="ADAL" clId="{4D93DA89-BC91-4F04-81B0-F41E1B1C72E2}" dt="2022-03-15T13:16:05.440" v="1080"/>
          <ac:spMkLst>
            <pc:docMk/>
            <pc:sldMk cId="1141869110" sldId="1503"/>
            <ac:spMk id="133" creationId="{9812BF24-F6B5-400C-AA3C-09F976F07A57}"/>
          </ac:spMkLst>
        </pc:spChg>
        <pc:spChg chg="mod">
          <ac:chgData name="Wiebe de Boer" userId="ac397c14-734d-45d1-bf54-462116def8cf" providerId="ADAL" clId="{4D93DA89-BC91-4F04-81B0-F41E1B1C72E2}" dt="2022-03-15T13:16:05.440" v="1080"/>
          <ac:spMkLst>
            <pc:docMk/>
            <pc:sldMk cId="1141869110" sldId="1503"/>
            <ac:spMk id="134" creationId="{F69CBF26-BD3F-4EDB-9857-B9EC93EDDAAD}"/>
          </ac:spMkLst>
        </pc:spChg>
        <pc:spChg chg="mod">
          <ac:chgData name="Wiebe de Boer" userId="ac397c14-734d-45d1-bf54-462116def8cf" providerId="ADAL" clId="{4D93DA89-BC91-4F04-81B0-F41E1B1C72E2}" dt="2022-03-15T13:16:05.440" v="1080"/>
          <ac:spMkLst>
            <pc:docMk/>
            <pc:sldMk cId="1141869110" sldId="1503"/>
            <ac:spMk id="138" creationId="{F0A00287-4162-477B-B207-B7062274535F}"/>
          </ac:spMkLst>
        </pc:spChg>
        <pc:spChg chg="mod">
          <ac:chgData name="Wiebe de Boer" userId="ac397c14-734d-45d1-bf54-462116def8cf" providerId="ADAL" clId="{4D93DA89-BC91-4F04-81B0-F41E1B1C72E2}" dt="2022-03-15T13:16:05.440" v="1080"/>
          <ac:spMkLst>
            <pc:docMk/>
            <pc:sldMk cId="1141869110" sldId="1503"/>
            <ac:spMk id="139" creationId="{6CBCD372-2584-4C4A-9248-371D66697E5A}"/>
          </ac:spMkLst>
        </pc:spChg>
        <pc:spChg chg="mod">
          <ac:chgData name="Wiebe de Boer" userId="ac397c14-734d-45d1-bf54-462116def8cf" providerId="ADAL" clId="{4D93DA89-BC91-4F04-81B0-F41E1B1C72E2}" dt="2022-03-15T13:16:05.440" v="1080"/>
          <ac:spMkLst>
            <pc:docMk/>
            <pc:sldMk cId="1141869110" sldId="1503"/>
            <ac:spMk id="140" creationId="{E4D60DBA-20CB-4D8F-B3FE-B60F0F5BF172}"/>
          </ac:spMkLst>
        </pc:spChg>
        <pc:spChg chg="mod">
          <ac:chgData name="Wiebe de Boer" userId="ac397c14-734d-45d1-bf54-462116def8cf" providerId="ADAL" clId="{4D93DA89-BC91-4F04-81B0-F41E1B1C72E2}" dt="2022-03-15T13:16:05.440" v="1080"/>
          <ac:spMkLst>
            <pc:docMk/>
            <pc:sldMk cId="1141869110" sldId="1503"/>
            <ac:spMk id="146" creationId="{B92CD96A-F3CB-456D-A27F-8FF06BA4A7FD}"/>
          </ac:spMkLst>
        </pc:spChg>
        <pc:spChg chg="mod">
          <ac:chgData name="Wiebe de Boer" userId="ac397c14-734d-45d1-bf54-462116def8cf" providerId="ADAL" clId="{4D93DA89-BC91-4F04-81B0-F41E1B1C72E2}" dt="2022-03-15T13:16:05.440" v="1080"/>
          <ac:spMkLst>
            <pc:docMk/>
            <pc:sldMk cId="1141869110" sldId="1503"/>
            <ac:spMk id="148" creationId="{88436DCA-7078-453D-A9DE-4F618399DDC0}"/>
          </ac:spMkLst>
        </pc:spChg>
        <pc:spChg chg="mod">
          <ac:chgData name="Wiebe de Boer" userId="ac397c14-734d-45d1-bf54-462116def8cf" providerId="ADAL" clId="{4D93DA89-BC91-4F04-81B0-F41E1B1C72E2}" dt="2022-03-15T13:16:05.440" v="1080"/>
          <ac:spMkLst>
            <pc:docMk/>
            <pc:sldMk cId="1141869110" sldId="1503"/>
            <ac:spMk id="149" creationId="{DFC59355-7DF4-4FC3-B453-4A9BC5570EF4}"/>
          </ac:spMkLst>
        </pc:spChg>
        <pc:spChg chg="mod">
          <ac:chgData name="Wiebe de Boer" userId="ac397c14-734d-45d1-bf54-462116def8cf" providerId="ADAL" clId="{4D93DA89-BC91-4F04-81B0-F41E1B1C72E2}" dt="2022-03-15T13:16:05.440" v="1080"/>
          <ac:spMkLst>
            <pc:docMk/>
            <pc:sldMk cId="1141869110" sldId="1503"/>
            <ac:spMk id="150" creationId="{6454BD9C-B854-409E-8779-D09C64A4C4DB}"/>
          </ac:spMkLst>
        </pc:spChg>
        <pc:spChg chg="mod">
          <ac:chgData name="Wiebe de Boer" userId="ac397c14-734d-45d1-bf54-462116def8cf" providerId="ADAL" clId="{4D93DA89-BC91-4F04-81B0-F41E1B1C72E2}" dt="2022-03-15T13:16:05.440" v="1080"/>
          <ac:spMkLst>
            <pc:docMk/>
            <pc:sldMk cId="1141869110" sldId="1503"/>
            <ac:spMk id="152" creationId="{467633BC-BBA5-4DBB-89D9-0DE00D64AA5D}"/>
          </ac:spMkLst>
        </pc:spChg>
        <pc:spChg chg="mod">
          <ac:chgData name="Wiebe de Boer" userId="ac397c14-734d-45d1-bf54-462116def8cf" providerId="ADAL" clId="{4D93DA89-BC91-4F04-81B0-F41E1B1C72E2}" dt="2022-03-15T13:16:05.440" v="1080"/>
          <ac:spMkLst>
            <pc:docMk/>
            <pc:sldMk cId="1141869110" sldId="1503"/>
            <ac:spMk id="153" creationId="{E3258C55-8F8C-4B34-BF57-21604BE40B9E}"/>
          </ac:spMkLst>
        </pc:spChg>
        <pc:spChg chg="mod">
          <ac:chgData name="Wiebe de Boer" userId="ac397c14-734d-45d1-bf54-462116def8cf" providerId="ADAL" clId="{4D93DA89-BC91-4F04-81B0-F41E1B1C72E2}" dt="2022-03-15T13:16:05.440" v="1080"/>
          <ac:spMkLst>
            <pc:docMk/>
            <pc:sldMk cId="1141869110" sldId="1503"/>
            <ac:spMk id="155" creationId="{E73184BD-08D2-4394-88BE-83C66A39C7E3}"/>
          </ac:spMkLst>
        </pc:spChg>
        <pc:spChg chg="mod">
          <ac:chgData name="Wiebe de Boer" userId="ac397c14-734d-45d1-bf54-462116def8cf" providerId="ADAL" clId="{4D93DA89-BC91-4F04-81B0-F41E1B1C72E2}" dt="2022-03-15T13:16:05.440" v="1080"/>
          <ac:spMkLst>
            <pc:docMk/>
            <pc:sldMk cId="1141869110" sldId="1503"/>
            <ac:spMk id="157" creationId="{CC1E0FF2-4A2C-4B77-AC72-79432E2ADD2B}"/>
          </ac:spMkLst>
        </pc:spChg>
        <pc:grpChg chg="add del mod">
          <ac:chgData name="Wiebe de Boer" userId="ac397c14-734d-45d1-bf54-462116def8cf" providerId="ADAL" clId="{4D93DA89-BC91-4F04-81B0-F41E1B1C72E2}" dt="2022-03-15T13:16:09.928" v="1083"/>
          <ac:grpSpMkLst>
            <pc:docMk/>
            <pc:sldMk cId="1141869110" sldId="1503"/>
            <ac:grpSpMk id="28" creationId="{7D632BD4-095F-4F98-9935-6552DACE2AD1}"/>
          </ac:grpSpMkLst>
        </pc:grpChg>
        <pc:grpChg chg="mod">
          <ac:chgData name="Wiebe de Boer" userId="ac397c14-734d-45d1-bf54-462116def8cf" providerId="ADAL" clId="{4D93DA89-BC91-4F04-81B0-F41E1B1C72E2}" dt="2022-03-15T13:16:05.440" v="1080"/>
          <ac:grpSpMkLst>
            <pc:docMk/>
            <pc:sldMk cId="1141869110" sldId="1503"/>
            <ac:grpSpMk id="43" creationId="{894E66C5-FB9E-42AF-9CAA-1A00C2EF8B0D}"/>
          </ac:grpSpMkLst>
        </pc:grpChg>
        <pc:grpChg chg="mod">
          <ac:chgData name="Wiebe de Boer" userId="ac397c14-734d-45d1-bf54-462116def8cf" providerId="ADAL" clId="{4D93DA89-BC91-4F04-81B0-F41E1B1C72E2}" dt="2022-03-15T13:16:05.440" v="1080"/>
          <ac:grpSpMkLst>
            <pc:docMk/>
            <pc:sldMk cId="1141869110" sldId="1503"/>
            <ac:grpSpMk id="44" creationId="{DF376768-F68D-49D4-AF2C-5E5496FD6604}"/>
          </ac:grpSpMkLst>
        </pc:grpChg>
        <pc:grpChg chg="mod">
          <ac:chgData name="Wiebe de Boer" userId="ac397c14-734d-45d1-bf54-462116def8cf" providerId="ADAL" clId="{4D93DA89-BC91-4F04-81B0-F41E1B1C72E2}" dt="2022-03-15T13:16:05.440" v="1080"/>
          <ac:grpSpMkLst>
            <pc:docMk/>
            <pc:sldMk cId="1141869110" sldId="1503"/>
            <ac:grpSpMk id="45" creationId="{C3109159-18D2-4AE7-8261-9943B8EAB608}"/>
          </ac:grpSpMkLst>
        </pc:grpChg>
        <pc:grpChg chg="mod">
          <ac:chgData name="Wiebe de Boer" userId="ac397c14-734d-45d1-bf54-462116def8cf" providerId="ADAL" clId="{4D93DA89-BC91-4F04-81B0-F41E1B1C72E2}" dt="2022-03-15T13:16:05.440" v="1080"/>
          <ac:grpSpMkLst>
            <pc:docMk/>
            <pc:sldMk cId="1141869110" sldId="1503"/>
            <ac:grpSpMk id="46" creationId="{3504DF47-4DB7-4FE0-B15A-8DDEB0CB51B0}"/>
          </ac:grpSpMkLst>
        </pc:grpChg>
        <pc:grpChg chg="mod">
          <ac:chgData name="Wiebe de Boer" userId="ac397c14-734d-45d1-bf54-462116def8cf" providerId="ADAL" clId="{4D93DA89-BC91-4F04-81B0-F41E1B1C72E2}" dt="2022-03-15T13:16:05.440" v="1080"/>
          <ac:grpSpMkLst>
            <pc:docMk/>
            <pc:sldMk cId="1141869110" sldId="1503"/>
            <ac:grpSpMk id="47" creationId="{349B89B5-3A4B-43DB-8C08-6E6A41B12E94}"/>
          </ac:grpSpMkLst>
        </pc:grpChg>
        <pc:grpChg chg="mod">
          <ac:chgData name="Wiebe de Boer" userId="ac397c14-734d-45d1-bf54-462116def8cf" providerId="ADAL" clId="{4D93DA89-BC91-4F04-81B0-F41E1B1C72E2}" dt="2022-03-15T13:16:05.440" v="1080"/>
          <ac:grpSpMkLst>
            <pc:docMk/>
            <pc:sldMk cId="1141869110" sldId="1503"/>
            <ac:grpSpMk id="48" creationId="{A40A8952-01D9-456E-BC3C-063C7E230F36}"/>
          </ac:grpSpMkLst>
        </pc:grpChg>
        <pc:grpChg chg="mod">
          <ac:chgData name="Wiebe de Boer" userId="ac397c14-734d-45d1-bf54-462116def8cf" providerId="ADAL" clId="{4D93DA89-BC91-4F04-81B0-F41E1B1C72E2}" dt="2022-03-15T13:16:05.440" v="1080"/>
          <ac:grpSpMkLst>
            <pc:docMk/>
            <pc:sldMk cId="1141869110" sldId="1503"/>
            <ac:grpSpMk id="49" creationId="{E9853505-1BEC-4B2B-9128-449A8304F082}"/>
          </ac:grpSpMkLst>
        </pc:grpChg>
        <pc:grpChg chg="mod">
          <ac:chgData name="Wiebe de Boer" userId="ac397c14-734d-45d1-bf54-462116def8cf" providerId="ADAL" clId="{4D93DA89-BC91-4F04-81B0-F41E1B1C72E2}" dt="2022-03-15T13:16:05.440" v="1080"/>
          <ac:grpSpMkLst>
            <pc:docMk/>
            <pc:sldMk cId="1141869110" sldId="1503"/>
            <ac:grpSpMk id="56" creationId="{68D26323-0CD4-49CC-A83F-EA9332B8CADA}"/>
          </ac:grpSpMkLst>
        </pc:grpChg>
        <pc:grpChg chg="mod">
          <ac:chgData name="Wiebe de Boer" userId="ac397c14-734d-45d1-bf54-462116def8cf" providerId="ADAL" clId="{4D93DA89-BC91-4F04-81B0-F41E1B1C72E2}" dt="2022-03-15T13:16:05.440" v="1080"/>
          <ac:grpSpMkLst>
            <pc:docMk/>
            <pc:sldMk cId="1141869110" sldId="1503"/>
            <ac:grpSpMk id="58" creationId="{0E94A1FE-782E-4A13-8334-7F5938406F49}"/>
          </ac:grpSpMkLst>
        </pc:grpChg>
        <pc:grpChg chg="mod">
          <ac:chgData name="Wiebe de Boer" userId="ac397c14-734d-45d1-bf54-462116def8cf" providerId="ADAL" clId="{4D93DA89-BC91-4F04-81B0-F41E1B1C72E2}" dt="2022-03-15T13:16:05.440" v="1080"/>
          <ac:grpSpMkLst>
            <pc:docMk/>
            <pc:sldMk cId="1141869110" sldId="1503"/>
            <ac:grpSpMk id="59" creationId="{49857CF4-0343-4012-926E-96A9CD4C1C11}"/>
          </ac:grpSpMkLst>
        </pc:grpChg>
        <pc:grpChg chg="mod">
          <ac:chgData name="Wiebe de Boer" userId="ac397c14-734d-45d1-bf54-462116def8cf" providerId="ADAL" clId="{4D93DA89-BC91-4F04-81B0-F41E1B1C72E2}" dt="2022-03-15T13:16:05.440" v="1080"/>
          <ac:grpSpMkLst>
            <pc:docMk/>
            <pc:sldMk cId="1141869110" sldId="1503"/>
            <ac:grpSpMk id="60" creationId="{8EE4A378-CC69-469A-B34B-DB0DA588C9BA}"/>
          </ac:grpSpMkLst>
        </pc:grpChg>
        <pc:grpChg chg="mod">
          <ac:chgData name="Wiebe de Boer" userId="ac397c14-734d-45d1-bf54-462116def8cf" providerId="ADAL" clId="{4D93DA89-BC91-4F04-81B0-F41E1B1C72E2}" dt="2022-03-15T13:16:05.440" v="1080"/>
          <ac:grpSpMkLst>
            <pc:docMk/>
            <pc:sldMk cId="1141869110" sldId="1503"/>
            <ac:grpSpMk id="62" creationId="{1FC16F5C-8435-4BD5-97CF-C0600A49925E}"/>
          </ac:grpSpMkLst>
        </pc:grpChg>
        <pc:grpChg chg="mod">
          <ac:chgData name="Wiebe de Boer" userId="ac397c14-734d-45d1-bf54-462116def8cf" providerId="ADAL" clId="{4D93DA89-BC91-4F04-81B0-F41E1B1C72E2}" dt="2022-03-15T13:16:05.440" v="1080"/>
          <ac:grpSpMkLst>
            <pc:docMk/>
            <pc:sldMk cId="1141869110" sldId="1503"/>
            <ac:grpSpMk id="63" creationId="{7546D5A0-40FE-4E95-90B4-FF7AEE8F2DCF}"/>
          </ac:grpSpMkLst>
        </pc:grpChg>
        <pc:grpChg chg="mod">
          <ac:chgData name="Wiebe de Boer" userId="ac397c14-734d-45d1-bf54-462116def8cf" providerId="ADAL" clId="{4D93DA89-BC91-4F04-81B0-F41E1B1C72E2}" dt="2022-03-15T13:16:05.440" v="1080"/>
          <ac:grpSpMkLst>
            <pc:docMk/>
            <pc:sldMk cId="1141869110" sldId="1503"/>
            <ac:grpSpMk id="75" creationId="{9E3C05A9-F45F-4EB6-9ED6-DB9FB25A1941}"/>
          </ac:grpSpMkLst>
        </pc:grpChg>
        <pc:grpChg chg="mod">
          <ac:chgData name="Wiebe de Boer" userId="ac397c14-734d-45d1-bf54-462116def8cf" providerId="ADAL" clId="{4D93DA89-BC91-4F04-81B0-F41E1B1C72E2}" dt="2022-03-15T13:16:05.440" v="1080"/>
          <ac:grpSpMkLst>
            <pc:docMk/>
            <pc:sldMk cId="1141869110" sldId="1503"/>
            <ac:grpSpMk id="93" creationId="{CF03620E-AB1F-403F-A611-98AF4279CCE9}"/>
          </ac:grpSpMkLst>
        </pc:grpChg>
        <pc:grpChg chg="mod">
          <ac:chgData name="Wiebe de Boer" userId="ac397c14-734d-45d1-bf54-462116def8cf" providerId="ADAL" clId="{4D93DA89-BC91-4F04-81B0-F41E1B1C72E2}" dt="2022-03-15T13:16:05.440" v="1080"/>
          <ac:grpSpMkLst>
            <pc:docMk/>
            <pc:sldMk cId="1141869110" sldId="1503"/>
            <ac:grpSpMk id="96" creationId="{928A8412-20FC-46A4-A5F5-931BDADE14D2}"/>
          </ac:grpSpMkLst>
        </pc:grpChg>
        <pc:grpChg chg="mod">
          <ac:chgData name="Wiebe de Boer" userId="ac397c14-734d-45d1-bf54-462116def8cf" providerId="ADAL" clId="{4D93DA89-BC91-4F04-81B0-F41E1B1C72E2}" dt="2022-03-15T13:16:05.440" v="1080"/>
          <ac:grpSpMkLst>
            <pc:docMk/>
            <pc:sldMk cId="1141869110" sldId="1503"/>
            <ac:grpSpMk id="97" creationId="{45F9F6C8-EB40-4EA7-B6F3-F83EFEB0B515}"/>
          </ac:grpSpMkLst>
        </pc:grpChg>
        <pc:grpChg chg="mod">
          <ac:chgData name="Wiebe de Boer" userId="ac397c14-734d-45d1-bf54-462116def8cf" providerId="ADAL" clId="{4D93DA89-BC91-4F04-81B0-F41E1B1C72E2}" dt="2022-03-15T13:16:05.440" v="1080"/>
          <ac:grpSpMkLst>
            <pc:docMk/>
            <pc:sldMk cId="1141869110" sldId="1503"/>
            <ac:grpSpMk id="99" creationId="{DE547909-16B8-486D-9A54-1220B53F5DAD}"/>
          </ac:grpSpMkLst>
        </pc:grpChg>
        <pc:grpChg chg="mod">
          <ac:chgData name="Wiebe de Boer" userId="ac397c14-734d-45d1-bf54-462116def8cf" providerId="ADAL" clId="{4D93DA89-BC91-4F04-81B0-F41E1B1C72E2}" dt="2022-03-15T13:16:05.440" v="1080"/>
          <ac:grpSpMkLst>
            <pc:docMk/>
            <pc:sldMk cId="1141869110" sldId="1503"/>
            <ac:grpSpMk id="137" creationId="{F4ABF23A-4CF1-48D9-B9FA-0C3D0D37D8E5}"/>
          </ac:grpSpMkLst>
        </pc:grpChg>
        <pc:grpChg chg="mod">
          <ac:chgData name="Wiebe de Boer" userId="ac397c14-734d-45d1-bf54-462116def8cf" providerId="ADAL" clId="{4D93DA89-BC91-4F04-81B0-F41E1B1C72E2}" dt="2022-03-15T13:16:05.440" v="1080"/>
          <ac:grpSpMkLst>
            <pc:docMk/>
            <pc:sldMk cId="1141869110" sldId="1503"/>
            <ac:grpSpMk id="143" creationId="{0A09030D-BAEE-4B02-8370-45000CC78292}"/>
          </ac:grpSpMkLst>
        </pc:grpChg>
        <pc:picChg chg="add del mod">
          <ac:chgData name="Wiebe de Boer" userId="ac397c14-734d-45d1-bf54-462116def8cf" providerId="ADAL" clId="{4D93DA89-BC91-4F04-81B0-F41E1B1C72E2}" dt="2022-03-15T14:10:34.873" v="3362" actId="1076"/>
          <ac:picMkLst>
            <pc:docMk/>
            <pc:sldMk cId="1141869110" sldId="1503"/>
            <ac:picMk id="6" creationId="{B0032807-90A5-4CC9-8FBC-2BCEAA972699}"/>
          </ac:picMkLst>
        </pc:picChg>
        <pc:picChg chg="add del">
          <ac:chgData name="Wiebe de Boer" userId="ac397c14-734d-45d1-bf54-462116def8cf" providerId="ADAL" clId="{4D93DA89-BC91-4F04-81B0-F41E1B1C72E2}" dt="2022-03-15T13:16:19.011" v="1086"/>
          <ac:picMkLst>
            <pc:docMk/>
            <pc:sldMk cId="1141869110" sldId="1503"/>
            <ac:picMk id="8" creationId="{0FB8C1F7-C820-478D-B0F8-AA1E665BD33C}"/>
          </ac:picMkLst>
        </pc:picChg>
        <pc:picChg chg="add del mod">
          <ac:chgData name="Wiebe de Boer" userId="ac397c14-734d-45d1-bf54-462116def8cf" providerId="ADAL" clId="{4D93DA89-BC91-4F04-81B0-F41E1B1C72E2}" dt="2022-03-15T13:18:18.634" v="1107" actId="14100"/>
          <ac:picMkLst>
            <pc:docMk/>
            <pc:sldMk cId="1141869110" sldId="1503"/>
            <ac:picMk id="11" creationId="{A943F8C3-8728-4148-AF68-8C8897CF7D68}"/>
          </ac:picMkLst>
        </pc:picChg>
        <pc:picChg chg="mod">
          <ac:chgData name="Wiebe de Boer" userId="ac397c14-734d-45d1-bf54-462116def8cf" providerId="ADAL" clId="{4D93DA89-BC91-4F04-81B0-F41E1B1C72E2}" dt="2022-03-15T14:10:30.337" v="3361" actId="166"/>
          <ac:picMkLst>
            <pc:docMk/>
            <pc:sldMk cId="1141869110" sldId="1503"/>
            <ac:picMk id="12" creationId="{D5ADB60E-5432-409D-B557-197B6F05270C}"/>
          </ac:picMkLst>
        </pc:picChg>
        <pc:picChg chg="add del mod">
          <ac:chgData name="Wiebe de Boer" userId="ac397c14-734d-45d1-bf54-462116def8cf" providerId="ADAL" clId="{4D93DA89-BC91-4F04-81B0-F41E1B1C72E2}" dt="2022-03-15T13:17:07.225" v="1094"/>
          <ac:picMkLst>
            <pc:docMk/>
            <pc:sldMk cId="1141869110" sldId="1503"/>
            <ac:picMk id="161" creationId="{8038FFD2-71FF-4EFC-A64C-F4FDAC16A7E6}"/>
          </ac:picMkLst>
        </pc:picChg>
        <pc:picChg chg="mod">
          <ac:chgData name="Wiebe de Boer" userId="ac397c14-734d-45d1-bf54-462116def8cf" providerId="ADAL" clId="{4D93DA89-BC91-4F04-81B0-F41E1B1C72E2}" dt="2022-03-15T13:18:35.830" v="1113" actId="1076"/>
          <ac:picMkLst>
            <pc:docMk/>
            <pc:sldMk cId="1141869110" sldId="1503"/>
            <ac:picMk id="1026" creationId="{AB0EB4B8-0F95-4499-9395-86AF490D3260}"/>
          </ac:picMkLst>
        </pc:picChg>
        <pc:cxnChg chg="mod">
          <ac:chgData name="Wiebe de Boer" userId="ac397c14-734d-45d1-bf54-462116def8cf" providerId="ADAL" clId="{4D93DA89-BC91-4F04-81B0-F41E1B1C72E2}" dt="2022-03-15T13:16:05.440" v="1080"/>
          <ac:cxnSpMkLst>
            <pc:docMk/>
            <pc:sldMk cId="1141869110" sldId="1503"/>
            <ac:cxnSpMk id="77" creationId="{7FF4AF44-BA93-4388-A114-1D68894EEC2B}"/>
          </ac:cxnSpMkLst>
        </pc:cxnChg>
        <pc:cxnChg chg="mod">
          <ac:chgData name="Wiebe de Boer" userId="ac397c14-734d-45d1-bf54-462116def8cf" providerId="ADAL" clId="{4D93DA89-BC91-4F04-81B0-F41E1B1C72E2}" dt="2022-03-15T13:16:05.440" v="1080"/>
          <ac:cxnSpMkLst>
            <pc:docMk/>
            <pc:sldMk cId="1141869110" sldId="1503"/>
            <ac:cxnSpMk id="78" creationId="{FB8C5D16-3BD4-4008-88A2-CD08EA291FFC}"/>
          </ac:cxnSpMkLst>
        </pc:cxnChg>
        <pc:cxnChg chg="mod">
          <ac:chgData name="Wiebe de Boer" userId="ac397c14-734d-45d1-bf54-462116def8cf" providerId="ADAL" clId="{4D93DA89-BC91-4F04-81B0-F41E1B1C72E2}" dt="2022-03-15T13:16:05.440" v="1080"/>
          <ac:cxnSpMkLst>
            <pc:docMk/>
            <pc:sldMk cId="1141869110" sldId="1503"/>
            <ac:cxnSpMk id="79" creationId="{2F36FE19-2AFA-4D88-82E4-5365E49029AD}"/>
          </ac:cxnSpMkLst>
        </pc:cxnChg>
        <pc:cxnChg chg="mod">
          <ac:chgData name="Wiebe de Boer" userId="ac397c14-734d-45d1-bf54-462116def8cf" providerId="ADAL" clId="{4D93DA89-BC91-4F04-81B0-F41E1B1C72E2}" dt="2022-03-15T13:16:05.440" v="1080"/>
          <ac:cxnSpMkLst>
            <pc:docMk/>
            <pc:sldMk cId="1141869110" sldId="1503"/>
            <ac:cxnSpMk id="80" creationId="{BCDFFBF9-7B2D-4496-8109-C2BE0ADAB77E}"/>
          </ac:cxnSpMkLst>
        </pc:cxnChg>
        <pc:cxnChg chg="mod">
          <ac:chgData name="Wiebe de Boer" userId="ac397c14-734d-45d1-bf54-462116def8cf" providerId="ADAL" clId="{4D93DA89-BC91-4F04-81B0-F41E1B1C72E2}" dt="2022-03-15T13:16:05.440" v="1080"/>
          <ac:cxnSpMkLst>
            <pc:docMk/>
            <pc:sldMk cId="1141869110" sldId="1503"/>
            <ac:cxnSpMk id="82" creationId="{E69ABE86-D6B4-443A-B8FC-9DE648913F2B}"/>
          </ac:cxnSpMkLst>
        </pc:cxnChg>
        <pc:cxnChg chg="mod">
          <ac:chgData name="Wiebe de Boer" userId="ac397c14-734d-45d1-bf54-462116def8cf" providerId="ADAL" clId="{4D93DA89-BC91-4F04-81B0-F41E1B1C72E2}" dt="2022-03-15T13:16:05.440" v="1080"/>
          <ac:cxnSpMkLst>
            <pc:docMk/>
            <pc:sldMk cId="1141869110" sldId="1503"/>
            <ac:cxnSpMk id="95" creationId="{4FD2E242-EF52-43A9-8B2C-5E89CE574F3A}"/>
          </ac:cxnSpMkLst>
        </pc:cxnChg>
        <pc:cxnChg chg="mod">
          <ac:chgData name="Wiebe de Boer" userId="ac397c14-734d-45d1-bf54-462116def8cf" providerId="ADAL" clId="{4D93DA89-BC91-4F04-81B0-F41E1B1C72E2}" dt="2022-03-15T13:16:05.440" v="1080"/>
          <ac:cxnSpMkLst>
            <pc:docMk/>
            <pc:sldMk cId="1141869110" sldId="1503"/>
            <ac:cxnSpMk id="98" creationId="{747D282D-00EC-4F89-85B5-8D919510A7B1}"/>
          </ac:cxnSpMkLst>
        </pc:cxnChg>
        <pc:cxnChg chg="mod">
          <ac:chgData name="Wiebe de Boer" userId="ac397c14-734d-45d1-bf54-462116def8cf" providerId="ADAL" clId="{4D93DA89-BC91-4F04-81B0-F41E1B1C72E2}" dt="2022-03-15T13:16:05.440" v="1080"/>
          <ac:cxnSpMkLst>
            <pc:docMk/>
            <pc:sldMk cId="1141869110" sldId="1503"/>
            <ac:cxnSpMk id="105" creationId="{5EAFCEE9-DFEA-4E38-A86E-84B48093A71B}"/>
          </ac:cxnSpMkLst>
        </pc:cxnChg>
        <pc:cxnChg chg="mod">
          <ac:chgData name="Wiebe de Boer" userId="ac397c14-734d-45d1-bf54-462116def8cf" providerId="ADAL" clId="{4D93DA89-BC91-4F04-81B0-F41E1B1C72E2}" dt="2022-03-15T13:16:05.440" v="1080"/>
          <ac:cxnSpMkLst>
            <pc:docMk/>
            <pc:sldMk cId="1141869110" sldId="1503"/>
            <ac:cxnSpMk id="108" creationId="{F24B624C-AD19-4B9A-A093-5C8EFBBA56B5}"/>
          </ac:cxnSpMkLst>
        </pc:cxnChg>
        <pc:cxnChg chg="mod">
          <ac:chgData name="Wiebe de Boer" userId="ac397c14-734d-45d1-bf54-462116def8cf" providerId="ADAL" clId="{4D93DA89-BC91-4F04-81B0-F41E1B1C72E2}" dt="2022-03-15T13:16:05.440" v="1080"/>
          <ac:cxnSpMkLst>
            <pc:docMk/>
            <pc:sldMk cId="1141869110" sldId="1503"/>
            <ac:cxnSpMk id="118" creationId="{6F89EC78-4CB8-466C-98F6-418BD2357FA3}"/>
          </ac:cxnSpMkLst>
        </pc:cxnChg>
        <pc:cxnChg chg="mod">
          <ac:chgData name="Wiebe de Boer" userId="ac397c14-734d-45d1-bf54-462116def8cf" providerId="ADAL" clId="{4D93DA89-BC91-4F04-81B0-F41E1B1C72E2}" dt="2022-03-15T13:16:05.440" v="1080"/>
          <ac:cxnSpMkLst>
            <pc:docMk/>
            <pc:sldMk cId="1141869110" sldId="1503"/>
            <ac:cxnSpMk id="121" creationId="{18059936-7B47-4A68-ADBA-9B648ABFD530}"/>
          </ac:cxnSpMkLst>
        </pc:cxnChg>
        <pc:cxnChg chg="mod">
          <ac:chgData name="Wiebe de Boer" userId="ac397c14-734d-45d1-bf54-462116def8cf" providerId="ADAL" clId="{4D93DA89-BC91-4F04-81B0-F41E1B1C72E2}" dt="2022-03-15T13:16:05.440" v="1080"/>
          <ac:cxnSpMkLst>
            <pc:docMk/>
            <pc:sldMk cId="1141869110" sldId="1503"/>
            <ac:cxnSpMk id="125" creationId="{E6660527-0678-49D5-BC91-A2B7ED358807}"/>
          </ac:cxnSpMkLst>
        </pc:cxnChg>
        <pc:cxnChg chg="mod">
          <ac:chgData name="Wiebe de Boer" userId="ac397c14-734d-45d1-bf54-462116def8cf" providerId="ADAL" clId="{4D93DA89-BC91-4F04-81B0-F41E1B1C72E2}" dt="2022-03-15T13:16:05.440" v="1080"/>
          <ac:cxnSpMkLst>
            <pc:docMk/>
            <pc:sldMk cId="1141869110" sldId="1503"/>
            <ac:cxnSpMk id="128" creationId="{CFB3ECAF-A93A-4771-BAE9-5976B85419D3}"/>
          </ac:cxnSpMkLst>
        </pc:cxnChg>
        <pc:cxnChg chg="mod">
          <ac:chgData name="Wiebe de Boer" userId="ac397c14-734d-45d1-bf54-462116def8cf" providerId="ADAL" clId="{4D93DA89-BC91-4F04-81B0-F41E1B1C72E2}" dt="2022-03-15T13:16:05.440" v="1080"/>
          <ac:cxnSpMkLst>
            <pc:docMk/>
            <pc:sldMk cId="1141869110" sldId="1503"/>
            <ac:cxnSpMk id="129" creationId="{858BC547-A2A3-4C15-9050-70264BF9687B}"/>
          </ac:cxnSpMkLst>
        </pc:cxnChg>
        <pc:cxnChg chg="mod">
          <ac:chgData name="Wiebe de Boer" userId="ac397c14-734d-45d1-bf54-462116def8cf" providerId="ADAL" clId="{4D93DA89-BC91-4F04-81B0-F41E1B1C72E2}" dt="2022-03-15T13:16:05.440" v="1080"/>
          <ac:cxnSpMkLst>
            <pc:docMk/>
            <pc:sldMk cId="1141869110" sldId="1503"/>
            <ac:cxnSpMk id="135" creationId="{F2AAD68C-1CA1-4840-85EB-34909D53479C}"/>
          </ac:cxnSpMkLst>
        </pc:cxnChg>
        <pc:cxnChg chg="mod">
          <ac:chgData name="Wiebe de Boer" userId="ac397c14-734d-45d1-bf54-462116def8cf" providerId="ADAL" clId="{4D93DA89-BC91-4F04-81B0-F41E1B1C72E2}" dt="2022-03-15T13:16:05.440" v="1080"/>
          <ac:cxnSpMkLst>
            <pc:docMk/>
            <pc:sldMk cId="1141869110" sldId="1503"/>
            <ac:cxnSpMk id="136" creationId="{961A460C-8FAA-47C5-990E-BB0FFF06BB38}"/>
          </ac:cxnSpMkLst>
        </pc:cxnChg>
        <pc:cxnChg chg="mod">
          <ac:chgData name="Wiebe de Boer" userId="ac397c14-734d-45d1-bf54-462116def8cf" providerId="ADAL" clId="{4D93DA89-BC91-4F04-81B0-F41E1B1C72E2}" dt="2022-03-15T13:16:05.440" v="1080"/>
          <ac:cxnSpMkLst>
            <pc:docMk/>
            <pc:sldMk cId="1141869110" sldId="1503"/>
            <ac:cxnSpMk id="141" creationId="{00D1F69C-22F9-409C-9F07-10B683FFA114}"/>
          </ac:cxnSpMkLst>
        </pc:cxnChg>
        <pc:cxnChg chg="mod">
          <ac:chgData name="Wiebe de Boer" userId="ac397c14-734d-45d1-bf54-462116def8cf" providerId="ADAL" clId="{4D93DA89-BC91-4F04-81B0-F41E1B1C72E2}" dt="2022-03-15T13:16:05.440" v="1080"/>
          <ac:cxnSpMkLst>
            <pc:docMk/>
            <pc:sldMk cId="1141869110" sldId="1503"/>
            <ac:cxnSpMk id="142" creationId="{9D9B7547-558D-4440-BE6C-6A8225E6B855}"/>
          </ac:cxnSpMkLst>
        </pc:cxnChg>
        <pc:cxnChg chg="mod">
          <ac:chgData name="Wiebe de Boer" userId="ac397c14-734d-45d1-bf54-462116def8cf" providerId="ADAL" clId="{4D93DA89-BC91-4F04-81B0-F41E1B1C72E2}" dt="2022-03-15T13:16:05.440" v="1080"/>
          <ac:cxnSpMkLst>
            <pc:docMk/>
            <pc:sldMk cId="1141869110" sldId="1503"/>
            <ac:cxnSpMk id="144" creationId="{80B36E72-D6D6-4AA3-A24A-CB4329F2EE6C}"/>
          </ac:cxnSpMkLst>
        </pc:cxnChg>
        <pc:cxnChg chg="mod">
          <ac:chgData name="Wiebe de Boer" userId="ac397c14-734d-45d1-bf54-462116def8cf" providerId="ADAL" clId="{4D93DA89-BC91-4F04-81B0-F41E1B1C72E2}" dt="2022-03-15T13:16:05.440" v="1080"/>
          <ac:cxnSpMkLst>
            <pc:docMk/>
            <pc:sldMk cId="1141869110" sldId="1503"/>
            <ac:cxnSpMk id="145" creationId="{B7C9CA8A-C61C-4D6C-8564-B576E20D4A23}"/>
          </ac:cxnSpMkLst>
        </pc:cxnChg>
        <pc:cxnChg chg="mod">
          <ac:chgData name="Wiebe de Boer" userId="ac397c14-734d-45d1-bf54-462116def8cf" providerId="ADAL" clId="{4D93DA89-BC91-4F04-81B0-F41E1B1C72E2}" dt="2022-03-15T13:16:05.440" v="1080"/>
          <ac:cxnSpMkLst>
            <pc:docMk/>
            <pc:sldMk cId="1141869110" sldId="1503"/>
            <ac:cxnSpMk id="147" creationId="{58C8F0D8-0FF0-433B-BA8C-656E3C5EBCE3}"/>
          </ac:cxnSpMkLst>
        </pc:cxnChg>
        <pc:cxnChg chg="mod">
          <ac:chgData name="Wiebe de Boer" userId="ac397c14-734d-45d1-bf54-462116def8cf" providerId="ADAL" clId="{4D93DA89-BC91-4F04-81B0-F41E1B1C72E2}" dt="2022-03-15T13:16:05.440" v="1080"/>
          <ac:cxnSpMkLst>
            <pc:docMk/>
            <pc:sldMk cId="1141869110" sldId="1503"/>
            <ac:cxnSpMk id="151" creationId="{D1EBD2F5-9094-4292-BEFF-4382C57312FD}"/>
          </ac:cxnSpMkLst>
        </pc:cxnChg>
        <pc:cxnChg chg="mod">
          <ac:chgData name="Wiebe de Boer" userId="ac397c14-734d-45d1-bf54-462116def8cf" providerId="ADAL" clId="{4D93DA89-BC91-4F04-81B0-F41E1B1C72E2}" dt="2022-03-15T13:16:05.440" v="1080"/>
          <ac:cxnSpMkLst>
            <pc:docMk/>
            <pc:sldMk cId="1141869110" sldId="1503"/>
            <ac:cxnSpMk id="154" creationId="{EEC6139C-9229-41AA-95A8-E4DF07D6236D}"/>
          </ac:cxnSpMkLst>
        </pc:cxnChg>
        <pc:cxnChg chg="mod">
          <ac:chgData name="Wiebe de Boer" userId="ac397c14-734d-45d1-bf54-462116def8cf" providerId="ADAL" clId="{4D93DA89-BC91-4F04-81B0-F41E1B1C72E2}" dt="2022-03-15T13:16:05.440" v="1080"/>
          <ac:cxnSpMkLst>
            <pc:docMk/>
            <pc:sldMk cId="1141869110" sldId="1503"/>
            <ac:cxnSpMk id="156" creationId="{B8A85416-6C47-4B8F-B4CA-63EF23F8A74A}"/>
          </ac:cxnSpMkLst>
        </pc:cxnChg>
        <pc:cxnChg chg="mod">
          <ac:chgData name="Wiebe de Boer" userId="ac397c14-734d-45d1-bf54-462116def8cf" providerId="ADAL" clId="{4D93DA89-BC91-4F04-81B0-F41E1B1C72E2}" dt="2022-03-15T13:16:05.440" v="1080"/>
          <ac:cxnSpMkLst>
            <pc:docMk/>
            <pc:sldMk cId="1141869110" sldId="1503"/>
            <ac:cxnSpMk id="158" creationId="{3B3ED0FE-B010-4DF5-9C9F-08D15339614A}"/>
          </ac:cxnSpMkLst>
        </pc:cxnChg>
        <pc:cxnChg chg="mod">
          <ac:chgData name="Wiebe de Boer" userId="ac397c14-734d-45d1-bf54-462116def8cf" providerId="ADAL" clId="{4D93DA89-BC91-4F04-81B0-F41E1B1C72E2}" dt="2022-03-15T13:16:05.440" v="1080"/>
          <ac:cxnSpMkLst>
            <pc:docMk/>
            <pc:sldMk cId="1141869110" sldId="1503"/>
            <ac:cxnSpMk id="159" creationId="{16494C94-329D-4593-8285-5FD4A1A9F28B}"/>
          </ac:cxnSpMkLst>
        </pc:cxnChg>
        <pc:cxnChg chg="mod">
          <ac:chgData name="Wiebe de Boer" userId="ac397c14-734d-45d1-bf54-462116def8cf" providerId="ADAL" clId="{4D93DA89-BC91-4F04-81B0-F41E1B1C72E2}" dt="2022-03-15T13:16:05.440" v="1080"/>
          <ac:cxnSpMkLst>
            <pc:docMk/>
            <pc:sldMk cId="1141869110" sldId="1503"/>
            <ac:cxnSpMk id="160" creationId="{3242A10C-1567-48CF-8088-AC49876467B9}"/>
          </ac:cxnSpMkLst>
        </pc:cxnChg>
      </pc:sldChg>
      <pc:sldChg chg="del">
        <pc:chgData name="Wiebe de Boer" userId="ac397c14-734d-45d1-bf54-462116def8cf" providerId="ADAL" clId="{4D93DA89-BC91-4F04-81B0-F41E1B1C72E2}" dt="2022-03-15T14:52:32.240" v="4691" actId="47"/>
        <pc:sldMkLst>
          <pc:docMk/>
          <pc:sldMk cId="2949769744" sldId="1534"/>
        </pc:sldMkLst>
      </pc:sldChg>
      <pc:sldChg chg="addSp delSp modSp del mod">
        <pc:chgData name="Wiebe de Boer" userId="ac397c14-734d-45d1-bf54-462116def8cf" providerId="ADAL" clId="{4D93DA89-BC91-4F04-81B0-F41E1B1C72E2}" dt="2022-03-15T15:00:55.227" v="4874" actId="47"/>
        <pc:sldMkLst>
          <pc:docMk/>
          <pc:sldMk cId="3987368483" sldId="1545"/>
        </pc:sldMkLst>
        <pc:spChg chg="del">
          <ac:chgData name="Wiebe de Boer" userId="ac397c14-734d-45d1-bf54-462116def8cf" providerId="ADAL" clId="{4D93DA89-BC91-4F04-81B0-F41E1B1C72E2}" dt="2022-03-15T14:53:37.877" v="4692" actId="478"/>
          <ac:spMkLst>
            <pc:docMk/>
            <pc:sldMk cId="3987368483" sldId="1545"/>
            <ac:spMk id="39" creationId="{E2B76DB3-FC10-40C9-AC44-831F1BE1C86D}"/>
          </ac:spMkLst>
        </pc:spChg>
        <pc:picChg chg="add mod">
          <ac:chgData name="Wiebe de Boer" userId="ac397c14-734d-45d1-bf54-462116def8cf" providerId="ADAL" clId="{4D93DA89-BC91-4F04-81B0-F41E1B1C72E2}" dt="2022-03-15T14:54:26.356" v="4712" actId="1076"/>
          <ac:picMkLst>
            <pc:docMk/>
            <pc:sldMk cId="3987368483" sldId="1545"/>
            <ac:picMk id="2" creationId="{C017417D-43E3-484A-8F2B-47F4A6335D4A}"/>
          </ac:picMkLst>
        </pc:picChg>
      </pc:sldChg>
      <pc:sldChg chg="del">
        <pc:chgData name="Wiebe de Boer" userId="ac397c14-734d-45d1-bf54-462116def8cf" providerId="ADAL" clId="{4D93DA89-BC91-4F04-81B0-F41E1B1C72E2}" dt="2022-03-15T13:25:43.342" v="1209" actId="47"/>
        <pc:sldMkLst>
          <pc:docMk/>
          <pc:sldMk cId="4195406492" sldId="1546"/>
        </pc:sldMkLst>
      </pc:sldChg>
      <pc:sldChg chg="delSp del mod">
        <pc:chgData name="Wiebe de Boer" userId="ac397c14-734d-45d1-bf54-462116def8cf" providerId="ADAL" clId="{4D93DA89-BC91-4F04-81B0-F41E1B1C72E2}" dt="2022-03-15T15:00:56.624" v="4875" actId="47"/>
        <pc:sldMkLst>
          <pc:docMk/>
          <pc:sldMk cId="224674777" sldId="1548"/>
        </pc:sldMkLst>
        <pc:spChg chg="del">
          <ac:chgData name="Wiebe de Boer" userId="ac397c14-734d-45d1-bf54-462116def8cf" providerId="ADAL" clId="{4D93DA89-BC91-4F04-81B0-F41E1B1C72E2}" dt="2022-03-15T14:59:15.417" v="4849" actId="478"/>
          <ac:spMkLst>
            <pc:docMk/>
            <pc:sldMk cId="224674777" sldId="1548"/>
            <ac:spMk id="3" creationId="{E2597705-8B03-4EBD-99B0-9C6294E1AF1E}"/>
          </ac:spMkLst>
        </pc:spChg>
        <pc:spChg chg="del">
          <ac:chgData name="Wiebe de Boer" userId="ac397c14-734d-45d1-bf54-462116def8cf" providerId="ADAL" clId="{4D93DA89-BC91-4F04-81B0-F41E1B1C72E2}" dt="2022-03-15T14:59:11.709" v="4848" actId="478"/>
          <ac:spMkLst>
            <pc:docMk/>
            <pc:sldMk cId="224674777" sldId="1548"/>
            <ac:spMk id="15" creationId="{6FF24534-9E0A-4B58-BD5B-E45B01C5A1AF}"/>
          </ac:spMkLst>
        </pc:spChg>
        <pc:spChg chg="del">
          <ac:chgData name="Wiebe de Boer" userId="ac397c14-734d-45d1-bf54-462116def8cf" providerId="ADAL" clId="{4D93DA89-BC91-4F04-81B0-F41E1B1C72E2}" dt="2022-03-15T14:59:07.699" v="4847" actId="478"/>
          <ac:spMkLst>
            <pc:docMk/>
            <pc:sldMk cId="224674777" sldId="1548"/>
            <ac:spMk id="104" creationId="{D90CF131-59D2-4805-9EC0-FB08FB668905}"/>
          </ac:spMkLst>
        </pc:spChg>
      </pc:sldChg>
      <pc:sldChg chg="del">
        <pc:chgData name="Wiebe de Boer" userId="ac397c14-734d-45d1-bf54-462116def8cf" providerId="ADAL" clId="{4D93DA89-BC91-4F04-81B0-F41E1B1C72E2}" dt="2022-03-15T13:14:43.732" v="1072" actId="47"/>
        <pc:sldMkLst>
          <pc:docMk/>
          <pc:sldMk cId="2817420748" sldId="1553"/>
        </pc:sldMkLst>
      </pc:sldChg>
      <pc:sldChg chg="del">
        <pc:chgData name="Wiebe de Boer" userId="ac397c14-734d-45d1-bf54-462116def8cf" providerId="ADAL" clId="{4D93DA89-BC91-4F04-81B0-F41E1B1C72E2}" dt="2022-03-15T13:01:27.496" v="870" actId="47"/>
        <pc:sldMkLst>
          <pc:docMk/>
          <pc:sldMk cId="2982928772" sldId="1555"/>
        </pc:sldMkLst>
      </pc:sldChg>
      <pc:sldChg chg="modSp mod">
        <pc:chgData name="Wiebe de Boer" userId="ac397c14-734d-45d1-bf54-462116def8cf" providerId="ADAL" clId="{4D93DA89-BC91-4F04-81B0-F41E1B1C72E2}" dt="2022-03-15T15:31:30.492" v="5794" actId="20577"/>
        <pc:sldMkLst>
          <pc:docMk/>
          <pc:sldMk cId="2164089074" sldId="1556"/>
        </pc:sldMkLst>
        <pc:spChg chg="mod">
          <ac:chgData name="Wiebe de Boer" userId="ac397c14-734d-45d1-bf54-462116def8cf" providerId="ADAL" clId="{4D93DA89-BC91-4F04-81B0-F41E1B1C72E2}" dt="2022-03-15T15:31:30.492" v="5794" actId="20577"/>
          <ac:spMkLst>
            <pc:docMk/>
            <pc:sldMk cId="2164089074" sldId="1556"/>
            <ac:spMk id="3" creationId="{1823420B-CB2F-47A5-A074-A3540A8521A7}"/>
          </ac:spMkLst>
        </pc:spChg>
      </pc:sldChg>
      <pc:sldChg chg="del">
        <pc:chgData name="Wiebe de Boer" userId="ac397c14-734d-45d1-bf54-462116def8cf" providerId="ADAL" clId="{4D93DA89-BC91-4F04-81B0-F41E1B1C72E2}" dt="2022-03-15T14:52:32.240" v="4691" actId="47"/>
        <pc:sldMkLst>
          <pc:docMk/>
          <pc:sldMk cId="3973142008" sldId="1557"/>
        </pc:sldMkLst>
      </pc:sldChg>
      <pc:sldChg chg="del">
        <pc:chgData name="Wiebe de Boer" userId="ac397c14-734d-45d1-bf54-462116def8cf" providerId="ADAL" clId="{4D93DA89-BC91-4F04-81B0-F41E1B1C72E2}" dt="2022-03-15T15:01:24.327" v="4881" actId="47"/>
        <pc:sldMkLst>
          <pc:docMk/>
          <pc:sldMk cId="1975637199" sldId="1558"/>
        </pc:sldMkLst>
      </pc:sldChg>
      <pc:sldChg chg="addSp delSp modSp add mod">
        <pc:chgData name="Wiebe de Boer" userId="ac397c14-734d-45d1-bf54-462116def8cf" providerId="ADAL" clId="{4D93DA89-BC91-4F04-81B0-F41E1B1C72E2}" dt="2022-03-15T13:02:17.762" v="906" actId="20577"/>
        <pc:sldMkLst>
          <pc:docMk/>
          <pc:sldMk cId="630812934" sldId="1559"/>
        </pc:sldMkLst>
        <pc:spChg chg="mod">
          <ac:chgData name="Wiebe de Boer" userId="ac397c14-734d-45d1-bf54-462116def8cf" providerId="ADAL" clId="{4D93DA89-BC91-4F04-81B0-F41E1B1C72E2}" dt="2022-03-15T13:02:17.762" v="906" actId="20577"/>
          <ac:spMkLst>
            <pc:docMk/>
            <pc:sldMk cId="630812934" sldId="1559"/>
            <ac:spMk id="2" creationId="{0A6A3197-EC2F-477E-85EA-FDF78C8968FA}"/>
          </ac:spMkLst>
        </pc:spChg>
        <pc:spChg chg="del">
          <ac:chgData name="Wiebe de Boer" userId="ac397c14-734d-45d1-bf54-462116def8cf" providerId="ADAL" clId="{4D93DA89-BC91-4F04-81B0-F41E1B1C72E2}" dt="2022-03-15T11:32:35.153" v="490" actId="478"/>
          <ac:spMkLst>
            <pc:docMk/>
            <pc:sldMk cId="630812934" sldId="1559"/>
            <ac:spMk id="5" creationId="{020BF377-8167-4F7F-BBB4-2A5E01C6C709}"/>
          </ac:spMkLst>
        </pc:spChg>
        <pc:spChg chg="add del">
          <ac:chgData name="Wiebe de Boer" userId="ac397c14-734d-45d1-bf54-462116def8cf" providerId="ADAL" clId="{4D93DA89-BC91-4F04-81B0-F41E1B1C72E2}" dt="2022-03-15T11:32:51.776" v="501" actId="478"/>
          <ac:spMkLst>
            <pc:docMk/>
            <pc:sldMk cId="630812934" sldId="1559"/>
            <ac:spMk id="6" creationId="{1AD133CE-48A9-4464-8760-EE8C40E4978B}"/>
          </ac:spMkLst>
        </pc:spChg>
        <pc:spChg chg="add del">
          <ac:chgData name="Wiebe de Boer" userId="ac397c14-734d-45d1-bf54-462116def8cf" providerId="ADAL" clId="{4D93DA89-BC91-4F04-81B0-F41E1B1C72E2}" dt="2022-03-15T11:32:51.776" v="501" actId="478"/>
          <ac:spMkLst>
            <pc:docMk/>
            <pc:sldMk cId="630812934" sldId="1559"/>
            <ac:spMk id="7" creationId="{47EC0DC3-AEC0-4054-AD6E-46286AFCD310}"/>
          </ac:spMkLst>
        </pc:spChg>
        <pc:spChg chg="add del">
          <ac:chgData name="Wiebe de Boer" userId="ac397c14-734d-45d1-bf54-462116def8cf" providerId="ADAL" clId="{4D93DA89-BC91-4F04-81B0-F41E1B1C72E2}" dt="2022-03-15T11:32:51.776" v="501" actId="478"/>
          <ac:spMkLst>
            <pc:docMk/>
            <pc:sldMk cId="630812934" sldId="1559"/>
            <ac:spMk id="8" creationId="{2D759D56-12F7-4836-97C1-160478E80940}"/>
          </ac:spMkLst>
        </pc:spChg>
        <pc:spChg chg="add del mod">
          <ac:chgData name="Wiebe de Boer" userId="ac397c14-734d-45d1-bf54-462116def8cf" providerId="ADAL" clId="{4D93DA89-BC91-4F04-81B0-F41E1B1C72E2}" dt="2022-03-15T12:57:36.752" v="828" actId="14100"/>
          <ac:spMkLst>
            <pc:docMk/>
            <pc:sldMk cId="630812934" sldId="1559"/>
            <ac:spMk id="9" creationId="{64DE1169-A3CB-45AF-BA32-0D5F63533211}"/>
          </ac:spMkLst>
        </pc:spChg>
        <pc:spChg chg="add del">
          <ac:chgData name="Wiebe de Boer" userId="ac397c14-734d-45d1-bf54-462116def8cf" providerId="ADAL" clId="{4D93DA89-BC91-4F04-81B0-F41E1B1C72E2}" dt="2022-03-15T11:32:51.776" v="501" actId="478"/>
          <ac:spMkLst>
            <pc:docMk/>
            <pc:sldMk cId="630812934" sldId="1559"/>
            <ac:spMk id="12" creationId="{BE178C98-32F1-4BB4-9484-5ED80DD4D273}"/>
          </ac:spMkLst>
        </pc:spChg>
        <pc:spChg chg="add del">
          <ac:chgData name="Wiebe de Boer" userId="ac397c14-734d-45d1-bf54-462116def8cf" providerId="ADAL" clId="{4D93DA89-BC91-4F04-81B0-F41E1B1C72E2}" dt="2022-03-15T11:32:51.776" v="501" actId="478"/>
          <ac:spMkLst>
            <pc:docMk/>
            <pc:sldMk cId="630812934" sldId="1559"/>
            <ac:spMk id="15" creationId="{A5D6C587-3905-4A10-9313-C79C72B56492}"/>
          </ac:spMkLst>
        </pc:spChg>
        <pc:spChg chg="add del">
          <ac:chgData name="Wiebe de Boer" userId="ac397c14-734d-45d1-bf54-462116def8cf" providerId="ADAL" clId="{4D93DA89-BC91-4F04-81B0-F41E1B1C72E2}" dt="2022-03-15T11:32:51.776" v="501" actId="478"/>
          <ac:spMkLst>
            <pc:docMk/>
            <pc:sldMk cId="630812934" sldId="1559"/>
            <ac:spMk id="16" creationId="{F8F1D7FF-3BFD-426B-8196-34CC2FD75385}"/>
          </ac:spMkLst>
        </pc:spChg>
        <pc:spChg chg="add del">
          <ac:chgData name="Wiebe de Boer" userId="ac397c14-734d-45d1-bf54-462116def8cf" providerId="ADAL" clId="{4D93DA89-BC91-4F04-81B0-F41E1B1C72E2}" dt="2022-03-15T11:32:51.776" v="501" actId="478"/>
          <ac:spMkLst>
            <pc:docMk/>
            <pc:sldMk cId="630812934" sldId="1559"/>
            <ac:spMk id="17" creationId="{7A4BF4FD-2C9C-487E-8C96-B4FE3C6315CC}"/>
          </ac:spMkLst>
        </pc:spChg>
        <pc:spChg chg="add del">
          <ac:chgData name="Wiebe de Boer" userId="ac397c14-734d-45d1-bf54-462116def8cf" providerId="ADAL" clId="{4D93DA89-BC91-4F04-81B0-F41E1B1C72E2}" dt="2022-03-15T11:32:51.776" v="501" actId="478"/>
          <ac:spMkLst>
            <pc:docMk/>
            <pc:sldMk cId="630812934" sldId="1559"/>
            <ac:spMk id="22" creationId="{5B72AE9F-F853-4D22-A5DC-2E6DCB5989D8}"/>
          </ac:spMkLst>
        </pc:spChg>
        <pc:spChg chg="add del">
          <ac:chgData name="Wiebe de Boer" userId="ac397c14-734d-45d1-bf54-462116def8cf" providerId="ADAL" clId="{4D93DA89-BC91-4F04-81B0-F41E1B1C72E2}" dt="2022-03-15T11:32:51.776" v="501" actId="478"/>
          <ac:spMkLst>
            <pc:docMk/>
            <pc:sldMk cId="630812934" sldId="1559"/>
            <ac:spMk id="23" creationId="{B155A3AE-BFAB-4BEA-8237-45E04C9E86C3}"/>
          </ac:spMkLst>
        </pc:spChg>
        <pc:picChg chg="add del mod">
          <ac:chgData name="Wiebe de Boer" userId="ac397c14-734d-45d1-bf54-462116def8cf" providerId="ADAL" clId="{4D93DA89-BC91-4F04-81B0-F41E1B1C72E2}" dt="2022-03-15T12:51:08.730" v="652" actId="21"/>
          <ac:picMkLst>
            <pc:docMk/>
            <pc:sldMk cId="630812934" sldId="1559"/>
            <ac:picMk id="24" creationId="{8F0A391A-31E2-4C93-8F16-E95BEC42A13D}"/>
          </ac:picMkLst>
        </pc:picChg>
        <pc:picChg chg="add mod">
          <ac:chgData name="Wiebe de Boer" userId="ac397c14-734d-45d1-bf54-462116def8cf" providerId="ADAL" clId="{4D93DA89-BC91-4F04-81B0-F41E1B1C72E2}" dt="2022-03-15T12:51:17.180" v="654" actId="1076"/>
          <ac:picMkLst>
            <pc:docMk/>
            <pc:sldMk cId="630812934" sldId="1559"/>
            <ac:picMk id="25" creationId="{82DB4195-FF5A-4A0D-94E2-BAE0ECE34B06}"/>
          </ac:picMkLst>
        </pc:picChg>
      </pc:sldChg>
      <pc:sldChg chg="addSp delSp modSp add mod">
        <pc:chgData name="Wiebe de Boer" userId="ac397c14-734d-45d1-bf54-462116def8cf" providerId="ADAL" clId="{4D93DA89-BC91-4F04-81B0-F41E1B1C72E2}" dt="2022-03-15T13:47:05.224" v="2363" actId="1076"/>
        <pc:sldMkLst>
          <pc:docMk/>
          <pc:sldMk cId="1577816040" sldId="1560"/>
        </pc:sldMkLst>
        <pc:spChg chg="mod">
          <ac:chgData name="Wiebe de Boer" userId="ac397c14-734d-45d1-bf54-462116def8cf" providerId="ADAL" clId="{4D93DA89-BC91-4F04-81B0-F41E1B1C72E2}" dt="2022-03-15T13:46:51.426" v="2361" actId="6549"/>
          <ac:spMkLst>
            <pc:docMk/>
            <pc:sldMk cId="1577816040" sldId="1560"/>
            <ac:spMk id="2" creationId="{0A6A3197-EC2F-477E-85EA-FDF78C8968FA}"/>
          </ac:spMkLst>
        </pc:spChg>
        <pc:spChg chg="del mod">
          <ac:chgData name="Wiebe de Boer" userId="ac397c14-734d-45d1-bf54-462116def8cf" providerId="ADAL" clId="{4D93DA89-BC91-4F04-81B0-F41E1B1C72E2}" dt="2022-03-15T13:14:31.905" v="1070" actId="478"/>
          <ac:spMkLst>
            <pc:docMk/>
            <pc:sldMk cId="1577816040" sldId="1560"/>
            <ac:spMk id="9" creationId="{64DE1169-A3CB-45AF-BA32-0D5F63533211}"/>
          </ac:spMkLst>
        </pc:spChg>
        <pc:spChg chg="mod">
          <ac:chgData name="Wiebe de Boer" userId="ac397c14-734d-45d1-bf54-462116def8cf" providerId="ADAL" clId="{4D93DA89-BC91-4F04-81B0-F41E1B1C72E2}" dt="2022-03-15T13:14:08.116" v="1067"/>
          <ac:spMkLst>
            <pc:docMk/>
            <pc:sldMk cId="1577816040" sldId="1560"/>
            <ac:spMk id="11" creationId="{2DEF9710-FED5-4DE4-9AFB-44994042BFB6}"/>
          </ac:spMkLst>
        </pc:spChg>
        <pc:spChg chg="mod">
          <ac:chgData name="Wiebe de Boer" userId="ac397c14-734d-45d1-bf54-462116def8cf" providerId="ADAL" clId="{4D93DA89-BC91-4F04-81B0-F41E1B1C72E2}" dt="2022-03-15T13:14:08.116" v="1067"/>
          <ac:spMkLst>
            <pc:docMk/>
            <pc:sldMk cId="1577816040" sldId="1560"/>
            <ac:spMk id="12" creationId="{CBD736BD-0A38-48CD-B7A7-C608661866F2}"/>
          </ac:spMkLst>
        </pc:spChg>
        <pc:spChg chg="mod">
          <ac:chgData name="Wiebe de Boer" userId="ac397c14-734d-45d1-bf54-462116def8cf" providerId="ADAL" clId="{4D93DA89-BC91-4F04-81B0-F41E1B1C72E2}" dt="2022-03-15T13:14:08.116" v="1067"/>
          <ac:spMkLst>
            <pc:docMk/>
            <pc:sldMk cId="1577816040" sldId="1560"/>
            <ac:spMk id="13" creationId="{25F830AF-6D5B-4916-877D-36793EDBA3E0}"/>
          </ac:spMkLst>
        </pc:spChg>
        <pc:spChg chg="mod">
          <ac:chgData name="Wiebe de Boer" userId="ac397c14-734d-45d1-bf54-462116def8cf" providerId="ADAL" clId="{4D93DA89-BC91-4F04-81B0-F41E1B1C72E2}" dt="2022-03-15T13:14:08.116" v="1067"/>
          <ac:spMkLst>
            <pc:docMk/>
            <pc:sldMk cId="1577816040" sldId="1560"/>
            <ac:spMk id="14" creationId="{E53D141C-8F21-4A8F-AFC9-37E82E5B1FD6}"/>
          </ac:spMkLst>
        </pc:spChg>
        <pc:spChg chg="mod">
          <ac:chgData name="Wiebe de Boer" userId="ac397c14-734d-45d1-bf54-462116def8cf" providerId="ADAL" clId="{4D93DA89-BC91-4F04-81B0-F41E1B1C72E2}" dt="2022-03-15T13:14:08.116" v="1067"/>
          <ac:spMkLst>
            <pc:docMk/>
            <pc:sldMk cId="1577816040" sldId="1560"/>
            <ac:spMk id="15" creationId="{B5D57339-1B2B-443D-B51C-864888DEF272}"/>
          </ac:spMkLst>
        </pc:spChg>
        <pc:spChg chg="mod">
          <ac:chgData name="Wiebe de Boer" userId="ac397c14-734d-45d1-bf54-462116def8cf" providerId="ADAL" clId="{4D93DA89-BC91-4F04-81B0-F41E1B1C72E2}" dt="2022-03-15T13:14:08.116" v="1067"/>
          <ac:spMkLst>
            <pc:docMk/>
            <pc:sldMk cId="1577816040" sldId="1560"/>
            <ac:spMk id="16" creationId="{A862D101-20B7-447E-A36B-8951F07EF826}"/>
          </ac:spMkLst>
        </pc:spChg>
        <pc:spChg chg="mod">
          <ac:chgData name="Wiebe de Boer" userId="ac397c14-734d-45d1-bf54-462116def8cf" providerId="ADAL" clId="{4D93DA89-BC91-4F04-81B0-F41E1B1C72E2}" dt="2022-03-15T13:14:08.116" v="1067"/>
          <ac:spMkLst>
            <pc:docMk/>
            <pc:sldMk cId="1577816040" sldId="1560"/>
            <ac:spMk id="17" creationId="{DBDB32B4-CC68-482C-9069-D17B18A8E8EE}"/>
          </ac:spMkLst>
        </pc:spChg>
        <pc:spChg chg="mod">
          <ac:chgData name="Wiebe de Boer" userId="ac397c14-734d-45d1-bf54-462116def8cf" providerId="ADAL" clId="{4D93DA89-BC91-4F04-81B0-F41E1B1C72E2}" dt="2022-03-15T13:14:08.116" v="1067"/>
          <ac:spMkLst>
            <pc:docMk/>
            <pc:sldMk cId="1577816040" sldId="1560"/>
            <ac:spMk id="22" creationId="{76BD749A-D9CE-42E3-AFA6-0F81730D127A}"/>
          </ac:spMkLst>
        </pc:spChg>
        <pc:spChg chg="mod">
          <ac:chgData name="Wiebe de Boer" userId="ac397c14-734d-45d1-bf54-462116def8cf" providerId="ADAL" clId="{4D93DA89-BC91-4F04-81B0-F41E1B1C72E2}" dt="2022-03-15T13:14:08.116" v="1067"/>
          <ac:spMkLst>
            <pc:docMk/>
            <pc:sldMk cId="1577816040" sldId="1560"/>
            <ac:spMk id="23" creationId="{FB09F22B-CCA6-4792-A48E-7BD7A8EE6836}"/>
          </ac:spMkLst>
        </pc:spChg>
        <pc:spChg chg="mod">
          <ac:chgData name="Wiebe de Boer" userId="ac397c14-734d-45d1-bf54-462116def8cf" providerId="ADAL" clId="{4D93DA89-BC91-4F04-81B0-F41E1B1C72E2}" dt="2022-03-15T13:14:08.116" v="1067"/>
          <ac:spMkLst>
            <pc:docMk/>
            <pc:sldMk cId="1577816040" sldId="1560"/>
            <ac:spMk id="24" creationId="{0BD06479-5958-4311-BB3A-948566E62745}"/>
          </ac:spMkLst>
        </pc:spChg>
        <pc:spChg chg="mod">
          <ac:chgData name="Wiebe de Boer" userId="ac397c14-734d-45d1-bf54-462116def8cf" providerId="ADAL" clId="{4D93DA89-BC91-4F04-81B0-F41E1B1C72E2}" dt="2022-03-15T13:14:08.116" v="1067"/>
          <ac:spMkLst>
            <pc:docMk/>
            <pc:sldMk cId="1577816040" sldId="1560"/>
            <ac:spMk id="25" creationId="{4F895686-9798-4D85-A11A-0909873BFA4E}"/>
          </ac:spMkLst>
        </pc:spChg>
        <pc:spChg chg="mod">
          <ac:chgData name="Wiebe de Boer" userId="ac397c14-734d-45d1-bf54-462116def8cf" providerId="ADAL" clId="{4D93DA89-BC91-4F04-81B0-F41E1B1C72E2}" dt="2022-03-15T13:14:08.116" v="1067"/>
          <ac:spMkLst>
            <pc:docMk/>
            <pc:sldMk cId="1577816040" sldId="1560"/>
            <ac:spMk id="26" creationId="{E00C9F03-3EBE-46D2-B6ED-9AB55A7A2A4E}"/>
          </ac:spMkLst>
        </pc:spChg>
        <pc:spChg chg="mod">
          <ac:chgData name="Wiebe de Boer" userId="ac397c14-734d-45d1-bf54-462116def8cf" providerId="ADAL" clId="{4D93DA89-BC91-4F04-81B0-F41E1B1C72E2}" dt="2022-03-15T13:14:08.116" v="1067"/>
          <ac:spMkLst>
            <pc:docMk/>
            <pc:sldMk cId="1577816040" sldId="1560"/>
            <ac:spMk id="27" creationId="{CA8FD6BE-FC13-4372-A5FD-1528F0F6C191}"/>
          </ac:spMkLst>
        </pc:spChg>
        <pc:spChg chg="mod">
          <ac:chgData name="Wiebe de Boer" userId="ac397c14-734d-45d1-bf54-462116def8cf" providerId="ADAL" clId="{4D93DA89-BC91-4F04-81B0-F41E1B1C72E2}" dt="2022-03-15T13:14:08.116" v="1067"/>
          <ac:spMkLst>
            <pc:docMk/>
            <pc:sldMk cId="1577816040" sldId="1560"/>
            <ac:spMk id="28" creationId="{56274E7E-0137-46CE-BC6A-8371D14397CA}"/>
          </ac:spMkLst>
        </pc:spChg>
        <pc:spChg chg="mod">
          <ac:chgData name="Wiebe de Boer" userId="ac397c14-734d-45d1-bf54-462116def8cf" providerId="ADAL" clId="{4D93DA89-BC91-4F04-81B0-F41E1B1C72E2}" dt="2022-03-15T13:14:08.116" v="1067"/>
          <ac:spMkLst>
            <pc:docMk/>
            <pc:sldMk cId="1577816040" sldId="1560"/>
            <ac:spMk id="36" creationId="{0ABC9F2F-BCEE-41A0-8FFE-BBE3D5682CA3}"/>
          </ac:spMkLst>
        </pc:spChg>
        <pc:spChg chg="mod">
          <ac:chgData name="Wiebe de Boer" userId="ac397c14-734d-45d1-bf54-462116def8cf" providerId="ADAL" clId="{4D93DA89-BC91-4F04-81B0-F41E1B1C72E2}" dt="2022-03-15T13:14:08.116" v="1067"/>
          <ac:spMkLst>
            <pc:docMk/>
            <pc:sldMk cId="1577816040" sldId="1560"/>
            <ac:spMk id="37" creationId="{ACF20D44-1E5F-4B1B-9D96-C56CD5AD71EC}"/>
          </ac:spMkLst>
        </pc:spChg>
        <pc:spChg chg="mod">
          <ac:chgData name="Wiebe de Boer" userId="ac397c14-734d-45d1-bf54-462116def8cf" providerId="ADAL" clId="{4D93DA89-BC91-4F04-81B0-F41E1B1C72E2}" dt="2022-03-15T13:14:08.116" v="1067"/>
          <ac:spMkLst>
            <pc:docMk/>
            <pc:sldMk cId="1577816040" sldId="1560"/>
            <ac:spMk id="38" creationId="{B61759F8-7229-4297-935B-58E64918E47D}"/>
          </ac:spMkLst>
        </pc:spChg>
        <pc:spChg chg="mod">
          <ac:chgData name="Wiebe de Boer" userId="ac397c14-734d-45d1-bf54-462116def8cf" providerId="ADAL" clId="{4D93DA89-BC91-4F04-81B0-F41E1B1C72E2}" dt="2022-03-15T13:14:08.116" v="1067"/>
          <ac:spMkLst>
            <pc:docMk/>
            <pc:sldMk cId="1577816040" sldId="1560"/>
            <ac:spMk id="39" creationId="{59434859-3D7D-4166-A2C8-F50AC7AB3C07}"/>
          </ac:spMkLst>
        </pc:spChg>
        <pc:spChg chg="mod">
          <ac:chgData name="Wiebe de Boer" userId="ac397c14-734d-45d1-bf54-462116def8cf" providerId="ADAL" clId="{4D93DA89-BC91-4F04-81B0-F41E1B1C72E2}" dt="2022-03-15T13:14:08.116" v="1067"/>
          <ac:spMkLst>
            <pc:docMk/>
            <pc:sldMk cId="1577816040" sldId="1560"/>
            <ac:spMk id="40" creationId="{E7E182AA-9071-401D-B915-1DE0294770A0}"/>
          </ac:spMkLst>
        </pc:spChg>
        <pc:spChg chg="mod">
          <ac:chgData name="Wiebe de Boer" userId="ac397c14-734d-45d1-bf54-462116def8cf" providerId="ADAL" clId="{4D93DA89-BC91-4F04-81B0-F41E1B1C72E2}" dt="2022-03-15T13:14:08.116" v="1067"/>
          <ac:spMkLst>
            <pc:docMk/>
            <pc:sldMk cId="1577816040" sldId="1560"/>
            <ac:spMk id="41" creationId="{F3E59AFE-09AB-4BA7-A999-CA15B2F401B1}"/>
          </ac:spMkLst>
        </pc:spChg>
        <pc:spChg chg="mod">
          <ac:chgData name="Wiebe de Boer" userId="ac397c14-734d-45d1-bf54-462116def8cf" providerId="ADAL" clId="{4D93DA89-BC91-4F04-81B0-F41E1B1C72E2}" dt="2022-03-15T13:14:08.116" v="1067"/>
          <ac:spMkLst>
            <pc:docMk/>
            <pc:sldMk cId="1577816040" sldId="1560"/>
            <ac:spMk id="43" creationId="{1C2BDF29-9282-42EA-BCFE-D152E993FB52}"/>
          </ac:spMkLst>
        </pc:spChg>
        <pc:spChg chg="mod">
          <ac:chgData name="Wiebe de Boer" userId="ac397c14-734d-45d1-bf54-462116def8cf" providerId="ADAL" clId="{4D93DA89-BC91-4F04-81B0-F41E1B1C72E2}" dt="2022-03-15T13:14:08.116" v="1067"/>
          <ac:spMkLst>
            <pc:docMk/>
            <pc:sldMk cId="1577816040" sldId="1560"/>
            <ac:spMk id="47" creationId="{53114190-0910-4843-A55F-90BAF6C3923D}"/>
          </ac:spMkLst>
        </pc:spChg>
        <pc:spChg chg="mod">
          <ac:chgData name="Wiebe de Boer" userId="ac397c14-734d-45d1-bf54-462116def8cf" providerId="ADAL" clId="{4D93DA89-BC91-4F04-81B0-F41E1B1C72E2}" dt="2022-03-15T13:14:08.116" v="1067"/>
          <ac:spMkLst>
            <pc:docMk/>
            <pc:sldMk cId="1577816040" sldId="1560"/>
            <ac:spMk id="50" creationId="{DF8F3F63-30F6-4E6B-BD22-13CAD93C0018}"/>
          </ac:spMkLst>
        </pc:spChg>
        <pc:spChg chg="mod">
          <ac:chgData name="Wiebe de Boer" userId="ac397c14-734d-45d1-bf54-462116def8cf" providerId="ADAL" clId="{4D93DA89-BC91-4F04-81B0-F41E1B1C72E2}" dt="2022-03-15T13:14:08.116" v="1067"/>
          <ac:spMkLst>
            <pc:docMk/>
            <pc:sldMk cId="1577816040" sldId="1560"/>
            <ac:spMk id="51" creationId="{6A7767B3-1E1F-4AD4-A398-E1550E8538A7}"/>
          </ac:spMkLst>
        </pc:spChg>
        <pc:spChg chg="mod">
          <ac:chgData name="Wiebe de Boer" userId="ac397c14-734d-45d1-bf54-462116def8cf" providerId="ADAL" clId="{4D93DA89-BC91-4F04-81B0-F41E1B1C72E2}" dt="2022-03-15T13:14:08.116" v="1067"/>
          <ac:spMkLst>
            <pc:docMk/>
            <pc:sldMk cId="1577816040" sldId="1560"/>
            <ac:spMk id="52" creationId="{6DC6203B-309C-4C11-AC3F-DFA48DF0D9B3}"/>
          </ac:spMkLst>
        </pc:spChg>
        <pc:spChg chg="mod">
          <ac:chgData name="Wiebe de Boer" userId="ac397c14-734d-45d1-bf54-462116def8cf" providerId="ADAL" clId="{4D93DA89-BC91-4F04-81B0-F41E1B1C72E2}" dt="2022-03-15T13:14:08.116" v="1067"/>
          <ac:spMkLst>
            <pc:docMk/>
            <pc:sldMk cId="1577816040" sldId="1560"/>
            <ac:spMk id="53" creationId="{385BEB89-B35A-49BE-A2FC-3FA230E13BBA}"/>
          </ac:spMkLst>
        </pc:spChg>
        <pc:spChg chg="mod">
          <ac:chgData name="Wiebe de Boer" userId="ac397c14-734d-45d1-bf54-462116def8cf" providerId="ADAL" clId="{4D93DA89-BC91-4F04-81B0-F41E1B1C72E2}" dt="2022-03-15T13:14:08.116" v="1067"/>
          <ac:spMkLst>
            <pc:docMk/>
            <pc:sldMk cId="1577816040" sldId="1560"/>
            <ac:spMk id="54" creationId="{BA9E615E-D7F9-4BA3-B0BD-12B384725B9C}"/>
          </ac:spMkLst>
        </pc:spChg>
        <pc:spChg chg="mod">
          <ac:chgData name="Wiebe de Boer" userId="ac397c14-734d-45d1-bf54-462116def8cf" providerId="ADAL" clId="{4D93DA89-BC91-4F04-81B0-F41E1B1C72E2}" dt="2022-03-15T13:14:08.116" v="1067"/>
          <ac:spMkLst>
            <pc:docMk/>
            <pc:sldMk cId="1577816040" sldId="1560"/>
            <ac:spMk id="55" creationId="{52AAED39-AE91-4E9D-B2C0-DBECCA89CDF1}"/>
          </ac:spMkLst>
        </pc:spChg>
        <pc:spChg chg="mod">
          <ac:chgData name="Wiebe de Boer" userId="ac397c14-734d-45d1-bf54-462116def8cf" providerId="ADAL" clId="{4D93DA89-BC91-4F04-81B0-F41E1B1C72E2}" dt="2022-03-15T13:14:08.116" v="1067"/>
          <ac:spMkLst>
            <pc:docMk/>
            <pc:sldMk cId="1577816040" sldId="1560"/>
            <ac:spMk id="56" creationId="{631C71D0-63D6-4F54-823F-E2DE24523AD4}"/>
          </ac:spMkLst>
        </pc:spChg>
        <pc:spChg chg="mod">
          <ac:chgData name="Wiebe de Boer" userId="ac397c14-734d-45d1-bf54-462116def8cf" providerId="ADAL" clId="{4D93DA89-BC91-4F04-81B0-F41E1B1C72E2}" dt="2022-03-15T13:14:08.116" v="1067"/>
          <ac:spMkLst>
            <pc:docMk/>
            <pc:sldMk cId="1577816040" sldId="1560"/>
            <ac:spMk id="57" creationId="{942E9CE9-AF10-46A1-BCDC-6D6840C7780B}"/>
          </ac:spMkLst>
        </pc:spChg>
        <pc:spChg chg="mod">
          <ac:chgData name="Wiebe de Boer" userId="ac397c14-734d-45d1-bf54-462116def8cf" providerId="ADAL" clId="{4D93DA89-BC91-4F04-81B0-F41E1B1C72E2}" dt="2022-03-15T13:14:08.116" v="1067"/>
          <ac:spMkLst>
            <pc:docMk/>
            <pc:sldMk cId="1577816040" sldId="1560"/>
            <ac:spMk id="58" creationId="{F48E416A-2846-477D-AE48-15BF56B94B86}"/>
          </ac:spMkLst>
        </pc:spChg>
        <pc:spChg chg="mod">
          <ac:chgData name="Wiebe de Boer" userId="ac397c14-734d-45d1-bf54-462116def8cf" providerId="ADAL" clId="{4D93DA89-BC91-4F04-81B0-F41E1B1C72E2}" dt="2022-03-15T13:14:08.116" v="1067"/>
          <ac:spMkLst>
            <pc:docMk/>
            <pc:sldMk cId="1577816040" sldId="1560"/>
            <ac:spMk id="59" creationId="{115BC4FD-DB3D-42E6-A950-5817571FB722}"/>
          </ac:spMkLst>
        </pc:spChg>
        <pc:spChg chg="mod">
          <ac:chgData name="Wiebe de Boer" userId="ac397c14-734d-45d1-bf54-462116def8cf" providerId="ADAL" clId="{4D93DA89-BC91-4F04-81B0-F41E1B1C72E2}" dt="2022-03-15T13:14:08.116" v="1067"/>
          <ac:spMkLst>
            <pc:docMk/>
            <pc:sldMk cId="1577816040" sldId="1560"/>
            <ac:spMk id="60" creationId="{BC6B0209-2D79-42AC-AC66-0EDFBBE55FBE}"/>
          </ac:spMkLst>
        </pc:spChg>
        <pc:spChg chg="mod">
          <ac:chgData name="Wiebe de Boer" userId="ac397c14-734d-45d1-bf54-462116def8cf" providerId="ADAL" clId="{4D93DA89-BC91-4F04-81B0-F41E1B1C72E2}" dt="2022-03-15T13:14:08.116" v="1067"/>
          <ac:spMkLst>
            <pc:docMk/>
            <pc:sldMk cId="1577816040" sldId="1560"/>
            <ac:spMk id="62" creationId="{F8D82EEC-4B97-41F8-B1E4-82A7C481A754}"/>
          </ac:spMkLst>
        </pc:spChg>
        <pc:spChg chg="mod">
          <ac:chgData name="Wiebe de Boer" userId="ac397c14-734d-45d1-bf54-462116def8cf" providerId="ADAL" clId="{4D93DA89-BC91-4F04-81B0-F41E1B1C72E2}" dt="2022-03-15T13:14:08.116" v="1067"/>
          <ac:spMkLst>
            <pc:docMk/>
            <pc:sldMk cId="1577816040" sldId="1560"/>
            <ac:spMk id="67" creationId="{3C76D14C-04D0-4B1E-AE9B-CEDB06A72370}"/>
          </ac:spMkLst>
        </pc:spChg>
        <pc:spChg chg="mod">
          <ac:chgData name="Wiebe de Boer" userId="ac397c14-734d-45d1-bf54-462116def8cf" providerId="ADAL" clId="{4D93DA89-BC91-4F04-81B0-F41E1B1C72E2}" dt="2022-03-15T13:14:08.116" v="1067"/>
          <ac:spMkLst>
            <pc:docMk/>
            <pc:sldMk cId="1577816040" sldId="1560"/>
            <ac:spMk id="69" creationId="{DD982250-085E-4BC1-8659-E4C50F617D83}"/>
          </ac:spMkLst>
        </pc:spChg>
        <pc:spChg chg="mod">
          <ac:chgData name="Wiebe de Boer" userId="ac397c14-734d-45d1-bf54-462116def8cf" providerId="ADAL" clId="{4D93DA89-BC91-4F04-81B0-F41E1B1C72E2}" dt="2022-03-15T13:14:08.116" v="1067"/>
          <ac:spMkLst>
            <pc:docMk/>
            <pc:sldMk cId="1577816040" sldId="1560"/>
            <ac:spMk id="70" creationId="{5363ABBB-BEAA-42A6-8288-A6BF71F39845}"/>
          </ac:spMkLst>
        </pc:spChg>
        <pc:spChg chg="mod">
          <ac:chgData name="Wiebe de Boer" userId="ac397c14-734d-45d1-bf54-462116def8cf" providerId="ADAL" clId="{4D93DA89-BC91-4F04-81B0-F41E1B1C72E2}" dt="2022-03-15T13:14:08.116" v="1067"/>
          <ac:spMkLst>
            <pc:docMk/>
            <pc:sldMk cId="1577816040" sldId="1560"/>
            <ac:spMk id="71" creationId="{C3B00DB4-95B1-4C7F-AE43-FCDB771DC80B}"/>
          </ac:spMkLst>
        </pc:spChg>
        <pc:spChg chg="mod">
          <ac:chgData name="Wiebe de Boer" userId="ac397c14-734d-45d1-bf54-462116def8cf" providerId="ADAL" clId="{4D93DA89-BC91-4F04-81B0-F41E1B1C72E2}" dt="2022-03-15T13:14:08.116" v="1067"/>
          <ac:spMkLst>
            <pc:docMk/>
            <pc:sldMk cId="1577816040" sldId="1560"/>
            <ac:spMk id="72" creationId="{01F267EA-D27B-4884-825A-15137F40DDCF}"/>
          </ac:spMkLst>
        </pc:spChg>
        <pc:spChg chg="mod">
          <ac:chgData name="Wiebe de Boer" userId="ac397c14-734d-45d1-bf54-462116def8cf" providerId="ADAL" clId="{4D93DA89-BC91-4F04-81B0-F41E1B1C72E2}" dt="2022-03-15T13:14:08.116" v="1067"/>
          <ac:spMkLst>
            <pc:docMk/>
            <pc:sldMk cId="1577816040" sldId="1560"/>
            <ac:spMk id="73" creationId="{A28E158B-B574-44FE-BE91-60C965C528A1}"/>
          </ac:spMkLst>
        </pc:spChg>
        <pc:spChg chg="mod">
          <ac:chgData name="Wiebe de Boer" userId="ac397c14-734d-45d1-bf54-462116def8cf" providerId="ADAL" clId="{4D93DA89-BC91-4F04-81B0-F41E1B1C72E2}" dt="2022-03-15T13:14:08.116" v="1067"/>
          <ac:spMkLst>
            <pc:docMk/>
            <pc:sldMk cId="1577816040" sldId="1560"/>
            <ac:spMk id="74" creationId="{387127A6-772F-48B7-BE19-DFCC816C8A3E}"/>
          </ac:spMkLst>
        </pc:spChg>
        <pc:spChg chg="mod">
          <ac:chgData name="Wiebe de Boer" userId="ac397c14-734d-45d1-bf54-462116def8cf" providerId="ADAL" clId="{4D93DA89-BC91-4F04-81B0-F41E1B1C72E2}" dt="2022-03-15T13:14:08.116" v="1067"/>
          <ac:spMkLst>
            <pc:docMk/>
            <pc:sldMk cId="1577816040" sldId="1560"/>
            <ac:spMk id="75" creationId="{5A20B5C6-D8F1-426A-A1C7-04264FAE9834}"/>
          </ac:spMkLst>
        </pc:spChg>
        <pc:spChg chg="mod">
          <ac:chgData name="Wiebe de Boer" userId="ac397c14-734d-45d1-bf54-462116def8cf" providerId="ADAL" clId="{4D93DA89-BC91-4F04-81B0-F41E1B1C72E2}" dt="2022-03-15T13:14:08.116" v="1067"/>
          <ac:spMkLst>
            <pc:docMk/>
            <pc:sldMk cId="1577816040" sldId="1560"/>
            <ac:spMk id="76" creationId="{26A5DCD7-B8D3-4C4F-B943-62499E0FBD42}"/>
          </ac:spMkLst>
        </pc:spChg>
        <pc:spChg chg="mod">
          <ac:chgData name="Wiebe de Boer" userId="ac397c14-734d-45d1-bf54-462116def8cf" providerId="ADAL" clId="{4D93DA89-BC91-4F04-81B0-F41E1B1C72E2}" dt="2022-03-15T13:14:08.116" v="1067"/>
          <ac:spMkLst>
            <pc:docMk/>
            <pc:sldMk cId="1577816040" sldId="1560"/>
            <ac:spMk id="77" creationId="{3C861DE0-38D2-48F4-AA93-BB1A2DA262EC}"/>
          </ac:spMkLst>
        </pc:spChg>
        <pc:spChg chg="mod">
          <ac:chgData name="Wiebe de Boer" userId="ac397c14-734d-45d1-bf54-462116def8cf" providerId="ADAL" clId="{4D93DA89-BC91-4F04-81B0-F41E1B1C72E2}" dt="2022-03-15T13:14:08.116" v="1067"/>
          <ac:spMkLst>
            <pc:docMk/>
            <pc:sldMk cId="1577816040" sldId="1560"/>
            <ac:spMk id="78" creationId="{452159EC-82C8-479E-96D2-F1152F23B402}"/>
          </ac:spMkLst>
        </pc:spChg>
        <pc:spChg chg="mod">
          <ac:chgData name="Wiebe de Boer" userId="ac397c14-734d-45d1-bf54-462116def8cf" providerId="ADAL" clId="{4D93DA89-BC91-4F04-81B0-F41E1B1C72E2}" dt="2022-03-15T13:14:08.116" v="1067"/>
          <ac:spMkLst>
            <pc:docMk/>
            <pc:sldMk cId="1577816040" sldId="1560"/>
            <ac:spMk id="80" creationId="{FE817D54-F3CF-4294-9A13-8BD4C7D37741}"/>
          </ac:spMkLst>
        </pc:spChg>
        <pc:spChg chg="mod">
          <ac:chgData name="Wiebe de Boer" userId="ac397c14-734d-45d1-bf54-462116def8cf" providerId="ADAL" clId="{4D93DA89-BC91-4F04-81B0-F41E1B1C72E2}" dt="2022-03-15T13:14:08.116" v="1067"/>
          <ac:spMkLst>
            <pc:docMk/>
            <pc:sldMk cId="1577816040" sldId="1560"/>
            <ac:spMk id="86" creationId="{41F3A498-A7F0-4A4B-A710-188CEB109909}"/>
          </ac:spMkLst>
        </pc:spChg>
        <pc:spChg chg="mod">
          <ac:chgData name="Wiebe de Boer" userId="ac397c14-734d-45d1-bf54-462116def8cf" providerId="ADAL" clId="{4D93DA89-BC91-4F04-81B0-F41E1B1C72E2}" dt="2022-03-15T13:14:08.116" v="1067"/>
          <ac:spMkLst>
            <pc:docMk/>
            <pc:sldMk cId="1577816040" sldId="1560"/>
            <ac:spMk id="87" creationId="{C20332F8-4E27-4475-BEDB-297EC7692D97}"/>
          </ac:spMkLst>
        </pc:spChg>
        <pc:spChg chg="mod">
          <ac:chgData name="Wiebe de Boer" userId="ac397c14-734d-45d1-bf54-462116def8cf" providerId="ADAL" clId="{4D93DA89-BC91-4F04-81B0-F41E1B1C72E2}" dt="2022-03-15T13:14:08.116" v="1067"/>
          <ac:spMkLst>
            <pc:docMk/>
            <pc:sldMk cId="1577816040" sldId="1560"/>
            <ac:spMk id="88" creationId="{885A9806-8C9C-4281-8511-B6B7BD3C6AFE}"/>
          </ac:spMkLst>
        </pc:spChg>
        <pc:spChg chg="mod">
          <ac:chgData name="Wiebe de Boer" userId="ac397c14-734d-45d1-bf54-462116def8cf" providerId="ADAL" clId="{4D93DA89-BC91-4F04-81B0-F41E1B1C72E2}" dt="2022-03-15T13:14:08.116" v="1067"/>
          <ac:spMkLst>
            <pc:docMk/>
            <pc:sldMk cId="1577816040" sldId="1560"/>
            <ac:spMk id="89" creationId="{83A2774E-D1BA-4EB7-9F60-EB4E005D0FC4}"/>
          </ac:spMkLst>
        </pc:spChg>
        <pc:spChg chg="mod">
          <ac:chgData name="Wiebe de Boer" userId="ac397c14-734d-45d1-bf54-462116def8cf" providerId="ADAL" clId="{4D93DA89-BC91-4F04-81B0-F41E1B1C72E2}" dt="2022-03-15T13:14:08.116" v="1067"/>
          <ac:spMkLst>
            <pc:docMk/>
            <pc:sldMk cId="1577816040" sldId="1560"/>
            <ac:spMk id="90" creationId="{E7D6C960-9B08-40A7-8277-040D8E4B6C3B}"/>
          </ac:spMkLst>
        </pc:spChg>
        <pc:spChg chg="mod">
          <ac:chgData name="Wiebe de Boer" userId="ac397c14-734d-45d1-bf54-462116def8cf" providerId="ADAL" clId="{4D93DA89-BC91-4F04-81B0-F41E1B1C72E2}" dt="2022-03-15T13:14:08.116" v="1067"/>
          <ac:spMkLst>
            <pc:docMk/>
            <pc:sldMk cId="1577816040" sldId="1560"/>
            <ac:spMk id="92" creationId="{82D549D7-CB2F-4CD1-9512-4600ED4CEBF7}"/>
          </ac:spMkLst>
        </pc:spChg>
        <pc:spChg chg="mod">
          <ac:chgData name="Wiebe de Boer" userId="ac397c14-734d-45d1-bf54-462116def8cf" providerId="ADAL" clId="{4D93DA89-BC91-4F04-81B0-F41E1B1C72E2}" dt="2022-03-15T13:14:08.116" v="1067"/>
          <ac:spMkLst>
            <pc:docMk/>
            <pc:sldMk cId="1577816040" sldId="1560"/>
            <ac:spMk id="93" creationId="{7052070D-3B97-473C-B7BA-22179D481E02}"/>
          </ac:spMkLst>
        </pc:spChg>
        <pc:spChg chg="mod">
          <ac:chgData name="Wiebe de Boer" userId="ac397c14-734d-45d1-bf54-462116def8cf" providerId="ADAL" clId="{4D93DA89-BC91-4F04-81B0-F41E1B1C72E2}" dt="2022-03-15T13:14:08.116" v="1067"/>
          <ac:spMkLst>
            <pc:docMk/>
            <pc:sldMk cId="1577816040" sldId="1560"/>
            <ac:spMk id="95" creationId="{E6452B3B-3184-4F03-A64C-57E5B3B04E87}"/>
          </ac:spMkLst>
        </pc:spChg>
        <pc:spChg chg="mod">
          <ac:chgData name="Wiebe de Boer" userId="ac397c14-734d-45d1-bf54-462116def8cf" providerId="ADAL" clId="{4D93DA89-BC91-4F04-81B0-F41E1B1C72E2}" dt="2022-03-15T13:14:08.116" v="1067"/>
          <ac:spMkLst>
            <pc:docMk/>
            <pc:sldMk cId="1577816040" sldId="1560"/>
            <ac:spMk id="96" creationId="{118519FA-0659-4483-8EBA-2896935AC22F}"/>
          </ac:spMkLst>
        </pc:spChg>
        <pc:spChg chg="mod">
          <ac:chgData name="Wiebe de Boer" userId="ac397c14-734d-45d1-bf54-462116def8cf" providerId="ADAL" clId="{4D93DA89-BC91-4F04-81B0-F41E1B1C72E2}" dt="2022-03-15T13:14:08.116" v="1067"/>
          <ac:spMkLst>
            <pc:docMk/>
            <pc:sldMk cId="1577816040" sldId="1560"/>
            <ac:spMk id="97" creationId="{00D089D5-EF21-4706-B590-F5DA09A5C520}"/>
          </ac:spMkLst>
        </pc:spChg>
        <pc:spChg chg="mod">
          <ac:chgData name="Wiebe de Boer" userId="ac397c14-734d-45d1-bf54-462116def8cf" providerId="ADAL" clId="{4D93DA89-BC91-4F04-81B0-F41E1B1C72E2}" dt="2022-03-15T13:14:08.116" v="1067"/>
          <ac:spMkLst>
            <pc:docMk/>
            <pc:sldMk cId="1577816040" sldId="1560"/>
            <ac:spMk id="98" creationId="{3D13828B-C00F-4838-92D2-D0FE5C2F42FC}"/>
          </ac:spMkLst>
        </pc:spChg>
        <pc:spChg chg="mod">
          <ac:chgData name="Wiebe de Boer" userId="ac397c14-734d-45d1-bf54-462116def8cf" providerId="ADAL" clId="{4D93DA89-BC91-4F04-81B0-F41E1B1C72E2}" dt="2022-03-15T13:14:08.116" v="1067"/>
          <ac:spMkLst>
            <pc:docMk/>
            <pc:sldMk cId="1577816040" sldId="1560"/>
            <ac:spMk id="99" creationId="{36E76179-E801-4CED-8BB0-BF9D01003D1D}"/>
          </ac:spMkLst>
        </pc:spChg>
        <pc:spChg chg="mod">
          <ac:chgData name="Wiebe de Boer" userId="ac397c14-734d-45d1-bf54-462116def8cf" providerId="ADAL" clId="{4D93DA89-BC91-4F04-81B0-F41E1B1C72E2}" dt="2022-03-15T13:14:08.116" v="1067"/>
          <ac:spMkLst>
            <pc:docMk/>
            <pc:sldMk cId="1577816040" sldId="1560"/>
            <ac:spMk id="100" creationId="{11B047ED-02B3-4198-B823-59E9BC790BF4}"/>
          </ac:spMkLst>
        </pc:spChg>
        <pc:spChg chg="mod">
          <ac:chgData name="Wiebe de Boer" userId="ac397c14-734d-45d1-bf54-462116def8cf" providerId="ADAL" clId="{4D93DA89-BC91-4F04-81B0-F41E1B1C72E2}" dt="2022-03-15T13:14:08.116" v="1067"/>
          <ac:spMkLst>
            <pc:docMk/>
            <pc:sldMk cId="1577816040" sldId="1560"/>
            <ac:spMk id="101" creationId="{013928FB-1869-4955-B87C-25E4FB0A0437}"/>
          </ac:spMkLst>
        </pc:spChg>
        <pc:spChg chg="mod">
          <ac:chgData name="Wiebe de Boer" userId="ac397c14-734d-45d1-bf54-462116def8cf" providerId="ADAL" clId="{4D93DA89-BC91-4F04-81B0-F41E1B1C72E2}" dt="2022-03-15T13:14:08.116" v="1067"/>
          <ac:spMkLst>
            <pc:docMk/>
            <pc:sldMk cId="1577816040" sldId="1560"/>
            <ac:spMk id="102" creationId="{44E29154-3B44-4E48-A817-194DC59AA7DE}"/>
          </ac:spMkLst>
        </pc:spChg>
        <pc:spChg chg="mod">
          <ac:chgData name="Wiebe de Boer" userId="ac397c14-734d-45d1-bf54-462116def8cf" providerId="ADAL" clId="{4D93DA89-BC91-4F04-81B0-F41E1B1C72E2}" dt="2022-03-15T13:14:08.116" v="1067"/>
          <ac:spMkLst>
            <pc:docMk/>
            <pc:sldMk cId="1577816040" sldId="1560"/>
            <ac:spMk id="103" creationId="{45939E43-6A49-4D34-A313-B173B1792B52}"/>
          </ac:spMkLst>
        </pc:spChg>
        <pc:spChg chg="mod">
          <ac:chgData name="Wiebe de Boer" userId="ac397c14-734d-45d1-bf54-462116def8cf" providerId="ADAL" clId="{4D93DA89-BC91-4F04-81B0-F41E1B1C72E2}" dt="2022-03-15T13:14:08.116" v="1067"/>
          <ac:spMkLst>
            <pc:docMk/>
            <pc:sldMk cId="1577816040" sldId="1560"/>
            <ac:spMk id="105" creationId="{7F8908C5-B832-48D9-B98B-D265DE906CAA}"/>
          </ac:spMkLst>
        </pc:spChg>
        <pc:spChg chg="mod">
          <ac:chgData name="Wiebe de Boer" userId="ac397c14-734d-45d1-bf54-462116def8cf" providerId="ADAL" clId="{4D93DA89-BC91-4F04-81B0-F41E1B1C72E2}" dt="2022-03-15T13:14:08.116" v="1067"/>
          <ac:spMkLst>
            <pc:docMk/>
            <pc:sldMk cId="1577816040" sldId="1560"/>
            <ac:spMk id="106" creationId="{B3098280-948F-4D48-B0B3-638EB402D3E1}"/>
          </ac:spMkLst>
        </pc:spChg>
        <pc:spChg chg="mod">
          <ac:chgData name="Wiebe de Boer" userId="ac397c14-734d-45d1-bf54-462116def8cf" providerId="ADAL" clId="{4D93DA89-BC91-4F04-81B0-F41E1B1C72E2}" dt="2022-03-15T13:14:08.116" v="1067"/>
          <ac:spMkLst>
            <pc:docMk/>
            <pc:sldMk cId="1577816040" sldId="1560"/>
            <ac:spMk id="108" creationId="{3E82D98C-0370-453D-B49C-F69BFFCAD39F}"/>
          </ac:spMkLst>
        </pc:spChg>
        <pc:spChg chg="mod">
          <ac:chgData name="Wiebe de Boer" userId="ac397c14-734d-45d1-bf54-462116def8cf" providerId="ADAL" clId="{4D93DA89-BC91-4F04-81B0-F41E1B1C72E2}" dt="2022-03-15T13:14:08.116" v="1067"/>
          <ac:spMkLst>
            <pc:docMk/>
            <pc:sldMk cId="1577816040" sldId="1560"/>
            <ac:spMk id="109" creationId="{36F364CB-6205-4D5A-8981-EB6C7D8FD0EB}"/>
          </ac:spMkLst>
        </pc:spChg>
        <pc:spChg chg="mod">
          <ac:chgData name="Wiebe de Boer" userId="ac397c14-734d-45d1-bf54-462116def8cf" providerId="ADAL" clId="{4D93DA89-BC91-4F04-81B0-F41E1B1C72E2}" dt="2022-03-15T13:14:08.116" v="1067"/>
          <ac:spMkLst>
            <pc:docMk/>
            <pc:sldMk cId="1577816040" sldId="1560"/>
            <ac:spMk id="110" creationId="{85BD35AE-AAE8-42B2-A09C-38A9042620AD}"/>
          </ac:spMkLst>
        </pc:spChg>
        <pc:spChg chg="mod">
          <ac:chgData name="Wiebe de Boer" userId="ac397c14-734d-45d1-bf54-462116def8cf" providerId="ADAL" clId="{4D93DA89-BC91-4F04-81B0-F41E1B1C72E2}" dt="2022-03-15T13:14:08.116" v="1067"/>
          <ac:spMkLst>
            <pc:docMk/>
            <pc:sldMk cId="1577816040" sldId="1560"/>
            <ac:spMk id="112" creationId="{AE0AF59D-475D-4BFE-AB2C-831C064DB8AE}"/>
          </ac:spMkLst>
        </pc:spChg>
        <pc:spChg chg="mod">
          <ac:chgData name="Wiebe de Boer" userId="ac397c14-734d-45d1-bf54-462116def8cf" providerId="ADAL" clId="{4D93DA89-BC91-4F04-81B0-F41E1B1C72E2}" dt="2022-03-15T13:14:08.116" v="1067"/>
          <ac:spMkLst>
            <pc:docMk/>
            <pc:sldMk cId="1577816040" sldId="1560"/>
            <ac:spMk id="113" creationId="{BCF1C4A2-92BC-49BD-8A41-6F726F46BF02}"/>
          </ac:spMkLst>
        </pc:spChg>
        <pc:spChg chg="mod">
          <ac:chgData name="Wiebe de Boer" userId="ac397c14-734d-45d1-bf54-462116def8cf" providerId="ADAL" clId="{4D93DA89-BC91-4F04-81B0-F41E1B1C72E2}" dt="2022-03-15T13:14:08.116" v="1067"/>
          <ac:spMkLst>
            <pc:docMk/>
            <pc:sldMk cId="1577816040" sldId="1560"/>
            <ac:spMk id="116" creationId="{24BE1C33-2055-424F-A21F-FCCBFAA22A37}"/>
          </ac:spMkLst>
        </pc:spChg>
        <pc:spChg chg="mod">
          <ac:chgData name="Wiebe de Boer" userId="ac397c14-734d-45d1-bf54-462116def8cf" providerId="ADAL" clId="{4D93DA89-BC91-4F04-81B0-F41E1B1C72E2}" dt="2022-03-15T13:14:08.116" v="1067"/>
          <ac:spMkLst>
            <pc:docMk/>
            <pc:sldMk cId="1577816040" sldId="1560"/>
            <ac:spMk id="117" creationId="{AA894182-D6B1-4A12-82EB-041DD505A2D2}"/>
          </ac:spMkLst>
        </pc:spChg>
        <pc:spChg chg="mod">
          <ac:chgData name="Wiebe de Boer" userId="ac397c14-734d-45d1-bf54-462116def8cf" providerId="ADAL" clId="{4D93DA89-BC91-4F04-81B0-F41E1B1C72E2}" dt="2022-03-15T13:14:08.116" v="1067"/>
          <ac:spMkLst>
            <pc:docMk/>
            <pc:sldMk cId="1577816040" sldId="1560"/>
            <ac:spMk id="118" creationId="{AC95ACF0-7EEA-46BF-9960-68CA64E9824D}"/>
          </ac:spMkLst>
        </pc:spChg>
        <pc:spChg chg="mod">
          <ac:chgData name="Wiebe de Boer" userId="ac397c14-734d-45d1-bf54-462116def8cf" providerId="ADAL" clId="{4D93DA89-BC91-4F04-81B0-F41E1B1C72E2}" dt="2022-03-15T13:14:08.116" v="1067"/>
          <ac:spMkLst>
            <pc:docMk/>
            <pc:sldMk cId="1577816040" sldId="1560"/>
            <ac:spMk id="119" creationId="{9771561C-497C-482D-B70E-5AC7CF4EE021}"/>
          </ac:spMkLst>
        </pc:spChg>
        <pc:spChg chg="mod">
          <ac:chgData name="Wiebe de Boer" userId="ac397c14-734d-45d1-bf54-462116def8cf" providerId="ADAL" clId="{4D93DA89-BC91-4F04-81B0-F41E1B1C72E2}" dt="2022-03-15T13:14:08.116" v="1067"/>
          <ac:spMkLst>
            <pc:docMk/>
            <pc:sldMk cId="1577816040" sldId="1560"/>
            <ac:spMk id="120" creationId="{CEF2489E-2C03-4E4B-B037-18EA42675DFF}"/>
          </ac:spMkLst>
        </pc:spChg>
        <pc:spChg chg="mod">
          <ac:chgData name="Wiebe de Boer" userId="ac397c14-734d-45d1-bf54-462116def8cf" providerId="ADAL" clId="{4D93DA89-BC91-4F04-81B0-F41E1B1C72E2}" dt="2022-03-15T13:14:08.116" v="1067"/>
          <ac:spMkLst>
            <pc:docMk/>
            <pc:sldMk cId="1577816040" sldId="1560"/>
            <ac:spMk id="124" creationId="{09D67999-4EFC-407A-A26C-AB24DB4F5A86}"/>
          </ac:spMkLst>
        </pc:spChg>
        <pc:spChg chg="mod">
          <ac:chgData name="Wiebe de Boer" userId="ac397c14-734d-45d1-bf54-462116def8cf" providerId="ADAL" clId="{4D93DA89-BC91-4F04-81B0-F41E1B1C72E2}" dt="2022-03-15T13:14:08.116" v="1067"/>
          <ac:spMkLst>
            <pc:docMk/>
            <pc:sldMk cId="1577816040" sldId="1560"/>
            <ac:spMk id="125" creationId="{CF81BA4F-B975-4D9E-9C25-4C3CA88D8C5F}"/>
          </ac:spMkLst>
        </pc:spChg>
        <pc:spChg chg="mod">
          <ac:chgData name="Wiebe de Boer" userId="ac397c14-734d-45d1-bf54-462116def8cf" providerId="ADAL" clId="{4D93DA89-BC91-4F04-81B0-F41E1B1C72E2}" dt="2022-03-15T13:14:08.116" v="1067"/>
          <ac:spMkLst>
            <pc:docMk/>
            <pc:sldMk cId="1577816040" sldId="1560"/>
            <ac:spMk id="126" creationId="{8F1A29B3-34D1-4A93-B26C-77715B80AFA9}"/>
          </ac:spMkLst>
        </pc:spChg>
        <pc:spChg chg="mod">
          <ac:chgData name="Wiebe de Boer" userId="ac397c14-734d-45d1-bf54-462116def8cf" providerId="ADAL" clId="{4D93DA89-BC91-4F04-81B0-F41E1B1C72E2}" dt="2022-03-15T13:14:08.116" v="1067"/>
          <ac:spMkLst>
            <pc:docMk/>
            <pc:sldMk cId="1577816040" sldId="1560"/>
            <ac:spMk id="132" creationId="{F1104D4D-6BB8-4568-AF8A-CA853D08F56E}"/>
          </ac:spMkLst>
        </pc:spChg>
        <pc:spChg chg="mod">
          <ac:chgData name="Wiebe de Boer" userId="ac397c14-734d-45d1-bf54-462116def8cf" providerId="ADAL" clId="{4D93DA89-BC91-4F04-81B0-F41E1B1C72E2}" dt="2022-03-15T13:14:08.116" v="1067"/>
          <ac:spMkLst>
            <pc:docMk/>
            <pc:sldMk cId="1577816040" sldId="1560"/>
            <ac:spMk id="134" creationId="{B08F074B-1250-4B2D-A7EC-9FBC9225283E}"/>
          </ac:spMkLst>
        </pc:spChg>
        <pc:spChg chg="mod">
          <ac:chgData name="Wiebe de Boer" userId="ac397c14-734d-45d1-bf54-462116def8cf" providerId="ADAL" clId="{4D93DA89-BC91-4F04-81B0-F41E1B1C72E2}" dt="2022-03-15T13:14:08.116" v="1067"/>
          <ac:spMkLst>
            <pc:docMk/>
            <pc:sldMk cId="1577816040" sldId="1560"/>
            <ac:spMk id="135" creationId="{FB0883D6-8350-4A8C-8626-F8F24741798C}"/>
          </ac:spMkLst>
        </pc:spChg>
        <pc:spChg chg="mod">
          <ac:chgData name="Wiebe de Boer" userId="ac397c14-734d-45d1-bf54-462116def8cf" providerId="ADAL" clId="{4D93DA89-BC91-4F04-81B0-F41E1B1C72E2}" dt="2022-03-15T13:14:08.116" v="1067"/>
          <ac:spMkLst>
            <pc:docMk/>
            <pc:sldMk cId="1577816040" sldId="1560"/>
            <ac:spMk id="136" creationId="{7EBB3582-22E9-4908-9279-25A91BCD6DFA}"/>
          </ac:spMkLst>
        </pc:spChg>
        <pc:spChg chg="mod">
          <ac:chgData name="Wiebe de Boer" userId="ac397c14-734d-45d1-bf54-462116def8cf" providerId="ADAL" clId="{4D93DA89-BC91-4F04-81B0-F41E1B1C72E2}" dt="2022-03-15T13:14:08.116" v="1067"/>
          <ac:spMkLst>
            <pc:docMk/>
            <pc:sldMk cId="1577816040" sldId="1560"/>
            <ac:spMk id="138" creationId="{B1968F1E-99A5-4805-B3F3-44E84983DFF5}"/>
          </ac:spMkLst>
        </pc:spChg>
        <pc:spChg chg="mod">
          <ac:chgData name="Wiebe de Boer" userId="ac397c14-734d-45d1-bf54-462116def8cf" providerId="ADAL" clId="{4D93DA89-BC91-4F04-81B0-F41E1B1C72E2}" dt="2022-03-15T13:14:08.116" v="1067"/>
          <ac:spMkLst>
            <pc:docMk/>
            <pc:sldMk cId="1577816040" sldId="1560"/>
            <ac:spMk id="139" creationId="{7F468582-E693-43A6-897C-F1765C353509}"/>
          </ac:spMkLst>
        </pc:spChg>
        <pc:spChg chg="mod">
          <ac:chgData name="Wiebe de Boer" userId="ac397c14-734d-45d1-bf54-462116def8cf" providerId="ADAL" clId="{4D93DA89-BC91-4F04-81B0-F41E1B1C72E2}" dt="2022-03-15T13:14:08.116" v="1067"/>
          <ac:spMkLst>
            <pc:docMk/>
            <pc:sldMk cId="1577816040" sldId="1560"/>
            <ac:spMk id="141" creationId="{7809F937-092E-4F80-ADE1-A460E551F536}"/>
          </ac:spMkLst>
        </pc:spChg>
        <pc:spChg chg="mod">
          <ac:chgData name="Wiebe de Boer" userId="ac397c14-734d-45d1-bf54-462116def8cf" providerId="ADAL" clId="{4D93DA89-BC91-4F04-81B0-F41E1B1C72E2}" dt="2022-03-15T13:14:08.116" v="1067"/>
          <ac:spMkLst>
            <pc:docMk/>
            <pc:sldMk cId="1577816040" sldId="1560"/>
            <ac:spMk id="143" creationId="{C50F852D-4A3D-4450-B536-33FF429EA53A}"/>
          </ac:spMkLst>
        </pc:spChg>
        <pc:grpChg chg="add mod">
          <ac:chgData name="Wiebe de Boer" userId="ac397c14-734d-45d1-bf54-462116def8cf" providerId="ADAL" clId="{4D93DA89-BC91-4F04-81B0-F41E1B1C72E2}" dt="2022-03-15T13:47:05.224" v="2363" actId="1076"/>
          <ac:grpSpMkLst>
            <pc:docMk/>
            <pc:sldMk cId="1577816040" sldId="1560"/>
            <ac:grpSpMk id="10" creationId="{C40E4C12-00CB-421A-AB90-FC92E6933A47}"/>
          </ac:grpSpMkLst>
        </pc:grpChg>
        <pc:grpChg chg="mod">
          <ac:chgData name="Wiebe de Boer" userId="ac397c14-734d-45d1-bf54-462116def8cf" providerId="ADAL" clId="{4D93DA89-BC91-4F04-81B0-F41E1B1C72E2}" dt="2022-03-15T13:14:08.116" v="1067"/>
          <ac:grpSpMkLst>
            <pc:docMk/>
            <pc:sldMk cId="1577816040" sldId="1560"/>
            <ac:grpSpMk id="29" creationId="{A23C3A8E-CFDC-490C-AC1A-F3AB359C25EE}"/>
          </ac:grpSpMkLst>
        </pc:grpChg>
        <pc:grpChg chg="mod">
          <ac:chgData name="Wiebe de Boer" userId="ac397c14-734d-45d1-bf54-462116def8cf" providerId="ADAL" clId="{4D93DA89-BC91-4F04-81B0-F41E1B1C72E2}" dt="2022-03-15T13:14:08.116" v="1067"/>
          <ac:grpSpMkLst>
            <pc:docMk/>
            <pc:sldMk cId="1577816040" sldId="1560"/>
            <ac:grpSpMk id="30" creationId="{829249A6-E645-4174-A702-B0B992AD57FB}"/>
          </ac:grpSpMkLst>
        </pc:grpChg>
        <pc:grpChg chg="mod">
          <ac:chgData name="Wiebe de Boer" userId="ac397c14-734d-45d1-bf54-462116def8cf" providerId="ADAL" clId="{4D93DA89-BC91-4F04-81B0-F41E1B1C72E2}" dt="2022-03-15T13:14:08.116" v="1067"/>
          <ac:grpSpMkLst>
            <pc:docMk/>
            <pc:sldMk cId="1577816040" sldId="1560"/>
            <ac:grpSpMk id="31" creationId="{BBA89D67-419B-49DD-9AC1-63C2F6B3AE90}"/>
          </ac:grpSpMkLst>
        </pc:grpChg>
        <pc:grpChg chg="mod">
          <ac:chgData name="Wiebe de Boer" userId="ac397c14-734d-45d1-bf54-462116def8cf" providerId="ADAL" clId="{4D93DA89-BC91-4F04-81B0-F41E1B1C72E2}" dt="2022-03-15T13:14:08.116" v="1067"/>
          <ac:grpSpMkLst>
            <pc:docMk/>
            <pc:sldMk cId="1577816040" sldId="1560"/>
            <ac:grpSpMk id="32" creationId="{B9144C52-BE84-4A3B-B946-807D4CAC63F5}"/>
          </ac:grpSpMkLst>
        </pc:grpChg>
        <pc:grpChg chg="mod">
          <ac:chgData name="Wiebe de Boer" userId="ac397c14-734d-45d1-bf54-462116def8cf" providerId="ADAL" clId="{4D93DA89-BC91-4F04-81B0-F41E1B1C72E2}" dt="2022-03-15T13:14:08.116" v="1067"/>
          <ac:grpSpMkLst>
            <pc:docMk/>
            <pc:sldMk cId="1577816040" sldId="1560"/>
            <ac:grpSpMk id="33" creationId="{E9023307-C86B-47C2-8EB4-F4F91B140579}"/>
          </ac:grpSpMkLst>
        </pc:grpChg>
        <pc:grpChg chg="mod">
          <ac:chgData name="Wiebe de Boer" userId="ac397c14-734d-45d1-bf54-462116def8cf" providerId="ADAL" clId="{4D93DA89-BC91-4F04-81B0-F41E1B1C72E2}" dt="2022-03-15T13:14:08.116" v="1067"/>
          <ac:grpSpMkLst>
            <pc:docMk/>
            <pc:sldMk cId="1577816040" sldId="1560"/>
            <ac:grpSpMk id="34" creationId="{981A2D35-9CAD-4581-B5D5-C42977B621B9}"/>
          </ac:grpSpMkLst>
        </pc:grpChg>
        <pc:grpChg chg="mod">
          <ac:chgData name="Wiebe de Boer" userId="ac397c14-734d-45d1-bf54-462116def8cf" providerId="ADAL" clId="{4D93DA89-BC91-4F04-81B0-F41E1B1C72E2}" dt="2022-03-15T13:14:08.116" v="1067"/>
          <ac:grpSpMkLst>
            <pc:docMk/>
            <pc:sldMk cId="1577816040" sldId="1560"/>
            <ac:grpSpMk id="35" creationId="{69C1038D-39B7-409D-ACCC-CE27FB9FC41C}"/>
          </ac:grpSpMkLst>
        </pc:grpChg>
        <pc:grpChg chg="mod">
          <ac:chgData name="Wiebe de Boer" userId="ac397c14-734d-45d1-bf54-462116def8cf" providerId="ADAL" clId="{4D93DA89-BC91-4F04-81B0-F41E1B1C72E2}" dt="2022-03-15T13:14:08.116" v="1067"/>
          <ac:grpSpMkLst>
            <pc:docMk/>
            <pc:sldMk cId="1577816040" sldId="1560"/>
            <ac:grpSpMk id="42" creationId="{19C7A3FF-ED82-4F76-81DF-2BB0B6753CFF}"/>
          </ac:grpSpMkLst>
        </pc:grpChg>
        <pc:grpChg chg="mod">
          <ac:chgData name="Wiebe de Boer" userId="ac397c14-734d-45d1-bf54-462116def8cf" providerId="ADAL" clId="{4D93DA89-BC91-4F04-81B0-F41E1B1C72E2}" dt="2022-03-15T13:14:08.116" v="1067"/>
          <ac:grpSpMkLst>
            <pc:docMk/>
            <pc:sldMk cId="1577816040" sldId="1560"/>
            <ac:grpSpMk id="44" creationId="{A01A899B-4BDF-4E29-85C1-F093B3DC6717}"/>
          </ac:grpSpMkLst>
        </pc:grpChg>
        <pc:grpChg chg="mod">
          <ac:chgData name="Wiebe de Boer" userId="ac397c14-734d-45d1-bf54-462116def8cf" providerId="ADAL" clId="{4D93DA89-BC91-4F04-81B0-F41E1B1C72E2}" dt="2022-03-15T13:14:08.116" v="1067"/>
          <ac:grpSpMkLst>
            <pc:docMk/>
            <pc:sldMk cId="1577816040" sldId="1560"/>
            <ac:grpSpMk id="45" creationId="{9F244ECE-7B85-4978-9178-C47AE20BF712}"/>
          </ac:grpSpMkLst>
        </pc:grpChg>
        <pc:grpChg chg="mod">
          <ac:chgData name="Wiebe de Boer" userId="ac397c14-734d-45d1-bf54-462116def8cf" providerId="ADAL" clId="{4D93DA89-BC91-4F04-81B0-F41E1B1C72E2}" dt="2022-03-15T13:14:08.116" v="1067"/>
          <ac:grpSpMkLst>
            <pc:docMk/>
            <pc:sldMk cId="1577816040" sldId="1560"/>
            <ac:grpSpMk id="46" creationId="{9D06D9B2-40EB-4340-9493-6E5BB4C3A8F8}"/>
          </ac:grpSpMkLst>
        </pc:grpChg>
        <pc:grpChg chg="mod">
          <ac:chgData name="Wiebe de Boer" userId="ac397c14-734d-45d1-bf54-462116def8cf" providerId="ADAL" clId="{4D93DA89-BC91-4F04-81B0-F41E1B1C72E2}" dt="2022-03-15T13:14:08.116" v="1067"/>
          <ac:grpSpMkLst>
            <pc:docMk/>
            <pc:sldMk cId="1577816040" sldId="1560"/>
            <ac:grpSpMk id="48" creationId="{161D7F15-0200-49C8-9B47-C52B647B8F12}"/>
          </ac:grpSpMkLst>
        </pc:grpChg>
        <pc:grpChg chg="mod">
          <ac:chgData name="Wiebe de Boer" userId="ac397c14-734d-45d1-bf54-462116def8cf" providerId="ADAL" clId="{4D93DA89-BC91-4F04-81B0-F41E1B1C72E2}" dt="2022-03-15T13:14:08.116" v="1067"/>
          <ac:grpSpMkLst>
            <pc:docMk/>
            <pc:sldMk cId="1577816040" sldId="1560"/>
            <ac:grpSpMk id="49" creationId="{B1D54BC8-0E94-491B-9275-803BC7642620}"/>
          </ac:grpSpMkLst>
        </pc:grpChg>
        <pc:grpChg chg="mod">
          <ac:chgData name="Wiebe de Boer" userId="ac397c14-734d-45d1-bf54-462116def8cf" providerId="ADAL" clId="{4D93DA89-BC91-4F04-81B0-F41E1B1C72E2}" dt="2022-03-15T13:14:08.116" v="1067"/>
          <ac:grpSpMkLst>
            <pc:docMk/>
            <pc:sldMk cId="1577816040" sldId="1560"/>
            <ac:grpSpMk id="61" creationId="{F8233C4C-22FF-46EF-8E33-C322B988BE9D}"/>
          </ac:grpSpMkLst>
        </pc:grpChg>
        <pc:grpChg chg="mod">
          <ac:chgData name="Wiebe de Boer" userId="ac397c14-734d-45d1-bf54-462116def8cf" providerId="ADAL" clId="{4D93DA89-BC91-4F04-81B0-F41E1B1C72E2}" dt="2022-03-15T13:14:08.116" v="1067"/>
          <ac:grpSpMkLst>
            <pc:docMk/>
            <pc:sldMk cId="1577816040" sldId="1560"/>
            <ac:grpSpMk id="79" creationId="{968BF068-3882-4832-ABEE-C6D5C9193CCE}"/>
          </ac:grpSpMkLst>
        </pc:grpChg>
        <pc:grpChg chg="mod">
          <ac:chgData name="Wiebe de Boer" userId="ac397c14-734d-45d1-bf54-462116def8cf" providerId="ADAL" clId="{4D93DA89-BC91-4F04-81B0-F41E1B1C72E2}" dt="2022-03-15T13:14:08.116" v="1067"/>
          <ac:grpSpMkLst>
            <pc:docMk/>
            <pc:sldMk cId="1577816040" sldId="1560"/>
            <ac:grpSpMk id="82" creationId="{0B017FBE-518E-44B4-9C77-E4593A3311A4}"/>
          </ac:grpSpMkLst>
        </pc:grpChg>
        <pc:grpChg chg="mod">
          <ac:chgData name="Wiebe de Boer" userId="ac397c14-734d-45d1-bf54-462116def8cf" providerId="ADAL" clId="{4D93DA89-BC91-4F04-81B0-F41E1B1C72E2}" dt="2022-03-15T13:14:08.116" v="1067"/>
          <ac:grpSpMkLst>
            <pc:docMk/>
            <pc:sldMk cId="1577816040" sldId="1560"/>
            <ac:grpSpMk id="83" creationId="{C033BF4F-0E4F-4E4F-B206-CF16E3726035}"/>
          </ac:grpSpMkLst>
        </pc:grpChg>
        <pc:grpChg chg="mod">
          <ac:chgData name="Wiebe de Boer" userId="ac397c14-734d-45d1-bf54-462116def8cf" providerId="ADAL" clId="{4D93DA89-BC91-4F04-81B0-F41E1B1C72E2}" dt="2022-03-15T13:14:08.116" v="1067"/>
          <ac:grpSpMkLst>
            <pc:docMk/>
            <pc:sldMk cId="1577816040" sldId="1560"/>
            <ac:grpSpMk id="85" creationId="{88874520-3731-459E-AA49-3034177CECD8}"/>
          </ac:grpSpMkLst>
        </pc:grpChg>
        <pc:grpChg chg="mod">
          <ac:chgData name="Wiebe de Boer" userId="ac397c14-734d-45d1-bf54-462116def8cf" providerId="ADAL" clId="{4D93DA89-BC91-4F04-81B0-F41E1B1C72E2}" dt="2022-03-15T13:14:08.116" v="1067"/>
          <ac:grpSpMkLst>
            <pc:docMk/>
            <pc:sldMk cId="1577816040" sldId="1560"/>
            <ac:grpSpMk id="123" creationId="{1970B8EE-6B23-41E0-BF83-F5A51D1AD1C4}"/>
          </ac:grpSpMkLst>
        </pc:grpChg>
        <pc:grpChg chg="mod">
          <ac:chgData name="Wiebe de Boer" userId="ac397c14-734d-45d1-bf54-462116def8cf" providerId="ADAL" clId="{4D93DA89-BC91-4F04-81B0-F41E1B1C72E2}" dt="2022-03-15T13:14:08.116" v="1067"/>
          <ac:grpSpMkLst>
            <pc:docMk/>
            <pc:sldMk cId="1577816040" sldId="1560"/>
            <ac:grpSpMk id="129" creationId="{48BDA4B2-8653-4AC0-8CBE-124A56F63F6D}"/>
          </ac:grpSpMkLst>
        </pc:grpChg>
        <pc:cxnChg chg="mod">
          <ac:chgData name="Wiebe de Boer" userId="ac397c14-734d-45d1-bf54-462116def8cf" providerId="ADAL" clId="{4D93DA89-BC91-4F04-81B0-F41E1B1C72E2}" dt="2022-03-15T13:14:08.116" v="1067"/>
          <ac:cxnSpMkLst>
            <pc:docMk/>
            <pc:sldMk cId="1577816040" sldId="1560"/>
            <ac:cxnSpMk id="63" creationId="{01666DDB-9F47-4CDA-BC41-B3CF15D173B0}"/>
          </ac:cxnSpMkLst>
        </pc:cxnChg>
        <pc:cxnChg chg="mod">
          <ac:chgData name="Wiebe de Boer" userId="ac397c14-734d-45d1-bf54-462116def8cf" providerId="ADAL" clId="{4D93DA89-BC91-4F04-81B0-F41E1B1C72E2}" dt="2022-03-15T13:14:08.116" v="1067"/>
          <ac:cxnSpMkLst>
            <pc:docMk/>
            <pc:sldMk cId="1577816040" sldId="1560"/>
            <ac:cxnSpMk id="64" creationId="{8109FF33-A056-4459-8EC4-0D7EC193B4CF}"/>
          </ac:cxnSpMkLst>
        </pc:cxnChg>
        <pc:cxnChg chg="mod">
          <ac:chgData name="Wiebe de Boer" userId="ac397c14-734d-45d1-bf54-462116def8cf" providerId="ADAL" clId="{4D93DA89-BC91-4F04-81B0-F41E1B1C72E2}" dt="2022-03-15T13:14:08.116" v="1067"/>
          <ac:cxnSpMkLst>
            <pc:docMk/>
            <pc:sldMk cId="1577816040" sldId="1560"/>
            <ac:cxnSpMk id="65" creationId="{0BC6F716-5620-4867-96BA-04AD37A923A2}"/>
          </ac:cxnSpMkLst>
        </pc:cxnChg>
        <pc:cxnChg chg="mod">
          <ac:chgData name="Wiebe de Boer" userId="ac397c14-734d-45d1-bf54-462116def8cf" providerId="ADAL" clId="{4D93DA89-BC91-4F04-81B0-F41E1B1C72E2}" dt="2022-03-15T13:14:08.116" v="1067"/>
          <ac:cxnSpMkLst>
            <pc:docMk/>
            <pc:sldMk cId="1577816040" sldId="1560"/>
            <ac:cxnSpMk id="66" creationId="{8147F7F1-ED0F-4D52-9E80-564842DAD43B}"/>
          </ac:cxnSpMkLst>
        </pc:cxnChg>
        <pc:cxnChg chg="mod">
          <ac:chgData name="Wiebe de Boer" userId="ac397c14-734d-45d1-bf54-462116def8cf" providerId="ADAL" clId="{4D93DA89-BC91-4F04-81B0-F41E1B1C72E2}" dt="2022-03-15T13:14:08.116" v="1067"/>
          <ac:cxnSpMkLst>
            <pc:docMk/>
            <pc:sldMk cId="1577816040" sldId="1560"/>
            <ac:cxnSpMk id="68" creationId="{898BC089-5829-4EB7-B7FB-4DA0E653EEE0}"/>
          </ac:cxnSpMkLst>
        </pc:cxnChg>
        <pc:cxnChg chg="mod">
          <ac:chgData name="Wiebe de Boer" userId="ac397c14-734d-45d1-bf54-462116def8cf" providerId="ADAL" clId="{4D93DA89-BC91-4F04-81B0-F41E1B1C72E2}" dt="2022-03-15T13:14:08.116" v="1067"/>
          <ac:cxnSpMkLst>
            <pc:docMk/>
            <pc:sldMk cId="1577816040" sldId="1560"/>
            <ac:cxnSpMk id="81" creationId="{37E8BA41-103D-49F0-BDE0-9F7C2CA3C76D}"/>
          </ac:cxnSpMkLst>
        </pc:cxnChg>
        <pc:cxnChg chg="mod">
          <ac:chgData name="Wiebe de Boer" userId="ac397c14-734d-45d1-bf54-462116def8cf" providerId="ADAL" clId="{4D93DA89-BC91-4F04-81B0-F41E1B1C72E2}" dt="2022-03-15T13:14:08.116" v="1067"/>
          <ac:cxnSpMkLst>
            <pc:docMk/>
            <pc:sldMk cId="1577816040" sldId="1560"/>
            <ac:cxnSpMk id="84" creationId="{2F21FFC6-1EBA-4678-8BC5-1CF257D4AD5E}"/>
          </ac:cxnSpMkLst>
        </pc:cxnChg>
        <pc:cxnChg chg="mod">
          <ac:chgData name="Wiebe de Boer" userId="ac397c14-734d-45d1-bf54-462116def8cf" providerId="ADAL" clId="{4D93DA89-BC91-4F04-81B0-F41E1B1C72E2}" dt="2022-03-15T13:14:08.116" v="1067"/>
          <ac:cxnSpMkLst>
            <pc:docMk/>
            <pc:sldMk cId="1577816040" sldId="1560"/>
            <ac:cxnSpMk id="91" creationId="{BE1647BC-6857-4F41-B206-381C3651CD46}"/>
          </ac:cxnSpMkLst>
        </pc:cxnChg>
        <pc:cxnChg chg="mod">
          <ac:chgData name="Wiebe de Boer" userId="ac397c14-734d-45d1-bf54-462116def8cf" providerId="ADAL" clId="{4D93DA89-BC91-4F04-81B0-F41E1B1C72E2}" dt="2022-03-15T13:14:08.116" v="1067"/>
          <ac:cxnSpMkLst>
            <pc:docMk/>
            <pc:sldMk cId="1577816040" sldId="1560"/>
            <ac:cxnSpMk id="94" creationId="{394E9637-71A7-4BC1-825C-5F49107D1070}"/>
          </ac:cxnSpMkLst>
        </pc:cxnChg>
        <pc:cxnChg chg="mod">
          <ac:chgData name="Wiebe de Boer" userId="ac397c14-734d-45d1-bf54-462116def8cf" providerId="ADAL" clId="{4D93DA89-BC91-4F04-81B0-F41E1B1C72E2}" dt="2022-03-15T13:14:08.116" v="1067"/>
          <ac:cxnSpMkLst>
            <pc:docMk/>
            <pc:sldMk cId="1577816040" sldId="1560"/>
            <ac:cxnSpMk id="104" creationId="{853B0505-A3DC-4A21-B62B-9B03897BC5A8}"/>
          </ac:cxnSpMkLst>
        </pc:cxnChg>
        <pc:cxnChg chg="mod">
          <ac:chgData name="Wiebe de Boer" userId="ac397c14-734d-45d1-bf54-462116def8cf" providerId="ADAL" clId="{4D93DA89-BC91-4F04-81B0-F41E1B1C72E2}" dt="2022-03-15T13:14:08.116" v="1067"/>
          <ac:cxnSpMkLst>
            <pc:docMk/>
            <pc:sldMk cId="1577816040" sldId="1560"/>
            <ac:cxnSpMk id="107" creationId="{2A1FE309-C15C-4645-98DE-C7C9B703F88B}"/>
          </ac:cxnSpMkLst>
        </pc:cxnChg>
        <pc:cxnChg chg="mod">
          <ac:chgData name="Wiebe de Boer" userId="ac397c14-734d-45d1-bf54-462116def8cf" providerId="ADAL" clId="{4D93DA89-BC91-4F04-81B0-F41E1B1C72E2}" dt="2022-03-15T13:14:08.116" v="1067"/>
          <ac:cxnSpMkLst>
            <pc:docMk/>
            <pc:sldMk cId="1577816040" sldId="1560"/>
            <ac:cxnSpMk id="111" creationId="{AA4FEF84-7E28-4F20-ABF0-D35817CC98B7}"/>
          </ac:cxnSpMkLst>
        </pc:cxnChg>
        <pc:cxnChg chg="mod">
          <ac:chgData name="Wiebe de Boer" userId="ac397c14-734d-45d1-bf54-462116def8cf" providerId="ADAL" clId="{4D93DA89-BC91-4F04-81B0-F41E1B1C72E2}" dt="2022-03-15T13:14:08.116" v="1067"/>
          <ac:cxnSpMkLst>
            <pc:docMk/>
            <pc:sldMk cId="1577816040" sldId="1560"/>
            <ac:cxnSpMk id="114" creationId="{6004D32F-C55D-400C-9DD2-618683F31E7C}"/>
          </ac:cxnSpMkLst>
        </pc:cxnChg>
        <pc:cxnChg chg="mod">
          <ac:chgData name="Wiebe de Boer" userId="ac397c14-734d-45d1-bf54-462116def8cf" providerId="ADAL" clId="{4D93DA89-BC91-4F04-81B0-F41E1B1C72E2}" dt="2022-03-15T13:14:08.116" v="1067"/>
          <ac:cxnSpMkLst>
            <pc:docMk/>
            <pc:sldMk cId="1577816040" sldId="1560"/>
            <ac:cxnSpMk id="115" creationId="{4E8EDB77-4923-4A1C-BF46-C69849DFDEC9}"/>
          </ac:cxnSpMkLst>
        </pc:cxnChg>
        <pc:cxnChg chg="mod">
          <ac:chgData name="Wiebe de Boer" userId="ac397c14-734d-45d1-bf54-462116def8cf" providerId="ADAL" clId="{4D93DA89-BC91-4F04-81B0-F41E1B1C72E2}" dt="2022-03-15T13:14:08.116" v="1067"/>
          <ac:cxnSpMkLst>
            <pc:docMk/>
            <pc:sldMk cId="1577816040" sldId="1560"/>
            <ac:cxnSpMk id="121" creationId="{925A605D-A5AA-43A4-8435-D363ACB5F1D2}"/>
          </ac:cxnSpMkLst>
        </pc:cxnChg>
        <pc:cxnChg chg="mod">
          <ac:chgData name="Wiebe de Boer" userId="ac397c14-734d-45d1-bf54-462116def8cf" providerId="ADAL" clId="{4D93DA89-BC91-4F04-81B0-F41E1B1C72E2}" dt="2022-03-15T13:14:08.116" v="1067"/>
          <ac:cxnSpMkLst>
            <pc:docMk/>
            <pc:sldMk cId="1577816040" sldId="1560"/>
            <ac:cxnSpMk id="122" creationId="{F8E4A5B0-F987-406E-9404-6EDB4221FE73}"/>
          </ac:cxnSpMkLst>
        </pc:cxnChg>
        <pc:cxnChg chg="mod">
          <ac:chgData name="Wiebe de Boer" userId="ac397c14-734d-45d1-bf54-462116def8cf" providerId="ADAL" clId="{4D93DA89-BC91-4F04-81B0-F41E1B1C72E2}" dt="2022-03-15T13:14:08.116" v="1067"/>
          <ac:cxnSpMkLst>
            <pc:docMk/>
            <pc:sldMk cId="1577816040" sldId="1560"/>
            <ac:cxnSpMk id="127" creationId="{1A55E68D-3FC9-48D2-80F3-050303B9BC81}"/>
          </ac:cxnSpMkLst>
        </pc:cxnChg>
        <pc:cxnChg chg="mod">
          <ac:chgData name="Wiebe de Boer" userId="ac397c14-734d-45d1-bf54-462116def8cf" providerId="ADAL" clId="{4D93DA89-BC91-4F04-81B0-F41E1B1C72E2}" dt="2022-03-15T13:14:08.116" v="1067"/>
          <ac:cxnSpMkLst>
            <pc:docMk/>
            <pc:sldMk cId="1577816040" sldId="1560"/>
            <ac:cxnSpMk id="128" creationId="{ADE2DBCA-0EFB-4E5A-B56D-EEBB0AE4F2D2}"/>
          </ac:cxnSpMkLst>
        </pc:cxnChg>
        <pc:cxnChg chg="mod">
          <ac:chgData name="Wiebe de Boer" userId="ac397c14-734d-45d1-bf54-462116def8cf" providerId="ADAL" clId="{4D93DA89-BC91-4F04-81B0-F41E1B1C72E2}" dt="2022-03-15T13:14:08.116" v="1067"/>
          <ac:cxnSpMkLst>
            <pc:docMk/>
            <pc:sldMk cId="1577816040" sldId="1560"/>
            <ac:cxnSpMk id="130" creationId="{ADD3B020-4E3D-4E8F-8CCE-09BEE32223B1}"/>
          </ac:cxnSpMkLst>
        </pc:cxnChg>
        <pc:cxnChg chg="mod">
          <ac:chgData name="Wiebe de Boer" userId="ac397c14-734d-45d1-bf54-462116def8cf" providerId="ADAL" clId="{4D93DA89-BC91-4F04-81B0-F41E1B1C72E2}" dt="2022-03-15T13:14:08.116" v="1067"/>
          <ac:cxnSpMkLst>
            <pc:docMk/>
            <pc:sldMk cId="1577816040" sldId="1560"/>
            <ac:cxnSpMk id="131" creationId="{7D6A96B9-C672-4DBD-AFB7-DA4B7573DF26}"/>
          </ac:cxnSpMkLst>
        </pc:cxnChg>
        <pc:cxnChg chg="mod">
          <ac:chgData name="Wiebe de Boer" userId="ac397c14-734d-45d1-bf54-462116def8cf" providerId="ADAL" clId="{4D93DA89-BC91-4F04-81B0-F41E1B1C72E2}" dt="2022-03-15T13:14:08.116" v="1067"/>
          <ac:cxnSpMkLst>
            <pc:docMk/>
            <pc:sldMk cId="1577816040" sldId="1560"/>
            <ac:cxnSpMk id="133" creationId="{E09B40E8-BD43-4560-B094-00044755C7FD}"/>
          </ac:cxnSpMkLst>
        </pc:cxnChg>
        <pc:cxnChg chg="mod">
          <ac:chgData name="Wiebe de Boer" userId="ac397c14-734d-45d1-bf54-462116def8cf" providerId="ADAL" clId="{4D93DA89-BC91-4F04-81B0-F41E1B1C72E2}" dt="2022-03-15T13:14:08.116" v="1067"/>
          <ac:cxnSpMkLst>
            <pc:docMk/>
            <pc:sldMk cId="1577816040" sldId="1560"/>
            <ac:cxnSpMk id="137" creationId="{AB7A79E3-A56A-4D3D-900C-17BAA0878B11}"/>
          </ac:cxnSpMkLst>
        </pc:cxnChg>
        <pc:cxnChg chg="mod">
          <ac:chgData name="Wiebe de Boer" userId="ac397c14-734d-45d1-bf54-462116def8cf" providerId="ADAL" clId="{4D93DA89-BC91-4F04-81B0-F41E1B1C72E2}" dt="2022-03-15T13:14:08.116" v="1067"/>
          <ac:cxnSpMkLst>
            <pc:docMk/>
            <pc:sldMk cId="1577816040" sldId="1560"/>
            <ac:cxnSpMk id="140" creationId="{50C55B97-F4C3-4E72-9514-4E4532E97437}"/>
          </ac:cxnSpMkLst>
        </pc:cxnChg>
        <pc:cxnChg chg="mod">
          <ac:chgData name="Wiebe de Boer" userId="ac397c14-734d-45d1-bf54-462116def8cf" providerId="ADAL" clId="{4D93DA89-BC91-4F04-81B0-F41E1B1C72E2}" dt="2022-03-15T13:14:08.116" v="1067"/>
          <ac:cxnSpMkLst>
            <pc:docMk/>
            <pc:sldMk cId="1577816040" sldId="1560"/>
            <ac:cxnSpMk id="142" creationId="{FBF89A5A-BBC4-4AA0-AC99-F44BA0F8BF6C}"/>
          </ac:cxnSpMkLst>
        </pc:cxnChg>
        <pc:cxnChg chg="mod">
          <ac:chgData name="Wiebe de Boer" userId="ac397c14-734d-45d1-bf54-462116def8cf" providerId="ADAL" clId="{4D93DA89-BC91-4F04-81B0-F41E1B1C72E2}" dt="2022-03-15T13:14:08.116" v="1067"/>
          <ac:cxnSpMkLst>
            <pc:docMk/>
            <pc:sldMk cId="1577816040" sldId="1560"/>
            <ac:cxnSpMk id="144" creationId="{6EDF6CE1-9ACC-4E43-B63B-B02C106C5083}"/>
          </ac:cxnSpMkLst>
        </pc:cxnChg>
        <pc:cxnChg chg="mod">
          <ac:chgData name="Wiebe de Boer" userId="ac397c14-734d-45d1-bf54-462116def8cf" providerId="ADAL" clId="{4D93DA89-BC91-4F04-81B0-F41E1B1C72E2}" dt="2022-03-15T13:14:08.116" v="1067"/>
          <ac:cxnSpMkLst>
            <pc:docMk/>
            <pc:sldMk cId="1577816040" sldId="1560"/>
            <ac:cxnSpMk id="145" creationId="{B4066769-A3B1-4ECA-BA1F-C03D6F7C1274}"/>
          </ac:cxnSpMkLst>
        </pc:cxnChg>
        <pc:cxnChg chg="mod">
          <ac:chgData name="Wiebe de Boer" userId="ac397c14-734d-45d1-bf54-462116def8cf" providerId="ADAL" clId="{4D93DA89-BC91-4F04-81B0-F41E1B1C72E2}" dt="2022-03-15T13:14:08.116" v="1067"/>
          <ac:cxnSpMkLst>
            <pc:docMk/>
            <pc:sldMk cId="1577816040" sldId="1560"/>
            <ac:cxnSpMk id="146" creationId="{30E8572B-8615-4B22-BAF9-A74262D32362}"/>
          </ac:cxnSpMkLst>
        </pc:cxnChg>
      </pc:sldChg>
      <pc:sldChg chg="addSp delSp modSp add mod">
        <pc:chgData name="Wiebe de Boer" userId="ac397c14-734d-45d1-bf54-462116def8cf" providerId="ADAL" clId="{4D93DA89-BC91-4F04-81B0-F41E1B1C72E2}" dt="2022-03-15T13:28:51.296" v="1295" actId="1076"/>
        <pc:sldMkLst>
          <pc:docMk/>
          <pc:sldMk cId="1346835080" sldId="1561"/>
        </pc:sldMkLst>
        <pc:spChg chg="mod">
          <ac:chgData name="Wiebe de Boer" userId="ac397c14-734d-45d1-bf54-462116def8cf" providerId="ADAL" clId="{4D93DA89-BC91-4F04-81B0-F41E1B1C72E2}" dt="2022-03-15T13:26:01.696" v="1212" actId="6549"/>
          <ac:spMkLst>
            <pc:docMk/>
            <pc:sldMk cId="1346835080" sldId="1561"/>
            <ac:spMk id="2" creationId="{0A6A3197-EC2F-477E-85EA-FDF78C8968FA}"/>
          </ac:spMkLst>
        </pc:spChg>
        <pc:spChg chg="del mod">
          <ac:chgData name="Wiebe de Boer" userId="ac397c14-734d-45d1-bf54-462116def8cf" providerId="ADAL" clId="{4D93DA89-BC91-4F04-81B0-F41E1B1C72E2}" dt="2022-03-15T13:25:20.774" v="1207" actId="478"/>
          <ac:spMkLst>
            <pc:docMk/>
            <pc:sldMk cId="1346835080" sldId="1561"/>
            <ac:spMk id="9" creationId="{64DE1169-A3CB-45AF-BA32-0D5F63533211}"/>
          </ac:spMkLst>
        </pc:spChg>
        <pc:spChg chg="add mod">
          <ac:chgData name="Wiebe de Boer" userId="ac397c14-734d-45d1-bf54-462116def8cf" providerId="ADAL" clId="{4D93DA89-BC91-4F04-81B0-F41E1B1C72E2}" dt="2022-03-15T13:28:51.296" v="1295" actId="1076"/>
          <ac:spMkLst>
            <pc:docMk/>
            <pc:sldMk cId="1346835080" sldId="1561"/>
            <ac:spMk id="16" creationId="{1488B7A2-98C9-43CE-846F-78FC2095B392}"/>
          </ac:spMkLst>
        </pc:spChg>
        <pc:spChg chg="add mod">
          <ac:chgData name="Wiebe de Boer" userId="ac397c14-734d-45d1-bf54-462116def8cf" providerId="ADAL" clId="{4D93DA89-BC91-4F04-81B0-F41E1B1C72E2}" dt="2022-03-15T13:28:51.296" v="1295" actId="1076"/>
          <ac:spMkLst>
            <pc:docMk/>
            <pc:sldMk cId="1346835080" sldId="1561"/>
            <ac:spMk id="17" creationId="{A28DFE46-211A-44CD-8885-85ED108206B7}"/>
          </ac:spMkLst>
        </pc:spChg>
        <pc:spChg chg="add mod">
          <ac:chgData name="Wiebe de Boer" userId="ac397c14-734d-45d1-bf54-462116def8cf" providerId="ADAL" clId="{4D93DA89-BC91-4F04-81B0-F41E1B1C72E2}" dt="2022-03-15T13:28:51.296" v="1295" actId="1076"/>
          <ac:spMkLst>
            <pc:docMk/>
            <pc:sldMk cId="1346835080" sldId="1561"/>
            <ac:spMk id="22" creationId="{F4FEDA0A-24C0-4CCF-89C3-187390EB478F}"/>
          </ac:spMkLst>
        </pc:spChg>
        <pc:spChg chg="add mod">
          <ac:chgData name="Wiebe de Boer" userId="ac397c14-734d-45d1-bf54-462116def8cf" providerId="ADAL" clId="{4D93DA89-BC91-4F04-81B0-F41E1B1C72E2}" dt="2022-03-15T13:28:51.296" v="1295" actId="1076"/>
          <ac:spMkLst>
            <pc:docMk/>
            <pc:sldMk cId="1346835080" sldId="1561"/>
            <ac:spMk id="23" creationId="{8BD44161-D2CE-4C0C-B956-A457E8E8CBD1}"/>
          </ac:spMkLst>
        </pc:spChg>
        <pc:spChg chg="add mod">
          <ac:chgData name="Wiebe de Boer" userId="ac397c14-734d-45d1-bf54-462116def8cf" providerId="ADAL" clId="{4D93DA89-BC91-4F04-81B0-F41E1B1C72E2}" dt="2022-03-15T13:28:51.296" v="1295" actId="1076"/>
          <ac:spMkLst>
            <pc:docMk/>
            <pc:sldMk cId="1346835080" sldId="1561"/>
            <ac:spMk id="24" creationId="{81773B3E-5E0E-4AB0-AA4C-9C20EB21218C}"/>
          </ac:spMkLst>
        </pc:spChg>
        <pc:spChg chg="add mod">
          <ac:chgData name="Wiebe de Boer" userId="ac397c14-734d-45d1-bf54-462116def8cf" providerId="ADAL" clId="{4D93DA89-BC91-4F04-81B0-F41E1B1C72E2}" dt="2022-03-15T13:28:51.296" v="1295" actId="1076"/>
          <ac:spMkLst>
            <pc:docMk/>
            <pc:sldMk cId="1346835080" sldId="1561"/>
            <ac:spMk id="25" creationId="{9E4B67C6-5620-4DC5-A267-CFEFB0B8C7B1}"/>
          </ac:spMkLst>
        </pc:spChg>
        <pc:picChg chg="add mod">
          <ac:chgData name="Wiebe de Boer" userId="ac397c14-734d-45d1-bf54-462116def8cf" providerId="ADAL" clId="{4D93DA89-BC91-4F04-81B0-F41E1B1C72E2}" dt="2022-03-15T13:28:51.296" v="1295" actId="1076"/>
          <ac:picMkLst>
            <pc:docMk/>
            <pc:sldMk cId="1346835080" sldId="1561"/>
            <ac:picMk id="10" creationId="{A215F035-747F-43C2-89E2-8E467DB6A6C9}"/>
          </ac:picMkLst>
        </pc:picChg>
        <pc:picChg chg="add mod">
          <ac:chgData name="Wiebe de Boer" userId="ac397c14-734d-45d1-bf54-462116def8cf" providerId="ADAL" clId="{4D93DA89-BC91-4F04-81B0-F41E1B1C72E2}" dt="2022-03-15T13:28:51.296" v="1295" actId="1076"/>
          <ac:picMkLst>
            <pc:docMk/>
            <pc:sldMk cId="1346835080" sldId="1561"/>
            <ac:picMk id="11" creationId="{C46EBF1A-58AF-4A57-BF0E-E2C4A27D31CC}"/>
          </ac:picMkLst>
        </pc:picChg>
        <pc:picChg chg="add mod">
          <ac:chgData name="Wiebe de Boer" userId="ac397c14-734d-45d1-bf54-462116def8cf" providerId="ADAL" clId="{4D93DA89-BC91-4F04-81B0-F41E1B1C72E2}" dt="2022-03-15T13:28:51.296" v="1295" actId="1076"/>
          <ac:picMkLst>
            <pc:docMk/>
            <pc:sldMk cId="1346835080" sldId="1561"/>
            <ac:picMk id="12" creationId="{B249AF30-F9AB-4031-845A-3FE968E62CE0}"/>
          </ac:picMkLst>
        </pc:picChg>
        <pc:picChg chg="add mod">
          <ac:chgData name="Wiebe de Boer" userId="ac397c14-734d-45d1-bf54-462116def8cf" providerId="ADAL" clId="{4D93DA89-BC91-4F04-81B0-F41E1B1C72E2}" dt="2022-03-15T13:28:51.296" v="1295" actId="1076"/>
          <ac:picMkLst>
            <pc:docMk/>
            <pc:sldMk cId="1346835080" sldId="1561"/>
            <ac:picMk id="13" creationId="{D303D4DB-8D38-4300-93AB-2CC8FDDD857F}"/>
          </ac:picMkLst>
        </pc:picChg>
        <pc:picChg chg="add mod">
          <ac:chgData name="Wiebe de Boer" userId="ac397c14-734d-45d1-bf54-462116def8cf" providerId="ADAL" clId="{4D93DA89-BC91-4F04-81B0-F41E1B1C72E2}" dt="2022-03-15T13:28:51.296" v="1295" actId="1076"/>
          <ac:picMkLst>
            <pc:docMk/>
            <pc:sldMk cId="1346835080" sldId="1561"/>
            <ac:picMk id="14" creationId="{F0063F76-5F4A-4D08-97AB-27D13E3B7FFD}"/>
          </ac:picMkLst>
        </pc:picChg>
        <pc:picChg chg="add mod">
          <ac:chgData name="Wiebe de Boer" userId="ac397c14-734d-45d1-bf54-462116def8cf" providerId="ADAL" clId="{4D93DA89-BC91-4F04-81B0-F41E1B1C72E2}" dt="2022-03-15T13:28:51.296" v="1295" actId="1076"/>
          <ac:picMkLst>
            <pc:docMk/>
            <pc:sldMk cId="1346835080" sldId="1561"/>
            <ac:picMk id="15" creationId="{D6A87991-991D-4F9D-851E-45EB84FB8ED8}"/>
          </ac:picMkLst>
        </pc:picChg>
      </pc:sldChg>
      <pc:sldChg chg="addSp modSp add mod">
        <pc:chgData name="Wiebe de Boer" userId="ac397c14-734d-45d1-bf54-462116def8cf" providerId="ADAL" clId="{4D93DA89-BC91-4F04-81B0-F41E1B1C72E2}" dt="2022-03-15T15:24:02.924" v="5257" actId="1076"/>
        <pc:sldMkLst>
          <pc:docMk/>
          <pc:sldMk cId="135090858" sldId="1562"/>
        </pc:sldMkLst>
        <pc:spChg chg="mod">
          <ac:chgData name="Wiebe de Boer" userId="ac397c14-734d-45d1-bf54-462116def8cf" providerId="ADAL" clId="{4D93DA89-BC91-4F04-81B0-F41E1B1C72E2}" dt="2022-03-15T14:49:47.543" v="4644" actId="20577"/>
          <ac:spMkLst>
            <pc:docMk/>
            <pc:sldMk cId="135090858" sldId="1562"/>
            <ac:spMk id="2" creationId="{0A6A3197-EC2F-477E-85EA-FDF78C8968FA}"/>
          </ac:spMkLst>
        </pc:spChg>
        <pc:spChg chg="mod">
          <ac:chgData name="Wiebe de Boer" userId="ac397c14-734d-45d1-bf54-462116def8cf" providerId="ADAL" clId="{4D93DA89-BC91-4F04-81B0-F41E1B1C72E2}" dt="2022-03-15T14:49:50.578" v="4645" actId="6549"/>
          <ac:spMkLst>
            <pc:docMk/>
            <pc:sldMk cId="135090858" sldId="1562"/>
            <ac:spMk id="9" creationId="{64DE1169-A3CB-45AF-BA32-0D5F63533211}"/>
          </ac:spMkLst>
        </pc:spChg>
        <pc:picChg chg="add mod">
          <ac:chgData name="Wiebe de Boer" userId="ac397c14-734d-45d1-bf54-462116def8cf" providerId="ADAL" clId="{4D93DA89-BC91-4F04-81B0-F41E1B1C72E2}" dt="2022-03-15T15:24:02.924" v="5257" actId="1076"/>
          <ac:picMkLst>
            <pc:docMk/>
            <pc:sldMk cId="135090858" sldId="1562"/>
            <ac:picMk id="10" creationId="{2D713B9E-EA4C-4ED6-BB41-0445F07EC048}"/>
          </ac:picMkLst>
        </pc:picChg>
      </pc:sldChg>
      <pc:sldChg chg="addSp delSp modSp add mod">
        <pc:chgData name="Wiebe de Boer" userId="ac397c14-734d-45d1-bf54-462116def8cf" providerId="ADAL" clId="{4D93DA89-BC91-4F04-81B0-F41E1B1C72E2}" dt="2022-03-15T13:08:14.411" v="989" actId="1076"/>
        <pc:sldMkLst>
          <pc:docMk/>
          <pc:sldMk cId="2404168739" sldId="1563"/>
        </pc:sldMkLst>
        <pc:spChg chg="mod">
          <ac:chgData name="Wiebe de Boer" userId="ac397c14-734d-45d1-bf54-462116def8cf" providerId="ADAL" clId="{4D93DA89-BC91-4F04-81B0-F41E1B1C72E2}" dt="2022-03-15T13:02:43.031" v="927" actId="20577"/>
          <ac:spMkLst>
            <pc:docMk/>
            <pc:sldMk cId="2404168739" sldId="1563"/>
            <ac:spMk id="2" creationId="{0A6A3197-EC2F-477E-85EA-FDF78C8968FA}"/>
          </ac:spMkLst>
        </pc:spChg>
        <pc:spChg chg="mod">
          <ac:chgData name="Wiebe de Boer" userId="ac397c14-734d-45d1-bf54-462116def8cf" providerId="ADAL" clId="{4D93DA89-BC91-4F04-81B0-F41E1B1C72E2}" dt="2022-03-15T13:07:53.976" v="985" actId="6549"/>
          <ac:spMkLst>
            <pc:docMk/>
            <pc:sldMk cId="2404168739" sldId="1563"/>
            <ac:spMk id="9" creationId="{64DE1169-A3CB-45AF-BA32-0D5F63533211}"/>
          </ac:spMkLst>
        </pc:spChg>
        <pc:spChg chg="add del mod">
          <ac:chgData name="Wiebe de Boer" userId="ac397c14-734d-45d1-bf54-462116def8cf" providerId="ADAL" clId="{4D93DA89-BC91-4F04-81B0-F41E1B1C72E2}" dt="2022-03-15T13:04:31.639" v="967" actId="478"/>
          <ac:spMkLst>
            <pc:docMk/>
            <pc:sldMk cId="2404168739" sldId="1563"/>
            <ac:spMk id="10" creationId="{826C2B7E-E250-41A3-A04B-7CD73B4C5F8C}"/>
          </ac:spMkLst>
        </pc:spChg>
        <pc:picChg chg="add mod">
          <ac:chgData name="Wiebe de Boer" userId="ac397c14-734d-45d1-bf54-462116def8cf" providerId="ADAL" clId="{4D93DA89-BC91-4F04-81B0-F41E1B1C72E2}" dt="2022-03-15T13:08:11.638" v="988" actId="1076"/>
          <ac:picMkLst>
            <pc:docMk/>
            <pc:sldMk cId="2404168739" sldId="1563"/>
            <ac:picMk id="3" creationId="{8AA6C31A-4C48-4861-9CF6-59610C674DB7}"/>
          </ac:picMkLst>
        </pc:picChg>
        <pc:picChg chg="add del mod">
          <ac:chgData name="Wiebe de Boer" userId="ac397c14-734d-45d1-bf54-462116def8cf" providerId="ADAL" clId="{4D93DA89-BC91-4F04-81B0-F41E1B1C72E2}" dt="2022-03-15T13:04:31.639" v="967" actId="478"/>
          <ac:picMkLst>
            <pc:docMk/>
            <pc:sldMk cId="2404168739" sldId="1563"/>
            <ac:picMk id="11" creationId="{9C1D28AC-AD92-487E-873B-764FCC6B0DA8}"/>
          </ac:picMkLst>
        </pc:picChg>
        <pc:picChg chg="add mod">
          <ac:chgData name="Wiebe de Boer" userId="ac397c14-734d-45d1-bf54-462116def8cf" providerId="ADAL" clId="{4D93DA89-BC91-4F04-81B0-F41E1B1C72E2}" dt="2022-03-15T13:05:05.509" v="969" actId="1076"/>
          <ac:picMkLst>
            <pc:docMk/>
            <pc:sldMk cId="2404168739" sldId="1563"/>
            <ac:picMk id="12" creationId="{5AA62905-9339-4A23-B4EB-DCC09E4D3E73}"/>
          </ac:picMkLst>
        </pc:picChg>
        <pc:picChg chg="add mod">
          <ac:chgData name="Wiebe de Boer" userId="ac397c14-734d-45d1-bf54-462116def8cf" providerId="ADAL" clId="{4D93DA89-BC91-4F04-81B0-F41E1B1C72E2}" dt="2022-03-15T13:08:14.411" v="989" actId="1076"/>
          <ac:picMkLst>
            <pc:docMk/>
            <pc:sldMk cId="2404168739" sldId="1563"/>
            <ac:picMk id="13" creationId="{8AD98C61-16D3-4E5A-AC1A-D963E00B63D9}"/>
          </ac:picMkLst>
        </pc:picChg>
        <pc:picChg chg="del">
          <ac:chgData name="Wiebe de Boer" userId="ac397c14-734d-45d1-bf54-462116def8cf" providerId="ADAL" clId="{4D93DA89-BC91-4F04-81B0-F41E1B1C72E2}" dt="2022-03-15T12:55:58.456" v="801" actId="478"/>
          <ac:picMkLst>
            <pc:docMk/>
            <pc:sldMk cId="2404168739" sldId="1563"/>
            <ac:picMk id="25" creationId="{82DB4195-FF5A-4A0D-94E2-BAE0ECE34B06}"/>
          </ac:picMkLst>
        </pc:picChg>
      </pc:sldChg>
      <pc:sldChg chg="modSp add mod ord">
        <pc:chgData name="Wiebe de Boer" userId="ac397c14-734d-45d1-bf54-462116def8cf" providerId="ADAL" clId="{4D93DA89-BC91-4F04-81B0-F41E1B1C72E2}" dt="2022-03-15T13:02:20.317" v="908"/>
        <pc:sldMkLst>
          <pc:docMk/>
          <pc:sldMk cId="395214254" sldId="1564"/>
        </pc:sldMkLst>
        <pc:spChg chg="mod">
          <ac:chgData name="Wiebe de Boer" userId="ac397c14-734d-45d1-bf54-462116def8cf" providerId="ADAL" clId="{4D93DA89-BC91-4F04-81B0-F41E1B1C72E2}" dt="2022-03-15T13:02:01.305" v="893" actId="20577"/>
          <ac:spMkLst>
            <pc:docMk/>
            <pc:sldMk cId="395214254" sldId="1564"/>
            <ac:spMk id="2" creationId="{0A6A3197-EC2F-477E-85EA-FDF78C8968FA}"/>
          </ac:spMkLst>
        </pc:spChg>
      </pc:sldChg>
      <pc:sldChg chg="addSp delSp modSp add mod">
        <pc:chgData name="Wiebe de Boer" userId="ac397c14-734d-45d1-bf54-462116def8cf" providerId="ADAL" clId="{4D93DA89-BC91-4F04-81B0-F41E1B1C72E2}" dt="2022-03-15T13:15:33.788" v="1078" actId="1076"/>
        <pc:sldMkLst>
          <pc:docMk/>
          <pc:sldMk cId="160874139" sldId="1565"/>
        </pc:sldMkLst>
        <pc:spChg chg="mod">
          <ac:chgData name="Wiebe de Boer" userId="ac397c14-734d-45d1-bf54-462116def8cf" providerId="ADAL" clId="{4D93DA89-BC91-4F04-81B0-F41E1B1C72E2}" dt="2022-03-15T13:10:35.429" v="1021" actId="20577"/>
          <ac:spMkLst>
            <pc:docMk/>
            <pc:sldMk cId="160874139" sldId="1565"/>
            <ac:spMk id="2" creationId="{0A6A3197-EC2F-477E-85EA-FDF78C8968FA}"/>
          </ac:spMkLst>
        </pc:spChg>
        <pc:spChg chg="del">
          <ac:chgData name="Wiebe de Boer" userId="ac397c14-734d-45d1-bf54-462116def8cf" providerId="ADAL" clId="{4D93DA89-BC91-4F04-81B0-F41E1B1C72E2}" dt="2022-03-15T13:10:28.296" v="1008" actId="478"/>
          <ac:spMkLst>
            <pc:docMk/>
            <pc:sldMk cId="160874139" sldId="1565"/>
            <ac:spMk id="4" creationId="{70429369-180A-4B03-8685-73FA9EC5BAEF}"/>
          </ac:spMkLst>
        </pc:spChg>
        <pc:spChg chg="add del mod">
          <ac:chgData name="Wiebe de Boer" userId="ac397c14-734d-45d1-bf54-462116def8cf" providerId="ADAL" clId="{4D93DA89-BC91-4F04-81B0-F41E1B1C72E2}" dt="2022-03-15T13:10:47.862" v="1025" actId="478"/>
          <ac:spMkLst>
            <pc:docMk/>
            <pc:sldMk cId="160874139" sldId="1565"/>
            <ac:spMk id="5" creationId="{F8A65342-0E09-4A0F-945C-E9D40D9F41D9}"/>
          </ac:spMkLst>
        </pc:spChg>
        <pc:spChg chg="add mod">
          <ac:chgData name="Wiebe de Boer" userId="ac397c14-734d-45d1-bf54-462116def8cf" providerId="ADAL" clId="{4D93DA89-BC91-4F04-81B0-F41E1B1C72E2}" dt="2022-03-15T13:15:33.788" v="1078" actId="1076"/>
          <ac:spMkLst>
            <pc:docMk/>
            <pc:sldMk cId="160874139" sldId="1565"/>
            <ac:spMk id="8" creationId="{FFC96EF9-F388-4161-A042-E2B594340544}"/>
          </ac:spMkLst>
        </pc:spChg>
        <pc:spChg chg="del">
          <ac:chgData name="Wiebe de Boer" userId="ac397c14-734d-45d1-bf54-462116def8cf" providerId="ADAL" clId="{4D93DA89-BC91-4F04-81B0-F41E1B1C72E2}" dt="2022-03-15T13:10:28.296" v="1008" actId="478"/>
          <ac:spMkLst>
            <pc:docMk/>
            <pc:sldMk cId="160874139" sldId="1565"/>
            <ac:spMk id="9" creationId="{64DE1169-A3CB-45AF-BA32-0D5F63533211}"/>
          </ac:spMkLst>
        </pc:spChg>
        <pc:spChg chg="del">
          <ac:chgData name="Wiebe de Boer" userId="ac397c14-734d-45d1-bf54-462116def8cf" providerId="ADAL" clId="{4D93DA89-BC91-4F04-81B0-F41E1B1C72E2}" dt="2022-03-15T13:10:31.842" v="1009" actId="478"/>
          <ac:spMkLst>
            <pc:docMk/>
            <pc:sldMk cId="160874139" sldId="1565"/>
            <ac:spMk id="10" creationId="{826C2B7E-E250-41A3-A04B-7CD73B4C5F8C}"/>
          </ac:spMkLst>
        </pc:spChg>
        <pc:picChg chg="add del mod">
          <ac:chgData name="Wiebe de Boer" userId="ac397c14-734d-45d1-bf54-462116def8cf" providerId="ADAL" clId="{4D93DA89-BC91-4F04-81B0-F41E1B1C72E2}" dt="2022-03-15T13:11:55.450" v="1048"/>
          <ac:picMkLst>
            <pc:docMk/>
            <pc:sldMk cId="160874139" sldId="1565"/>
            <ac:picMk id="6" creationId="{A5ED528C-EE3C-46B9-B89A-C979199F8DB7}"/>
          </ac:picMkLst>
        </pc:picChg>
        <pc:picChg chg="add mod">
          <ac:chgData name="Wiebe de Boer" userId="ac397c14-734d-45d1-bf54-462116def8cf" providerId="ADAL" clId="{4D93DA89-BC91-4F04-81B0-F41E1B1C72E2}" dt="2022-03-15T13:15:30.133" v="1077" actId="14100"/>
          <ac:picMkLst>
            <pc:docMk/>
            <pc:sldMk cId="160874139" sldId="1565"/>
            <ac:picMk id="7" creationId="{E8FECBDA-7B4D-461A-8BA0-342552FA3B36}"/>
          </ac:picMkLst>
        </pc:picChg>
        <pc:picChg chg="del">
          <ac:chgData name="Wiebe de Boer" userId="ac397c14-734d-45d1-bf54-462116def8cf" providerId="ADAL" clId="{4D93DA89-BC91-4F04-81B0-F41E1B1C72E2}" dt="2022-03-15T13:10:28.296" v="1008" actId="478"/>
          <ac:picMkLst>
            <pc:docMk/>
            <pc:sldMk cId="160874139" sldId="1565"/>
            <ac:picMk id="11" creationId="{9C1D28AC-AD92-487E-873B-764FCC6B0DA8}"/>
          </ac:picMkLst>
        </pc:picChg>
        <pc:picChg chg="add mod">
          <ac:chgData name="Wiebe de Boer" userId="ac397c14-734d-45d1-bf54-462116def8cf" providerId="ADAL" clId="{4D93DA89-BC91-4F04-81B0-F41E1B1C72E2}" dt="2022-03-15T13:15:23.217" v="1075" actId="1076"/>
          <ac:picMkLst>
            <pc:docMk/>
            <pc:sldMk cId="160874139" sldId="1565"/>
            <ac:picMk id="13" creationId="{DA190FA5-FF22-4B6D-B128-D4F16D18E841}"/>
          </ac:picMkLst>
        </pc:picChg>
      </pc:sldChg>
      <pc:sldChg chg="modSp add del mod">
        <pc:chgData name="Wiebe de Boer" userId="ac397c14-734d-45d1-bf54-462116def8cf" providerId="ADAL" clId="{4D93DA89-BC91-4F04-81B0-F41E1B1C72E2}" dt="2022-03-15T13:24:19.203" v="1201" actId="47"/>
        <pc:sldMkLst>
          <pc:docMk/>
          <pc:sldMk cId="3866165021" sldId="1566"/>
        </pc:sldMkLst>
        <pc:spChg chg="mod">
          <ac:chgData name="Wiebe de Boer" userId="ac397c14-734d-45d1-bf54-462116def8cf" providerId="ADAL" clId="{4D93DA89-BC91-4F04-81B0-F41E1B1C72E2}" dt="2022-03-15T13:14:52.397" v="1074" actId="20577"/>
          <ac:spMkLst>
            <pc:docMk/>
            <pc:sldMk cId="3866165021" sldId="1566"/>
            <ac:spMk id="2" creationId="{0A6A3197-EC2F-477E-85EA-FDF78C8968FA}"/>
          </ac:spMkLst>
        </pc:spChg>
      </pc:sldChg>
      <pc:sldChg chg="addSp delSp modSp add del mod">
        <pc:chgData name="Wiebe de Boer" userId="ac397c14-734d-45d1-bf54-462116def8cf" providerId="ADAL" clId="{4D93DA89-BC91-4F04-81B0-F41E1B1C72E2}" dt="2022-03-15T13:24:43.696" v="1204" actId="47"/>
        <pc:sldMkLst>
          <pc:docMk/>
          <pc:sldMk cId="720702115" sldId="1567"/>
        </pc:sldMkLst>
        <pc:spChg chg="mod">
          <ac:chgData name="Wiebe de Boer" userId="ac397c14-734d-45d1-bf54-462116def8cf" providerId="ADAL" clId="{4D93DA89-BC91-4F04-81B0-F41E1B1C72E2}" dt="2022-03-15T13:23:40.279" v="1186" actId="20577"/>
          <ac:spMkLst>
            <pc:docMk/>
            <pc:sldMk cId="720702115" sldId="1567"/>
            <ac:spMk id="2" creationId="{001047B9-CF34-4164-8D51-7B61FC772116}"/>
          </ac:spMkLst>
        </pc:spChg>
        <pc:spChg chg="del">
          <ac:chgData name="Wiebe de Boer" userId="ac397c14-734d-45d1-bf54-462116def8cf" providerId="ADAL" clId="{4D93DA89-BC91-4F04-81B0-F41E1B1C72E2}" dt="2022-03-15T13:24:01.074" v="1189" actId="478"/>
          <ac:spMkLst>
            <pc:docMk/>
            <pc:sldMk cId="720702115" sldId="1567"/>
            <ac:spMk id="3" creationId="{0BE1DB42-D40F-4607-91F3-9A544BD53B8E}"/>
          </ac:spMkLst>
        </pc:spChg>
        <pc:spChg chg="del">
          <ac:chgData name="Wiebe de Boer" userId="ac397c14-734d-45d1-bf54-462116def8cf" providerId="ADAL" clId="{4D93DA89-BC91-4F04-81B0-F41E1B1C72E2}" dt="2022-03-15T13:24:01.074" v="1189" actId="478"/>
          <ac:spMkLst>
            <pc:docMk/>
            <pc:sldMk cId="720702115" sldId="1567"/>
            <ac:spMk id="13" creationId="{B9FC774C-F014-472B-A008-908A263A100B}"/>
          </ac:spMkLst>
        </pc:spChg>
        <pc:spChg chg="add mod">
          <ac:chgData name="Wiebe de Boer" userId="ac397c14-734d-45d1-bf54-462116def8cf" providerId="ADAL" clId="{4D93DA89-BC91-4F04-81B0-F41E1B1C72E2}" dt="2022-03-15T13:24:10.877" v="1200" actId="20577"/>
          <ac:spMkLst>
            <pc:docMk/>
            <pc:sldMk cId="720702115" sldId="1567"/>
            <ac:spMk id="15" creationId="{B2CD9B7A-580B-412A-BD58-0C5CE2757D77}"/>
          </ac:spMkLst>
        </pc:spChg>
        <pc:picChg chg="del">
          <ac:chgData name="Wiebe de Boer" userId="ac397c14-734d-45d1-bf54-462116def8cf" providerId="ADAL" clId="{4D93DA89-BC91-4F04-81B0-F41E1B1C72E2}" dt="2022-03-15T13:24:01.074" v="1189" actId="478"/>
          <ac:picMkLst>
            <pc:docMk/>
            <pc:sldMk cId="720702115" sldId="1567"/>
            <ac:picMk id="12" creationId="{FC5E0F25-0FDA-485A-AD8B-272B997E432A}"/>
          </ac:picMkLst>
        </pc:picChg>
        <pc:picChg chg="del">
          <ac:chgData name="Wiebe de Boer" userId="ac397c14-734d-45d1-bf54-462116def8cf" providerId="ADAL" clId="{4D93DA89-BC91-4F04-81B0-F41E1B1C72E2}" dt="2022-03-15T13:24:01.074" v="1189" actId="478"/>
          <ac:picMkLst>
            <pc:docMk/>
            <pc:sldMk cId="720702115" sldId="1567"/>
            <ac:picMk id="14" creationId="{0D97DF8A-C824-404A-B190-4B4462B8E6E2}"/>
          </ac:picMkLst>
        </pc:picChg>
      </pc:sldChg>
      <pc:sldChg chg="modSp add mod">
        <pc:chgData name="Wiebe de Boer" userId="ac397c14-734d-45d1-bf54-462116def8cf" providerId="ADAL" clId="{4D93DA89-BC91-4F04-81B0-F41E1B1C72E2}" dt="2022-03-15T13:39:11.978" v="2327" actId="20577"/>
        <pc:sldMkLst>
          <pc:docMk/>
          <pc:sldMk cId="979160258" sldId="1568"/>
        </pc:sldMkLst>
        <pc:spChg chg="mod">
          <ac:chgData name="Wiebe de Boer" userId="ac397c14-734d-45d1-bf54-462116def8cf" providerId="ADAL" clId="{4D93DA89-BC91-4F04-81B0-F41E1B1C72E2}" dt="2022-03-15T13:24:40.004" v="1203"/>
          <ac:spMkLst>
            <pc:docMk/>
            <pc:sldMk cId="979160258" sldId="1568"/>
            <ac:spMk id="2" creationId="{0A6A3197-EC2F-477E-85EA-FDF78C8968FA}"/>
          </ac:spMkLst>
        </pc:spChg>
        <pc:spChg chg="mod">
          <ac:chgData name="Wiebe de Boer" userId="ac397c14-734d-45d1-bf54-462116def8cf" providerId="ADAL" clId="{4D93DA89-BC91-4F04-81B0-F41E1B1C72E2}" dt="2022-03-15T13:39:11.978" v="2327" actId="20577"/>
          <ac:spMkLst>
            <pc:docMk/>
            <pc:sldMk cId="979160258" sldId="1568"/>
            <ac:spMk id="9" creationId="{64DE1169-A3CB-45AF-BA32-0D5F63533211}"/>
          </ac:spMkLst>
        </pc:spChg>
      </pc:sldChg>
      <pc:sldChg chg="addSp delSp modSp add mod">
        <pc:chgData name="Wiebe de Boer" userId="ac397c14-734d-45d1-bf54-462116def8cf" providerId="ADAL" clId="{4D93DA89-BC91-4F04-81B0-F41E1B1C72E2}" dt="2022-03-15T13:28:31.094" v="1294" actId="478"/>
        <pc:sldMkLst>
          <pc:docMk/>
          <pc:sldMk cId="1100707542" sldId="1569"/>
        </pc:sldMkLst>
        <pc:spChg chg="mod">
          <ac:chgData name="Wiebe de Boer" userId="ac397c14-734d-45d1-bf54-462116def8cf" providerId="ADAL" clId="{4D93DA89-BC91-4F04-81B0-F41E1B1C72E2}" dt="2022-03-15T13:26:21.647" v="1281" actId="20577"/>
          <ac:spMkLst>
            <pc:docMk/>
            <pc:sldMk cId="1100707542" sldId="1569"/>
            <ac:spMk id="2" creationId="{0A6A3197-EC2F-477E-85EA-FDF78C8968FA}"/>
          </ac:spMkLst>
        </pc:spChg>
        <pc:spChg chg="del mod">
          <ac:chgData name="Wiebe de Boer" userId="ac397c14-734d-45d1-bf54-462116def8cf" providerId="ADAL" clId="{4D93DA89-BC91-4F04-81B0-F41E1B1C72E2}" dt="2022-03-15T13:28:31.094" v="1294" actId="478"/>
          <ac:spMkLst>
            <pc:docMk/>
            <pc:sldMk cId="1100707542" sldId="1569"/>
            <ac:spMk id="9" creationId="{64DE1169-A3CB-45AF-BA32-0D5F63533211}"/>
          </ac:spMkLst>
        </pc:spChg>
        <pc:picChg chg="add del">
          <ac:chgData name="Wiebe de Boer" userId="ac397c14-734d-45d1-bf54-462116def8cf" providerId="ADAL" clId="{4D93DA89-BC91-4F04-81B0-F41E1B1C72E2}" dt="2022-03-15T13:28:08.389" v="1289"/>
          <ac:picMkLst>
            <pc:docMk/>
            <pc:sldMk cId="1100707542" sldId="1569"/>
            <ac:picMk id="3" creationId="{AD9BF47A-8F83-4286-ACE2-93A7AB0FA70A}"/>
          </ac:picMkLst>
        </pc:picChg>
        <pc:picChg chg="add mod">
          <ac:chgData name="Wiebe de Boer" userId="ac397c14-734d-45d1-bf54-462116def8cf" providerId="ADAL" clId="{4D93DA89-BC91-4F04-81B0-F41E1B1C72E2}" dt="2022-03-15T13:28:28.975" v="1293" actId="1076"/>
          <ac:picMkLst>
            <pc:docMk/>
            <pc:sldMk cId="1100707542" sldId="1569"/>
            <ac:picMk id="5" creationId="{A606C0C4-DB4D-4F2E-B4D7-4C2A6AB229CE}"/>
          </ac:picMkLst>
        </pc:picChg>
      </pc:sldChg>
      <pc:sldChg chg="addSp delSp modSp add mod modTransition">
        <pc:chgData name="Wiebe de Boer" userId="ac397c14-734d-45d1-bf54-462116def8cf" providerId="ADAL" clId="{4D93DA89-BC91-4F04-81B0-F41E1B1C72E2}" dt="2022-03-15T14:13:38.541" v="3370"/>
        <pc:sldMkLst>
          <pc:docMk/>
          <pc:sldMk cId="1647871341" sldId="1570"/>
        </pc:sldMkLst>
        <pc:spChg chg="mod">
          <ac:chgData name="Wiebe de Boer" userId="ac397c14-734d-45d1-bf54-462116def8cf" providerId="ADAL" clId="{4D93DA89-BC91-4F04-81B0-F41E1B1C72E2}" dt="2022-03-15T13:45:40.574" v="2359" actId="20577"/>
          <ac:spMkLst>
            <pc:docMk/>
            <pc:sldMk cId="1647871341" sldId="1570"/>
            <ac:spMk id="9" creationId="{64DE1169-A3CB-45AF-BA32-0D5F63533211}"/>
          </ac:spMkLst>
        </pc:spChg>
        <pc:picChg chg="add del mod modCrop">
          <ac:chgData name="Wiebe de Boer" userId="ac397c14-734d-45d1-bf54-462116def8cf" providerId="ADAL" clId="{4D93DA89-BC91-4F04-81B0-F41E1B1C72E2}" dt="2022-03-15T14:13:23.797" v="3366" actId="478"/>
          <ac:picMkLst>
            <pc:docMk/>
            <pc:sldMk cId="1647871341" sldId="1570"/>
            <ac:picMk id="3" creationId="{52DF28EB-C418-466E-9F38-7BCED039810C}"/>
          </ac:picMkLst>
        </pc:picChg>
        <pc:picChg chg="add mod modCrop">
          <ac:chgData name="Wiebe de Boer" userId="ac397c14-734d-45d1-bf54-462116def8cf" providerId="ADAL" clId="{4D93DA89-BC91-4F04-81B0-F41E1B1C72E2}" dt="2022-03-15T13:45:28.109" v="2356" actId="1076"/>
          <ac:picMkLst>
            <pc:docMk/>
            <pc:sldMk cId="1647871341" sldId="1570"/>
            <ac:picMk id="10" creationId="{F3A7D0D2-B1F6-4973-84E1-BE7606401920}"/>
          </ac:picMkLst>
        </pc:picChg>
        <pc:picChg chg="add del mod">
          <ac:chgData name="Wiebe de Boer" userId="ac397c14-734d-45d1-bf54-462116def8cf" providerId="ADAL" clId="{4D93DA89-BC91-4F04-81B0-F41E1B1C72E2}" dt="2022-03-15T14:13:29.482" v="3368"/>
          <ac:picMkLst>
            <pc:docMk/>
            <pc:sldMk cId="1647871341" sldId="1570"/>
            <ac:picMk id="11" creationId="{9A230B0E-C3A0-430D-8327-CB4925E7F8D0}"/>
          </ac:picMkLst>
        </pc:picChg>
      </pc:sldChg>
      <pc:sldChg chg="delSp modSp add mod">
        <pc:chgData name="Wiebe de Boer" userId="ac397c14-734d-45d1-bf54-462116def8cf" providerId="ADAL" clId="{4D93DA89-BC91-4F04-81B0-F41E1B1C72E2}" dt="2022-03-15T14:57:14.269" v="4825" actId="20577"/>
        <pc:sldMkLst>
          <pc:docMk/>
          <pc:sldMk cId="3588157814" sldId="1571"/>
        </pc:sldMkLst>
        <pc:spChg chg="mod">
          <ac:chgData name="Wiebe de Boer" userId="ac397c14-734d-45d1-bf54-462116def8cf" providerId="ADAL" clId="{4D93DA89-BC91-4F04-81B0-F41E1B1C72E2}" dt="2022-03-15T14:57:14.269" v="4825" actId="20577"/>
          <ac:spMkLst>
            <pc:docMk/>
            <pc:sldMk cId="3588157814" sldId="1571"/>
            <ac:spMk id="9" creationId="{64DE1169-A3CB-45AF-BA32-0D5F63533211}"/>
          </ac:spMkLst>
        </pc:spChg>
        <pc:picChg chg="del">
          <ac:chgData name="Wiebe de Boer" userId="ac397c14-734d-45d1-bf54-462116def8cf" providerId="ADAL" clId="{4D93DA89-BC91-4F04-81B0-F41E1B1C72E2}" dt="2022-03-15T14:13:41.090" v="3371" actId="478"/>
          <ac:picMkLst>
            <pc:docMk/>
            <pc:sldMk cId="3588157814" sldId="1571"/>
            <ac:picMk id="3" creationId="{52DF28EB-C418-466E-9F38-7BCED039810C}"/>
          </ac:picMkLst>
        </pc:picChg>
        <pc:picChg chg="del">
          <ac:chgData name="Wiebe de Boer" userId="ac397c14-734d-45d1-bf54-462116def8cf" providerId="ADAL" clId="{4D93DA89-BC91-4F04-81B0-F41E1B1C72E2}" dt="2022-03-15T14:13:42.794" v="3372" actId="478"/>
          <ac:picMkLst>
            <pc:docMk/>
            <pc:sldMk cId="3588157814" sldId="1571"/>
            <ac:picMk id="10" creationId="{F3A7D0D2-B1F6-4973-84E1-BE7606401920}"/>
          </ac:picMkLst>
        </pc:picChg>
      </pc:sldChg>
      <pc:sldChg chg="addSp delSp modSp add mod modAnim">
        <pc:chgData name="Wiebe de Boer" userId="ac397c14-734d-45d1-bf54-462116def8cf" providerId="ADAL" clId="{4D93DA89-BC91-4F04-81B0-F41E1B1C72E2}" dt="2022-03-15T15:23:24.995" v="5250" actId="1076"/>
        <pc:sldMkLst>
          <pc:docMk/>
          <pc:sldMk cId="2741397198" sldId="1572"/>
        </pc:sldMkLst>
        <pc:spChg chg="mod">
          <ac:chgData name="Wiebe de Boer" userId="ac397c14-734d-45d1-bf54-462116def8cf" providerId="ADAL" clId="{4D93DA89-BC91-4F04-81B0-F41E1B1C72E2}" dt="2022-03-15T14:28:50.475" v="4438" actId="20577"/>
          <ac:spMkLst>
            <pc:docMk/>
            <pc:sldMk cId="2741397198" sldId="1572"/>
            <ac:spMk id="2" creationId="{0A6A3197-EC2F-477E-85EA-FDF78C8968FA}"/>
          </ac:spMkLst>
        </pc:spChg>
        <pc:spChg chg="del mod">
          <ac:chgData name="Wiebe de Boer" userId="ac397c14-734d-45d1-bf54-462116def8cf" providerId="ADAL" clId="{4D93DA89-BC91-4F04-81B0-F41E1B1C72E2}" dt="2022-03-15T14:35:41.691" v="4509" actId="478"/>
          <ac:spMkLst>
            <pc:docMk/>
            <pc:sldMk cId="2741397198" sldId="1572"/>
            <ac:spMk id="9" creationId="{64DE1169-A3CB-45AF-BA32-0D5F63533211}"/>
          </ac:spMkLst>
        </pc:spChg>
        <pc:spChg chg="add mod ord">
          <ac:chgData name="Wiebe de Boer" userId="ac397c14-734d-45d1-bf54-462116def8cf" providerId="ADAL" clId="{4D93DA89-BC91-4F04-81B0-F41E1B1C72E2}" dt="2022-03-15T14:35:55.648" v="4510" actId="1076"/>
          <ac:spMkLst>
            <pc:docMk/>
            <pc:sldMk cId="2741397198" sldId="1572"/>
            <ac:spMk id="10" creationId="{CFCE2F30-91DE-4FA6-A8EB-4D5659DC72C9}"/>
          </ac:spMkLst>
        </pc:spChg>
        <pc:spChg chg="add mod ord">
          <ac:chgData name="Wiebe de Boer" userId="ac397c14-734d-45d1-bf54-462116def8cf" providerId="ADAL" clId="{4D93DA89-BC91-4F04-81B0-F41E1B1C72E2}" dt="2022-03-15T14:35:55.648" v="4510" actId="1076"/>
          <ac:spMkLst>
            <pc:docMk/>
            <pc:sldMk cId="2741397198" sldId="1572"/>
            <ac:spMk id="11" creationId="{F625BED4-375A-406F-A94E-A50B621CFAE8}"/>
          </ac:spMkLst>
        </pc:spChg>
        <pc:spChg chg="add mod ord">
          <ac:chgData name="Wiebe de Boer" userId="ac397c14-734d-45d1-bf54-462116def8cf" providerId="ADAL" clId="{4D93DA89-BC91-4F04-81B0-F41E1B1C72E2}" dt="2022-03-15T14:35:55.648" v="4510" actId="1076"/>
          <ac:spMkLst>
            <pc:docMk/>
            <pc:sldMk cId="2741397198" sldId="1572"/>
            <ac:spMk id="12" creationId="{552C7418-52B6-43BE-8533-F5A5468A752D}"/>
          </ac:spMkLst>
        </pc:spChg>
        <pc:graphicFrameChg chg="add del mod modGraphic">
          <ac:chgData name="Wiebe de Boer" userId="ac397c14-734d-45d1-bf54-462116def8cf" providerId="ADAL" clId="{4D93DA89-BC91-4F04-81B0-F41E1B1C72E2}" dt="2022-03-15T14:33:15.171" v="4476" actId="478"/>
          <ac:graphicFrameMkLst>
            <pc:docMk/>
            <pc:sldMk cId="2741397198" sldId="1572"/>
            <ac:graphicFrameMk id="13" creationId="{5FE8E34B-DF3C-47E3-88A2-8B106409F8B1}"/>
          </ac:graphicFrameMkLst>
        </pc:graphicFrameChg>
        <pc:graphicFrameChg chg="add del mod">
          <ac:chgData name="Wiebe de Boer" userId="ac397c14-734d-45d1-bf54-462116def8cf" providerId="ADAL" clId="{4D93DA89-BC91-4F04-81B0-F41E1B1C72E2}" dt="2022-03-15T14:32:26.693" v="4457"/>
          <ac:graphicFrameMkLst>
            <pc:docMk/>
            <pc:sldMk cId="2741397198" sldId="1572"/>
            <ac:graphicFrameMk id="14" creationId="{B7BB0A3D-1245-454A-A4B6-1663ADFBE5F8}"/>
          </ac:graphicFrameMkLst>
        </pc:graphicFrameChg>
        <pc:graphicFrameChg chg="add del mod modGraphic">
          <ac:chgData name="Wiebe de Boer" userId="ac397c14-734d-45d1-bf54-462116def8cf" providerId="ADAL" clId="{4D93DA89-BC91-4F04-81B0-F41E1B1C72E2}" dt="2022-03-15T14:32:50.150" v="4465" actId="478"/>
          <ac:graphicFrameMkLst>
            <pc:docMk/>
            <pc:sldMk cId="2741397198" sldId="1572"/>
            <ac:graphicFrameMk id="15" creationId="{7839B96B-9994-4CA2-B700-C01846C64914}"/>
          </ac:graphicFrameMkLst>
        </pc:graphicFrameChg>
        <pc:graphicFrameChg chg="add del mod">
          <ac:chgData name="Wiebe de Boer" userId="ac397c14-734d-45d1-bf54-462116def8cf" providerId="ADAL" clId="{4D93DA89-BC91-4F04-81B0-F41E1B1C72E2}" dt="2022-03-15T14:32:59.718" v="4469"/>
          <ac:graphicFrameMkLst>
            <pc:docMk/>
            <pc:sldMk cId="2741397198" sldId="1572"/>
            <ac:graphicFrameMk id="16" creationId="{D97E638E-A01F-4A93-9542-AF6E2D49BA15}"/>
          </ac:graphicFrameMkLst>
        </pc:graphicFrameChg>
        <pc:graphicFrameChg chg="add del mod">
          <ac:chgData name="Wiebe de Boer" userId="ac397c14-734d-45d1-bf54-462116def8cf" providerId="ADAL" clId="{4D93DA89-BC91-4F04-81B0-F41E1B1C72E2}" dt="2022-03-15T14:33:04.113" v="4472"/>
          <ac:graphicFrameMkLst>
            <pc:docMk/>
            <pc:sldMk cId="2741397198" sldId="1572"/>
            <ac:graphicFrameMk id="17" creationId="{1B936215-DB28-41B8-82D0-09D88E1CE374}"/>
          </ac:graphicFrameMkLst>
        </pc:graphicFrameChg>
        <pc:picChg chg="add mod">
          <ac:chgData name="Wiebe de Boer" userId="ac397c14-734d-45d1-bf54-462116def8cf" providerId="ADAL" clId="{4D93DA89-BC91-4F04-81B0-F41E1B1C72E2}" dt="2022-03-15T14:35:31.783" v="4508" actId="14100"/>
          <ac:picMkLst>
            <pc:docMk/>
            <pc:sldMk cId="2741397198" sldId="1572"/>
            <ac:picMk id="3" creationId="{01714527-7EB5-4F8E-B318-600B9C1E1A00}"/>
          </ac:picMkLst>
        </pc:picChg>
        <pc:picChg chg="add mod">
          <ac:chgData name="Wiebe de Boer" userId="ac397c14-734d-45d1-bf54-462116def8cf" providerId="ADAL" clId="{4D93DA89-BC91-4F04-81B0-F41E1B1C72E2}" dt="2022-03-15T14:35:28.991" v="4507" actId="1076"/>
          <ac:picMkLst>
            <pc:docMk/>
            <pc:sldMk cId="2741397198" sldId="1572"/>
            <ac:picMk id="5" creationId="{B8FB2D5B-0F10-4A39-961B-E8EA3E20FF57}"/>
          </ac:picMkLst>
        </pc:picChg>
        <pc:picChg chg="add mod">
          <ac:chgData name="Wiebe de Boer" userId="ac397c14-734d-45d1-bf54-462116def8cf" providerId="ADAL" clId="{4D93DA89-BC91-4F04-81B0-F41E1B1C72E2}" dt="2022-03-15T15:23:24.995" v="5250" actId="1076"/>
          <ac:picMkLst>
            <pc:docMk/>
            <pc:sldMk cId="2741397198" sldId="1572"/>
            <ac:picMk id="22" creationId="{3BFCFB9C-2774-4593-B557-6B0FA4FE9302}"/>
          </ac:picMkLst>
        </pc:picChg>
      </pc:sldChg>
      <pc:sldChg chg="addSp delSp modSp add mod delAnim">
        <pc:chgData name="Wiebe de Boer" userId="ac397c14-734d-45d1-bf54-462116def8cf" providerId="ADAL" clId="{4D93DA89-BC91-4F04-81B0-F41E1B1C72E2}" dt="2022-03-15T15:23:27.154" v="5251"/>
        <pc:sldMkLst>
          <pc:docMk/>
          <pc:sldMk cId="230531509" sldId="1573"/>
        </pc:sldMkLst>
        <pc:spChg chg="del">
          <ac:chgData name="Wiebe de Boer" userId="ac397c14-734d-45d1-bf54-462116def8cf" providerId="ADAL" clId="{4D93DA89-BC91-4F04-81B0-F41E1B1C72E2}" dt="2022-03-15T14:37:51.037" v="4513" actId="478"/>
          <ac:spMkLst>
            <pc:docMk/>
            <pc:sldMk cId="230531509" sldId="1573"/>
            <ac:spMk id="10" creationId="{CFCE2F30-91DE-4FA6-A8EB-4D5659DC72C9}"/>
          </ac:spMkLst>
        </pc:spChg>
        <pc:spChg chg="del">
          <ac:chgData name="Wiebe de Boer" userId="ac397c14-734d-45d1-bf54-462116def8cf" providerId="ADAL" clId="{4D93DA89-BC91-4F04-81B0-F41E1B1C72E2}" dt="2022-03-15T14:37:51.037" v="4513" actId="478"/>
          <ac:spMkLst>
            <pc:docMk/>
            <pc:sldMk cId="230531509" sldId="1573"/>
            <ac:spMk id="11" creationId="{F625BED4-375A-406F-A94E-A50B621CFAE8}"/>
          </ac:spMkLst>
        </pc:spChg>
        <pc:spChg chg="del">
          <ac:chgData name="Wiebe de Boer" userId="ac397c14-734d-45d1-bf54-462116def8cf" providerId="ADAL" clId="{4D93DA89-BC91-4F04-81B0-F41E1B1C72E2}" dt="2022-03-15T14:37:51.037" v="4513" actId="478"/>
          <ac:spMkLst>
            <pc:docMk/>
            <pc:sldMk cId="230531509" sldId="1573"/>
            <ac:spMk id="12" creationId="{552C7418-52B6-43BE-8533-F5A5468A752D}"/>
          </ac:spMkLst>
        </pc:spChg>
        <pc:spChg chg="add mod">
          <ac:chgData name="Wiebe de Boer" userId="ac397c14-734d-45d1-bf54-462116def8cf" providerId="ADAL" clId="{4D93DA89-BC91-4F04-81B0-F41E1B1C72E2}" dt="2022-03-15T14:39:19.250" v="4530" actId="20577"/>
          <ac:spMkLst>
            <pc:docMk/>
            <pc:sldMk cId="230531509" sldId="1573"/>
            <ac:spMk id="13" creationId="{A772165D-0188-414B-AB6A-E4C700BC9310}"/>
          </ac:spMkLst>
        </pc:spChg>
        <pc:picChg chg="del">
          <ac:chgData name="Wiebe de Boer" userId="ac397c14-734d-45d1-bf54-462116def8cf" providerId="ADAL" clId="{4D93DA89-BC91-4F04-81B0-F41E1B1C72E2}" dt="2022-03-15T14:37:44.439" v="4512" actId="478"/>
          <ac:picMkLst>
            <pc:docMk/>
            <pc:sldMk cId="230531509" sldId="1573"/>
            <ac:picMk id="3" creationId="{01714527-7EB5-4F8E-B318-600B9C1E1A00}"/>
          </ac:picMkLst>
        </pc:picChg>
        <pc:picChg chg="del">
          <ac:chgData name="Wiebe de Boer" userId="ac397c14-734d-45d1-bf54-462116def8cf" providerId="ADAL" clId="{4D93DA89-BC91-4F04-81B0-F41E1B1C72E2}" dt="2022-03-15T14:37:51.037" v="4513" actId="478"/>
          <ac:picMkLst>
            <pc:docMk/>
            <pc:sldMk cId="230531509" sldId="1573"/>
            <ac:picMk id="5" creationId="{B8FB2D5B-0F10-4A39-961B-E8EA3E20FF57}"/>
          </ac:picMkLst>
        </pc:picChg>
        <pc:picChg chg="add del mod">
          <ac:chgData name="Wiebe de Boer" userId="ac397c14-734d-45d1-bf54-462116def8cf" providerId="ADAL" clId="{4D93DA89-BC91-4F04-81B0-F41E1B1C72E2}" dt="2022-03-15T14:38:32.321" v="4523" actId="478"/>
          <ac:picMkLst>
            <pc:docMk/>
            <pc:sldMk cId="230531509" sldId="1573"/>
            <ac:picMk id="14" creationId="{2660112E-43BB-4719-8D6D-1B1E01F3E9A2}"/>
          </ac:picMkLst>
        </pc:picChg>
        <pc:picChg chg="add mod modCrop">
          <ac:chgData name="Wiebe de Boer" userId="ac397c14-734d-45d1-bf54-462116def8cf" providerId="ADAL" clId="{4D93DA89-BC91-4F04-81B0-F41E1B1C72E2}" dt="2022-03-15T14:38:56.176" v="4526" actId="732"/>
          <ac:picMkLst>
            <pc:docMk/>
            <pc:sldMk cId="230531509" sldId="1573"/>
            <ac:picMk id="15" creationId="{32DAFBBE-521F-419E-AE7B-D427D5590FE4}"/>
          </ac:picMkLst>
        </pc:picChg>
        <pc:picChg chg="add mod">
          <ac:chgData name="Wiebe de Boer" userId="ac397c14-734d-45d1-bf54-462116def8cf" providerId="ADAL" clId="{4D93DA89-BC91-4F04-81B0-F41E1B1C72E2}" dt="2022-03-15T14:39:03.278" v="4527" actId="1076"/>
          <ac:picMkLst>
            <pc:docMk/>
            <pc:sldMk cId="230531509" sldId="1573"/>
            <ac:picMk id="16" creationId="{3E9D7B87-0052-4CB6-B0AE-9348D0F95381}"/>
          </ac:picMkLst>
        </pc:picChg>
        <pc:picChg chg="add mod">
          <ac:chgData name="Wiebe de Boer" userId="ac397c14-734d-45d1-bf54-462116def8cf" providerId="ADAL" clId="{4D93DA89-BC91-4F04-81B0-F41E1B1C72E2}" dt="2022-03-15T15:23:27.154" v="5251"/>
          <ac:picMkLst>
            <pc:docMk/>
            <pc:sldMk cId="230531509" sldId="1573"/>
            <ac:picMk id="17" creationId="{05587EA7-884A-4B09-8596-A639CD20444C}"/>
          </ac:picMkLst>
        </pc:picChg>
      </pc:sldChg>
      <pc:sldChg chg="addSp modSp add mod">
        <pc:chgData name="Wiebe de Boer" userId="ac397c14-734d-45d1-bf54-462116def8cf" providerId="ADAL" clId="{4D93DA89-BC91-4F04-81B0-F41E1B1C72E2}" dt="2022-03-15T15:24:05.484" v="5258"/>
        <pc:sldMkLst>
          <pc:docMk/>
          <pc:sldMk cId="595717156" sldId="1574"/>
        </pc:sldMkLst>
        <pc:spChg chg="mod">
          <ac:chgData name="Wiebe de Boer" userId="ac397c14-734d-45d1-bf54-462116def8cf" providerId="ADAL" clId="{4D93DA89-BC91-4F04-81B0-F41E1B1C72E2}" dt="2022-03-15T14:49:58.536" v="4660" actId="20577"/>
          <ac:spMkLst>
            <pc:docMk/>
            <pc:sldMk cId="595717156" sldId="1574"/>
            <ac:spMk id="2" creationId="{0A6A3197-EC2F-477E-85EA-FDF78C8968FA}"/>
          </ac:spMkLst>
        </pc:spChg>
        <pc:spChg chg="mod">
          <ac:chgData name="Wiebe de Boer" userId="ac397c14-734d-45d1-bf54-462116def8cf" providerId="ADAL" clId="{4D93DA89-BC91-4F04-81B0-F41E1B1C72E2}" dt="2022-03-15T14:56:18.828" v="4739" actId="113"/>
          <ac:spMkLst>
            <pc:docMk/>
            <pc:sldMk cId="595717156" sldId="1574"/>
            <ac:spMk id="9" creationId="{64DE1169-A3CB-45AF-BA32-0D5F63533211}"/>
          </ac:spMkLst>
        </pc:spChg>
        <pc:picChg chg="add mod">
          <ac:chgData name="Wiebe de Boer" userId="ac397c14-734d-45d1-bf54-462116def8cf" providerId="ADAL" clId="{4D93DA89-BC91-4F04-81B0-F41E1B1C72E2}" dt="2022-03-15T15:24:05.484" v="5258"/>
          <ac:picMkLst>
            <pc:docMk/>
            <pc:sldMk cId="595717156" sldId="1574"/>
            <ac:picMk id="10" creationId="{96B631F8-6B8A-4C35-958C-C439BE0823DB}"/>
          </ac:picMkLst>
        </pc:picChg>
      </pc:sldChg>
      <pc:sldChg chg="addSp delSp modSp add mod">
        <pc:chgData name="Wiebe de Boer" userId="ac397c14-734d-45d1-bf54-462116def8cf" providerId="ADAL" clId="{4D93DA89-BC91-4F04-81B0-F41E1B1C72E2}" dt="2022-03-15T14:55:56.524" v="4733" actId="1076"/>
        <pc:sldMkLst>
          <pc:docMk/>
          <pc:sldMk cId="3427966591" sldId="1575"/>
        </pc:sldMkLst>
        <pc:spChg chg="mod">
          <ac:chgData name="Wiebe de Boer" userId="ac397c14-734d-45d1-bf54-462116def8cf" providerId="ADAL" clId="{4D93DA89-BC91-4F04-81B0-F41E1B1C72E2}" dt="2022-03-15T14:54:19.224" v="4710" actId="20577"/>
          <ac:spMkLst>
            <pc:docMk/>
            <pc:sldMk cId="3427966591" sldId="1575"/>
            <ac:spMk id="2" creationId="{0A6A3197-EC2F-477E-85EA-FDF78C8968FA}"/>
          </ac:spMkLst>
        </pc:spChg>
        <pc:spChg chg="add del mod">
          <ac:chgData name="Wiebe de Boer" userId="ac397c14-734d-45d1-bf54-462116def8cf" providerId="ADAL" clId="{4D93DA89-BC91-4F04-81B0-F41E1B1C72E2}" dt="2022-03-15T14:55:35.741" v="4724" actId="478"/>
          <ac:spMkLst>
            <pc:docMk/>
            <pc:sldMk cId="3427966591" sldId="1575"/>
            <ac:spMk id="5" creationId="{A14E8E37-B306-4FBF-BFB7-143DDFBAA8B1}"/>
          </ac:spMkLst>
        </pc:spChg>
        <pc:spChg chg="del">
          <ac:chgData name="Wiebe de Boer" userId="ac397c14-734d-45d1-bf54-462116def8cf" providerId="ADAL" clId="{4D93DA89-BC91-4F04-81B0-F41E1B1C72E2}" dt="2022-03-15T14:54:22.116" v="4711" actId="478"/>
          <ac:spMkLst>
            <pc:docMk/>
            <pc:sldMk cId="3427966591" sldId="1575"/>
            <ac:spMk id="9" creationId="{64DE1169-A3CB-45AF-BA32-0D5F63533211}"/>
          </ac:spMkLst>
        </pc:spChg>
        <pc:picChg chg="add mod ord">
          <ac:chgData name="Wiebe de Boer" userId="ac397c14-734d-45d1-bf54-462116def8cf" providerId="ADAL" clId="{4D93DA89-BC91-4F04-81B0-F41E1B1C72E2}" dt="2022-03-15T14:55:56.524" v="4733" actId="1076"/>
          <ac:picMkLst>
            <pc:docMk/>
            <pc:sldMk cId="3427966591" sldId="1575"/>
            <ac:picMk id="11" creationId="{7EB4762C-633C-4B35-9D45-421EE1CA9BEA}"/>
          </ac:picMkLst>
        </pc:picChg>
        <pc:picChg chg="add del mod">
          <ac:chgData name="Wiebe de Boer" userId="ac397c14-734d-45d1-bf54-462116def8cf" providerId="ADAL" clId="{4D93DA89-BC91-4F04-81B0-F41E1B1C72E2}" dt="2022-03-15T14:55:45.563" v="4730" actId="478"/>
          <ac:picMkLst>
            <pc:docMk/>
            <pc:sldMk cId="3427966591" sldId="1575"/>
            <ac:picMk id="12" creationId="{59FD4C1F-8775-4FA4-9896-8C9E54BC0831}"/>
          </ac:picMkLst>
        </pc:picChg>
        <pc:picChg chg="add del mod">
          <ac:chgData name="Wiebe de Boer" userId="ac397c14-734d-45d1-bf54-462116def8cf" providerId="ADAL" clId="{4D93DA89-BC91-4F04-81B0-F41E1B1C72E2}" dt="2022-03-15T14:55:45.563" v="4730" actId="478"/>
          <ac:picMkLst>
            <pc:docMk/>
            <pc:sldMk cId="3427966591" sldId="1575"/>
            <ac:picMk id="13" creationId="{4969AE44-E286-4137-9A68-621F06232115}"/>
          </ac:picMkLst>
        </pc:picChg>
        <pc:picChg chg="add del mod">
          <ac:chgData name="Wiebe de Boer" userId="ac397c14-734d-45d1-bf54-462116def8cf" providerId="ADAL" clId="{4D93DA89-BC91-4F04-81B0-F41E1B1C72E2}" dt="2022-03-15T14:55:45.563" v="4730" actId="478"/>
          <ac:picMkLst>
            <pc:docMk/>
            <pc:sldMk cId="3427966591" sldId="1575"/>
            <ac:picMk id="14" creationId="{22A68F82-D7E7-4E50-B4BC-7A173423AA14}"/>
          </ac:picMkLst>
        </pc:picChg>
        <pc:picChg chg="add del mod">
          <ac:chgData name="Wiebe de Boer" userId="ac397c14-734d-45d1-bf54-462116def8cf" providerId="ADAL" clId="{4D93DA89-BC91-4F04-81B0-F41E1B1C72E2}" dt="2022-03-15T14:55:45.563" v="4730" actId="478"/>
          <ac:picMkLst>
            <pc:docMk/>
            <pc:sldMk cId="3427966591" sldId="1575"/>
            <ac:picMk id="15" creationId="{EFE97B37-099A-449F-A4EE-1B41E6EC3A53}"/>
          </ac:picMkLst>
        </pc:picChg>
      </pc:sldChg>
      <pc:sldChg chg="addSp delSp modSp add mod">
        <pc:chgData name="Wiebe de Boer" userId="ac397c14-734d-45d1-bf54-462116def8cf" providerId="ADAL" clId="{4D93DA89-BC91-4F04-81B0-F41E1B1C72E2}" dt="2022-03-15T15:00:52.313" v="4873" actId="20577"/>
        <pc:sldMkLst>
          <pc:docMk/>
          <pc:sldMk cId="1217587266" sldId="1576"/>
        </pc:sldMkLst>
        <pc:spChg chg="mod">
          <ac:chgData name="Wiebe de Boer" userId="ac397c14-734d-45d1-bf54-462116def8cf" providerId="ADAL" clId="{4D93DA89-BC91-4F04-81B0-F41E1B1C72E2}" dt="2022-03-15T15:00:52.313" v="4873" actId="20577"/>
          <ac:spMkLst>
            <pc:docMk/>
            <pc:sldMk cId="1217587266" sldId="1576"/>
            <ac:spMk id="2" creationId="{0A6A3197-EC2F-477E-85EA-FDF78C8968FA}"/>
          </ac:spMkLst>
        </pc:spChg>
        <pc:picChg chg="add mod modCrop">
          <ac:chgData name="Wiebe de Boer" userId="ac397c14-734d-45d1-bf54-462116def8cf" providerId="ADAL" clId="{4D93DA89-BC91-4F04-81B0-F41E1B1C72E2}" dt="2022-03-15T15:00:03.259" v="4856" actId="1076"/>
          <ac:picMkLst>
            <pc:docMk/>
            <pc:sldMk cId="1217587266" sldId="1576"/>
            <ac:picMk id="3" creationId="{F81750AE-46B2-451D-A37A-D202B8A3797A}"/>
          </ac:picMkLst>
        </pc:picChg>
        <pc:picChg chg="del">
          <ac:chgData name="Wiebe de Boer" userId="ac397c14-734d-45d1-bf54-462116def8cf" providerId="ADAL" clId="{4D93DA89-BC91-4F04-81B0-F41E1B1C72E2}" dt="2022-03-15T14:59:24.452" v="4850" actId="478"/>
          <ac:picMkLst>
            <pc:docMk/>
            <pc:sldMk cId="1217587266" sldId="1576"/>
            <ac:picMk id="11" creationId="{7EB4762C-633C-4B35-9D45-421EE1CA9BEA}"/>
          </ac:picMkLst>
        </pc:picChg>
      </pc:sldChg>
      <pc:sldChg chg="addSp delSp modSp add mod">
        <pc:chgData name="Wiebe de Boer" userId="ac397c14-734d-45d1-bf54-462116def8cf" providerId="ADAL" clId="{4D93DA89-BC91-4F04-81B0-F41E1B1C72E2}" dt="2022-03-15T15:03:23.643" v="4900" actId="20577"/>
        <pc:sldMkLst>
          <pc:docMk/>
          <pc:sldMk cId="3841247557" sldId="1577"/>
        </pc:sldMkLst>
        <pc:spChg chg="mod">
          <ac:chgData name="Wiebe de Boer" userId="ac397c14-734d-45d1-bf54-462116def8cf" providerId="ADAL" clId="{4D93DA89-BC91-4F04-81B0-F41E1B1C72E2}" dt="2022-03-15T15:02:51.335" v="4884"/>
          <ac:spMkLst>
            <pc:docMk/>
            <pc:sldMk cId="3841247557" sldId="1577"/>
            <ac:spMk id="31" creationId="{47E02864-043A-418A-B5DE-36BE7611C84F}"/>
          </ac:spMkLst>
        </pc:spChg>
        <pc:spChg chg="mod">
          <ac:chgData name="Wiebe de Boer" userId="ac397c14-734d-45d1-bf54-462116def8cf" providerId="ADAL" clId="{4D93DA89-BC91-4F04-81B0-F41E1B1C72E2}" dt="2022-03-15T15:02:51.335" v="4884"/>
          <ac:spMkLst>
            <pc:docMk/>
            <pc:sldMk cId="3841247557" sldId="1577"/>
            <ac:spMk id="32" creationId="{44E91550-8878-45DC-993E-3F1795213EAA}"/>
          </ac:spMkLst>
        </pc:spChg>
        <pc:spChg chg="mod">
          <ac:chgData name="Wiebe de Boer" userId="ac397c14-734d-45d1-bf54-462116def8cf" providerId="ADAL" clId="{4D93DA89-BC91-4F04-81B0-F41E1B1C72E2}" dt="2022-03-15T15:02:51.335" v="4884"/>
          <ac:spMkLst>
            <pc:docMk/>
            <pc:sldMk cId="3841247557" sldId="1577"/>
            <ac:spMk id="33" creationId="{A0DDB620-8EA1-4A5A-964C-44160B301C29}"/>
          </ac:spMkLst>
        </pc:spChg>
        <pc:spChg chg="mod">
          <ac:chgData name="Wiebe de Boer" userId="ac397c14-734d-45d1-bf54-462116def8cf" providerId="ADAL" clId="{4D93DA89-BC91-4F04-81B0-F41E1B1C72E2}" dt="2022-03-15T15:02:51.335" v="4884"/>
          <ac:spMkLst>
            <pc:docMk/>
            <pc:sldMk cId="3841247557" sldId="1577"/>
            <ac:spMk id="34" creationId="{10235E55-F6A5-4D69-BC45-1C04711E1EDE}"/>
          </ac:spMkLst>
        </pc:spChg>
        <pc:spChg chg="mod">
          <ac:chgData name="Wiebe de Boer" userId="ac397c14-734d-45d1-bf54-462116def8cf" providerId="ADAL" clId="{4D93DA89-BC91-4F04-81B0-F41E1B1C72E2}" dt="2022-03-15T15:02:51.335" v="4884"/>
          <ac:spMkLst>
            <pc:docMk/>
            <pc:sldMk cId="3841247557" sldId="1577"/>
            <ac:spMk id="36" creationId="{FC0BAEEF-424B-4C67-A741-8AAB96A30ECB}"/>
          </ac:spMkLst>
        </pc:spChg>
        <pc:spChg chg="mod">
          <ac:chgData name="Wiebe de Boer" userId="ac397c14-734d-45d1-bf54-462116def8cf" providerId="ADAL" clId="{4D93DA89-BC91-4F04-81B0-F41E1B1C72E2}" dt="2022-03-15T15:02:51.335" v="4884"/>
          <ac:spMkLst>
            <pc:docMk/>
            <pc:sldMk cId="3841247557" sldId="1577"/>
            <ac:spMk id="37" creationId="{FC1CA211-75BA-4122-B81B-4B520DEBF2C8}"/>
          </ac:spMkLst>
        </pc:spChg>
        <pc:spChg chg="mod">
          <ac:chgData name="Wiebe de Boer" userId="ac397c14-734d-45d1-bf54-462116def8cf" providerId="ADAL" clId="{4D93DA89-BC91-4F04-81B0-F41E1B1C72E2}" dt="2022-03-15T15:02:51.335" v="4884"/>
          <ac:spMkLst>
            <pc:docMk/>
            <pc:sldMk cId="3841247557" sldId="1577"/>
            <ac:spMk id="38" creationId="{8BB5197C-8B7A-4826-9AF0-41A18D78E871}"/>
          </ac:spMkLst>
        </pc:spChg>
        <pc:spChg chg="mod">
          <ac:chgData name="Wiebe de Boer" userId="ac397c14-734d-45d1-bf54-462116def8cf" providerId="ADAL" clId="{4D93DA89-BC91-4F04-81B0-F41E1B1C72E2}" dt="2022-03-15T15:02:51.335" v="4884"/>
          <ac:spMkLst>
            <pc:docMk/>
            <pc:sldMk cId="3841247557" sldId="1577"/>
            <ac:spMk id="39" creationId="{7DB04768-9B6D-494B-99F5-D9ADEF2FB638}"/>
          </ac:spMkLst>
        </pc:spChg>
        <pc:spChg chg="mod">
          <ac:chgData name="Wiebe de Boer" userId="ac397c14-734d-45d1-bf54-462116def8cf" providerId="ADAL" clId="{4D93DA89-BC91-4F04-81B0-F41E1B1C72E2}" dt="2022-03-15T15:02:51.335" v="4884"/>
          <ac:spMkLst>
            <pc:docMk/>
            <pc:sldMk cId="3841247557" sldId="1577"/>
            <ac:spMk id="40" creationId="{D8A0D202-2DE3-4781-8658-9B23C2DBF6F5}"/>
          </ac:spMkLst>
        </pc:spChg>
        <pc:spChg chg="mod">
          <ac:chgData name="Wiebe de Boer" userId="ac397c14-734d-45d1-bf54-462116def8cf" providerId="ADAL" clId="{4D93DA89-BC91-4F04-81B0-F41E1B1C72E2}" dt="2022-03-15T15:02:51.335" v="4884"/>
          <ac:spMkLst>
            <pc:docMk/>
            <pc:sldMk cId="3841247557" sldId="1577"/>
            <ac:spMk id="41" creationId="{6EE46404-4314-452B-8F24-DFA773743471}"/>
          </ac:spMkLst>
        </pc:spChg>
        <pc:spChg chg="mod">
          <ac:chgData name="Wiebe de Boer" userId="ac397c14-734d-45d1-bf54-462116def8cf" providerId="ADAL" clId="{4D93DA89-BC91-4F04-81B0-F41E1B1C72E2}" dt="2022-03-15T15:02:51.335" v="4884"/>
          <ac:spMkLst>
            <pc:docMk/>
            <pc:sldMk cId="3841247557" sldId="1577"/>
            <ac:spMk id="42" creationId="{8F288ADF-D405-4F78-9574-420056BD8CE9}"/>
          </ac:spMkLst>
        </pc:spChg>
        <pc:spChg chg="mod">
          <ac:chgData name="Wiebe de Boer" userId="ac397c14-734d-45d1-bf54-462116def8cf" providerId="ADAL" clId="{4D93DA89-BC91-4F04-81B0-F41E1B1C72E2}" dt="2022-03-15T15:02:51.335" v="4884"/>
          <ac:spMkLst>
            <pc:docMk/>
            <pc:sldMk cId="3841247557" sldId="1577"/>
            <ac:spMk id="43" creationId="{2C6D7FCB-3D2D-4835-B706-3BE6BAB6E31C}"/>
          </ac:spMkLst>
        </pc:spChg>
        <pc:spChg chg="mod">
          <ac:chgData name="Wiebe de Boer" userId="ac397c14-734d-45d1-bf54-462116def8cf" providerId="ADAL" clId="{4D93DA89-BC91-4F04-81B0-F41E1B1C72E2}" dt="2022-03-15T15:02:51.335" v="4884"/>
          <ac:spMkLst>
            <pc:docMk/>
            <pc:sldMk cId="3841247557" sldId="1577"/>
            <ac:spMk id="44" creationId="{D9240EE2-55EE-4B58-9555-B0DA71A63452}"/>
          </ac:spMkLst>
        </pc:spChg>
        <pc:spChg chg="mod">
          <ac:chgData name="Wiebe de Boer" userId="ac397c14-734d-45d1-bf54-462116def8cf" providerId="ADAL" clId="{4D93DA89-BC91-4F04-81B0-F41E1B1C72E2}" dt="2022-03-15T15:02:51.335" v="4884"/>
          <ac:spMkLst>
            <pc:docMk/>
            <pc:sldMk cId="3841247557" sldId="1577"/>
            <ac:spMk id="45" creationId="{D6AE7C49-7824-40AB-AF44-469CF9EC6412}"/>
          </ac:spMkLst>
        </pc:spChg>
        <pc:spChg chg="mod">
          <ac:chgData name="Wiebe de Boer" userId="ac397c14-734d-45d1-bf54-462116def8cf" providerId="ADAL" clId="{4D93DA89-BC91-4F04-81B0-F41E1B1C72E2}" dt="2022-03-15T15:02:51.335" v="4884"/>
          <ac:spMkLst>
            <pc:docMk/>
            <pc:sldMk cId="3841247557" sldId="1577"/>
            <ac:spMk id="46" creationId="{156F2FA9-18CE-4E13-9F9F-6E018CC4D1FD}"/>
          </ac:spMkLst>
        </pc:spChg>
        <pc:spChg chg="mod">
          <ac:chgData name="Wiebe de Boer" userId="ac397c14-734d-45d1-bf54-462116def8cf" providerId="ADAL" clId="{4D93DA89-BC91-4F04-81B0-F41E1B1C72E2}" dt="2022-03-15T15:02:51.335" v="4884"/>
          <ac:spMkLst>
            <pc:docMk/>
            <pc:sldMk cId="3841247557" sldId="1577"/>
            <ac:spMk id="47" creationId="{DF7F5567-7FDA-4104-B3D6-D679363ED3C0}"/>
          </ac:spMkLst>
        </pc:spChg>
        <pc:spChg chg="mod">
          <ac:chgData name="Wiebe de Boer" userId="ac397c14-734d-45d1-bf54-462116def8cf" providerId="ADAL" clId="{4D93DA89-BC91-4F04-81B0-F41E1B1C72E2}" dt="2022-03-15T15:02:51.335" v="4884"/>
          <ac:spMkLst>
            <pc:docMk/>
            <pc:sldMk cId="3841247557" sldId="1577"/>
            <ac:spMk id="48" creationId="{2A3F61A4-5E69-4202-9ED1-21E6FA818831}"/>
          </ac:spMkLst>
        </pc:spChg>
        <pc:spChg chg="mod">
          <ac:chgData name="Wiebe de Boer" userId="ac397c14-734d-45d1-bf54-462116def8cf" providerId="ADAL" clId="{4D93DA89-BC91-4F04-81B0-F41E1B1C72E2}" dt="2022-03-15T15:02:51.335" v="4884"/>
          <ac:spMkLst>
            <pc:docMk/>
            <pc:sldMk cId="3841247557" sldId="1577"/>
            <ac:spMk id="49" creationId="{9CE1A4B6-C85E-4EFB-A8F0-2E09E31F7284}"/>
          </ac:spMkLst>
        </pc:spChg>
        <pc:spChg chg="mod">
          <ac:chgData name="Wiebe de Boer" userId="ac397c14-734d-45d1-bf54-462116def8cf" providerId="ADAL" clId="{4D93DA89-BC91-4F04-81B0-F41E1B1C72E2}" dt="2022-03-15T15:02:51.335" v="4884"/>
          <ac:spMkLst>
            <pc:docMk/>
            <pc:sldMk cId="3841247557" sldId="1577"/>
            <ac:spMk id="50" creationId="{29D77DC8-E103-43A8-99C9-DFB897091401}"/>
          </ac:spMkLst>
        </pc:spChg>
        <pc:spChg chg="mod">
          <ac:chgData name="Wiebe de Boer" userId="ac397c14-734d-45d1-bf54-462116def8cf" providerId="ADAL" clId="{4D93DA89-BC91-4F04-81B0-F41E1B1C72E2}" dt="2022-03-15T15:02:51.335" v="4884"/>
          <ac:spMkLst>
            <pc:docMk/>
            <pc:sldMk cId="3841247557" sldId="1577"/>
            <ac:spMk id="51" creationId="{F4838283-8A60-403E-8188-9952FC545392}"/>
          </ac:spMkLst>
        </pc:spChg>
        <pc:spChg chg="mod">
          <ac:chgData name="Wiebe de Boer" userId="ac397c14-734d-45d1-bf54-462116def8cf" providerId="ADAL" clId="{4D93DA89-BC91-4F04-81B0-F41E1B1C72E2}" dt="2022-03-15T15:02:51.335" v="4884"/>
          <ac:spMkLst>
            <pc:docMk/>
            <pc:sldMk cId="3841247557" sldId="1577"/>
            <ac:spMk id="52" creationId="{13183A10-B8F8-4E76-893B-DE384F16DCBC}"/>
          </ac:spMkLst>
        </pc:spChg>
        <pc:spChg chg="mod">
          <ac:chgData name="Wiebe de Boer" userId="ac397c14-734d-45d1-bf54-462116def8cf" providerId="ADAL" clId="{4D93DA89-BC91-4F04-81B0-F41E1B1C72E2}" dt="2022-03-15T15:02:51.335" v="4884"/>
          <ac:spMkLst>
            <pc:docMk/>
            <pc:sldMk cId="3841247557" sldId="1577"/>
            <ac:spMk id="53" creationId="{48E43235-8AE3-4BC4-8F11-CFDDBDCE6A49}"/>
          </ac:spMkLst>
        </pc:spChg>
        <pc:spChg chg="mod">
          <ac:chgData name="Wiebe de Boer" userId="ac397c14-734d-45d1-bf54-462116def8cf" providerId="ADAL" clId="{4D93DA89-BC91-4F04-81B0-F41E1B1C72E2}" dt="2022-03-15T15:02:51.335" v="4884"/>
          <ac:spMkLst>
            <pc:docMk/>
            <pc:sldMk cId="3841247557" sldId="1577"/>
            <ac:spMk id="54" creationId="{9F037C73-CF30-4ECE-B2B7-A78334063B07}"/>
          </ac:spMkLst>
        </pc:spChg>
        <pc:spChg chg="mod">
          <ac:chgData name="Wiebe de Boer" userId="ac397c14-734d-45d1-bf54-462116def8cf" providerId="ADAL" clId="{4D93DA89-BC91-4F04-81B0-F41E1B1C72E2}" dt="2022-03-15T15:02:51.335" v="4884"/>
          <ac:spMkLst>
            <pc:docMk/>
            <pc:sldMk cId="3841247557" sldId="1577"/>
            <ac:spMk id="55" creationId="{4A8AF966-316E-454F-ADB9-C48126EEB264}"/>
          </ac:spMkLst>
        </pc:spChg>
        <pc:spChg chg="add mod">
          <ac:chgData name="Wiebe de Boer" userId="ac397c14-734d-45d1-bf54-462116def8cf" providerId="ADAL" clId="{4D93DA89-BC91-4F04-81B0-F41E1B1C72E2}" dt="2022-03-15T15:02:51.335" v="4884"/>
          <ac:spMkLst>
            <pc:docMk/>
            <pc:sldMk cId="3841247557" sldId="1577"/>
            <ac:spMk id="56" creationId="{C95013C1-4B0A-4937-AC64-9801C3792D6C}"/>
          </ac:spMkLst>
        </pc:spChg>
        <pc:spChg chg="add mod">
          <ac:chgData name="Wiebe de Boer" userId="ac397c14-734d-45d1-bf54-462116def8cf" providerId="ADAL" clId="{4D93DA89-BC91-4F04-81B0-F41E1B1C72E2}" dt="2022-03-15T15:02:51.335" v="4884"/>
          <ac:spMkLst>
            <pc:docMk/>
            <pc:sldMk cId="3841247557" sldId="1577"/>
            <ac:spMk id="57" creationId="{3F9BFCC2-5BB6-4A83-BB50-522DDAE108B7}"/>
          </ac:spMkLst>
        </pc:spChg>
        <pc:spChg chg="add mod">
          <ac:chgData name="Wiebe de Boer" userId="ac397c14-734d-45d1-bf54-462116def8cf" providerId="ADAL" clId="{4D93DA89-BC91-4F04-81B0-F41E1B1C72E2}" dt="2022-03-15T15:03:23.643" v="4900" actId="20577"/>
          <ac:spMkLst>
            <pc:docMk/>
            <pc:sldMk cId="3841247557" sldId="1577"/>
            <ac:spMk id="58" creationId="{0F887726-FBE8-4CF7-88E9-332A53BA1824}"/>
          </ac:spMkLst>
        </pc:spChg>
        <pc:grpChg chg="add mod">
          <ac:chgData name="Wiebe de Boer" userId="ac397c14-734d-45d1-bf54-462116def8cf" providerId="ADAL" clId="{4D93DA89-BC91-4F04-81B0-F41E1B1C72E2}" dt="2022-03-15T15:02:51.335" v="4884"/>
          <ac:grpSpMkLst>
            <pc:docMk/>
            <pc:sldMk cId="3841247557" sldId="1577"/>
            <ac:grpSpMk id="9" creationId="{ACF00DF1-F16F-4480-AE5F-0BA94C7FA57B}"/>
          </ac:grpSpMkLst>
        </pc:grpChg>
        <pc:grpChg chg="mod">
          <ac:chgData name="Wiebe de Boer" userId="ac397c14-734d-45d1-bf54-462116def8cf" providerId="ADAL" clId="{4D93DA89-BC91-4F04-81B0-F41E1B1C72E2}" dt="2022-03-15T15:02:51.335" v="4884"/>
          <ac:grpSpMkLst>
            <pc:docMk/>
            <pc:sldMk cId="3841247557" sldId="1577"/>
            <ac:grpSpMk id="10" creationId="{9B2082A9-70D7-4E7B-A52E-7653927EFDD0}"/>
          </ac:grpSpMkLst>
        </pc:grpChg>
        <pc:grpChg chg="mod">
          <ac:chgData name="Wiebe de Boer" userId="ac397c14-734d-45d1-bf54-462116def8cf" providerId="ADAL" clId="{4D93DA89-BC91-4F04-81B0-F41E1B1C72E2}" dt="2022-03-15T15:02:51.335" v="4884"/>
          <ac:grpSpMkLst>
            <pc:docMk/>
            <pc:sldMk cId="3841247557" sldId="1577"/>
            <ac:grpSpMk id="12" creationId="{A07DCFE1-98B6-4851-8A73-99D97BA9BDBA}"/>
          </ac:grpSpMkLst>
        </pc:grpChg>
        <pc:grpChg chg="mod">
          <ac:chgData name="Wiebe de Boer" userId="ac397c14-734d-45d1-bf54-462116def8cf" providerId="ADAL" clId="{4D93DA89-BC91-4F04-81B0-F41E1B1C72E2}" dt="2022-03-15T15:02:51.335" v="4884"/>
          <ac:grpSpMkLst>
            <pc:docMk/>
            <pc:sldMk cId="3841247557" sldId="1577"/>
            <ac:grpSpMk id="13" creationId="{132DE449-2B09-4C89-974D-539B368A3C96}"/>
          </ac:grpSpMkLst>
        </pc:grpChg>
        <pc:grpChg chg="mod">
          <ac:chgData name="Wiebe de Boer" userId="ac397c14-734d-45d1-bf54-462116def8cf" providerId="ADAL" clId="{4D93DA89-BC91-4F04-81B0-F41E1B1C72E2}" dt="2022-03-15T15:02:51.335" v="4884"/>
          <ac:grpSpMkLst>
            <pc:docMk/>
            <pc:sldMk cId="3841247557" sldId="1577"/>
            <ac:grpSpMk id="14" creationId="{3CEAA742-3E2C-4472-962C-F97EABF82B76}"/>
          </ac:grpSpMkLst>
        </pc:grpChg>
        <pc:grpChg chg="mod">
          <ac:chgData name="Wiebe de Boer" userId="ac397c14-734d-45d1-bf54-462116def8cf" providerId="ADAL" clId="{4D93DA89-BC91-4F04-81B0-F41E1B1C72E2}" dt="2022-03-15T15:02:51.335" v="4884"/>
          <ac:grpSpMkLst>
            <pc:docMk/>
            <pc:sldMk cId="3841247557" sldId="1577"/>
            <ac:grpSpMk id="15" creationId="{2D1B4647-5A72-4FA2-8489-C4B51A6ADE1F}"/>
          </ac:grpSpMkLst>
        </pc:grpChg>
        <pc:picChg chg="del">
          <ac:chgData name="Wiebe de Boer" userId="ac397c14-734d-45d1-bf54-462116def8cf" providerId="ADAL" clId="{4D93DA89-BC91-4F04-81B0-F41E1B1C72E2}" dt="2022-03-15T15:02:12.720" v="4883" actId="478"/>
          <ac:picMkLst>
            <pc:docMk/>
            <pc:sldMk cId="3841247557" sldId="1577"/>
            <ac:picMk id="11" creationId="{7EB4762C-633C-4B35-9D45-421EE1CA9BEA}"/>
          </ac:picMkLst>
        </pc:picChg>
        <pc:cxnChg chg="mod">
          <ac:chgData name="Wiebe de Boer" userId="ac397c14-734d-45d1-bf54-462116def8cf" providerId="ADAL" clId="{4D93DA89-BC91-4F04-81B0-F41E1B1C72E2}" dt="2022-03-15T15:02:51.335" v="4884"/>
          <ac:cxnSpMkLst>
            <pc:docMk/>
            <pc:sldMk cId="3841247557" sldId="1577"/>
            <ac:cxnSpMk id="16" creationId="{4383EE30-F95F-4375-BAB3-D33497E505C7}"/>
          </ac:cxnSpMkLst>
        </pc:cxnChg>
        <pc:cxnChg chg="mod">
          <ac:chgData name="Wiebe de Boer" userId="ac397c14-734d-45d1-bf54-462116def8cf" providerId="ADAL" clId="{4D93DA89-BC91-4F04-81B0-F41E1B1C72E2}" dt="2022-03-15T15:02:51.335" v="4884"/>
          <ac:cxnSpMkLst>
            <pc:docMk/>
            <pc:sldMk cId="3841247557" sldId="1577"/>
            <ac:cxnSpMk id="17" creationId="{13B05B72-D63F-4EC8-AF39-9D06B15E0770}"/>
          </ac:cxnSpMkLst>
        </pc:cxnChg>
        <pc:cxnChg chg="mod">
          <ac:chgData name="Wiebe de Boer" userId="ac397c14-734d-45d1-bf54-462116def8cf" providerId="ADAL" clId="{4D93DA89-BC91-4F04-81B0-F41E1B1C72E2}" dt="2022-03-15T15:02:51.335" v="4884"/>
          <ac:cxnSpMkLst>
            <pc:docMk/>
            <pc:sldMk cId="3841247557" sldId="1577"/>
            <ac:cxnSpMk id="22" creationId="{F15EC79C-7769-4A11-93E1-95CDB75A7067}"/>
          </ac:cxnSpMkLst>
        </pc:cxnChg>
        <pc:cxnChg chg="mod">
          <ac:chgData name="Wiebe de Boer" userId="ac397c14-734d-45d1-bf54-462116def8cf" providerId="ADAL" clId="{4D93DA89-BC91-4F04-81B0-F41E1B1C72E2}" dt="2022-03-15T15:02:51.335" v="4884"/>
          <ac:cxnSpMkLst>
            <pc:docMk/>
            <pc:sldMk cId="3841247557" sldId="1577"/>
            <ac:cxnSpMk id="23" creationId="{6EEECE16-F836-4FA3-9CC2-4BC414A6F32C}"/>
          </ac:cxnSpMkLst>
        </pc:cxnChg>
        <pc:cxnChg chg="mod">
          <ac:chgData name="Wiebe de Boer" userId="ac397c14-734d-45d1-bf54-462116def8cf" providerId="ADAL" clId="{4D93DA89-BC91-4F04-81B0-F41E1B1C72E2}" dt="2022-03-15T15:02:51.335" v="4884"/>
          <ac:cxnSpMkLst>
            <pc:docMk/>
            <pc:sldMk cId="3841247557" sldId="1577"/>
            <ac:cxnSpMk id="24" creationId="{892F45FB-80E1-4B52-B8B1-C4C0402971E6}"/>
          </ac:cxnSpMkLst>
        </pc:cxnChg>
        <pc:cxnChg chg="mod">
          <ac:chgData name="Wiebe de Boer" userId="ac397c14-734d-45d1-bf54-462116def8cf" providerId="ADAL" clId="{4D93DA89-BC91-4F04-81B0-F41E1B1C72E2}" dt="2022-03-15T15:02:51.335" v="4884"/>
          <ac:cxnSpMkLst>
            <pc:docMk/>
            <pc:sldMk cId="3841247557" sldId="1577"/>
            <ac:cxnSpMk id="25" creationId="{766B97F3-C0CE-456C-8F22-C13FC96812D8}"/>
          </ac:cxnSpMkLst>
        </pc:cxnChg>
        <pc:cxnChg chg="mod">
          <ac:chgData name="Wiebe de Boer" userId="ac397c14-734d-45d1-bf54-462116def8cf" providerId="ADAL" clId="{4D93DA89-BC91-4F04-81B0-F41E1B1C72E2}" dt="2022-03-15T15:02:51.335" v="4884"/>
          <ac:cxnSpMkLst>
            <pc:docMk/>
            <pc:sldMk cId="3841247557" sldId="1577"/>
            <ac:cxnSpMk id="26" creationId="{EFBA772E-A56D-4D22-BAE2-645B1F85743C}"/>
          </ac:cxnSpMkLst>
        </pc:cxnChg>
        <pc:cxnChg chg="mod">
          <ac:chgData name="Wiebe de Boer" userId="ac397c14-734d-45d1-bf54-462116def8cf" providerId="ADAL" clId="{4D93DA89-BC91-4F04-81B0-F41E1B1C72E2}" dt="2022-03-15T15:02:51.335" v="4884"/>
          <ac:cxnSpMkLst>
            <pc:docMk/>
            <pc:sldMk cId="3841247557" sldId="1577"/>
            <ac:cxnSpMk id="27" creationId="{67122EBC-884B-496A-97EF-3326F6F868C9}"/>
          </ac:cxnSpMkLst>
        </pc:cxnChg>
        <pc:cxnChg chg="mod">
          <ac:chgData name="Wiebe de Boer" userId="ac397c14-734d-45d1-bf54-462116def8cf" providerId="ADAL" clId="{4D93DA89-BC91-4F04-81B0-F41E1B1C72E2}" dt="2022-03-15T15:02:51.335" v="4884"/>
          <ac:cxnSpMkLst>
            <pc:docMk/>
            <pc:sldMk cId="3841247557" sldId="1577"/>
            <ac:cxnSpMk id="28" creationId="{EDD31B5E-006A-4760-87F4-36BD6D5C1F5F}"/>
          </ac:cxnSpMkLst>
        </pc:cxnChg>
        <pc:cxnChg chg="mod">
          <ac:chgData name="Wiebe de Boer" userId="ac397c14-734d-45d1-bf54-462116def8cf" providerId="ADAL" clId="{4D93DA89-BC91-4F04-81B0-F41E1B1C72E2}" dt="2022-03-15T15:02:51.335" v="4884"/>
          <ac:cxnSpMkLst>
            <pc:docMk/>
            <pc:sldMk cId="3841247557" sldId="1577"/>
            <ac:cxnSpMk id="29" creationId="{EFD328CB-0782-405E-915B-3EF8816B094E}"/>
          </ac:cxnSpMkLst>
        </pc:cxnChg>
        <pc:cxnChg chg="mod">
          <ac:chgData name="Wiebe de Boer" userId="ac397c14-734d-45d1-bf54-462116def8cf" providerId="ADAL" clId="{4D93DA89-BC91-4F04-81B0-F41E1B1C72E2}" dt="2022-03-15T15:02:51.335" v="4884"/>
          <ac:cxnSpMkLst>
            <pc:docMk/>
            <pc:sldMk cId="3841247557" sldId="1577"/>
            <ac:cxnSpMk id="30" creationId="{BE62034D-C685-43BB-ADE3-8CACB2DC7F3F}"/>
          </ac:cxnSpMkLst>
        </pc:cxnChg>
        <pc:cxnChg chg="mod">
          <ac:chgData name="Wiebe de Boer" userId="ac397c14-734d-45d1-bf54-462116def8cf" providerId="ADAL" clId="{4D93DA89-BC91-4F04-81B0-F41E1B1C72E2}" dt="2022-03-15T15:02:51.335" v="4884"/>
          <ac:cxnSpMkLst>
            <pc:docMk/>
            <pc:sldMk cId="3841247557" sldId="1577"/>
            <ac:cxnSpMk id="35" creationId="{DB922912-7C54-4FF3-B025-1966FC12B414}"/>
          </ac:cxnSpMkLst>
        </pc:cxnChg>
      </pc:sldChg>
      <pc:sldChg chg="addSp delSp modSp add mod">
        <pc:chgData name="Wiebe de Boer" userId="ac397c14-734d-45d1-bf54-462116def8cf" providerId="ADAL" clId="{4D93DA89-BC91-4F04-81B0-F41E1B1C72E2}" dt="2022-03-15T15:48:58.381" v="7561" actId="1076"/>
        <pc:sldMkLst>
          <pc:docMk/>
          <pc:sldMk cId="4119584650" sldId="1578"/>
        </pc:sldMkLst>
        <pc:spChg chg="mod">
          <ac:chgData name="Wiebe de Boer" userId="ac397c14-734d-45d1-bf54-462116def8cf" providerId="ADAL" clId="{4D93DA89-BC91-4F04-81B0-F41E1B1C72E2}" dt="2022-03-15T15:05:33.289" v="4929" actId="20577"/>
          <ac:spMkLst>
            <pc:docMk/>
            <pc:sldMk cId="4119584650" sldId="1578"/>
            <ac:spMk id="2" creationId="{D3C4BE22-D18E-4017-A785-BB535C92539F}"/>
          </ac:spMkLst>
        </pc:spChg>
        <pc:spChg chg="del mod">
          <ac:chgData name="Wiebe de Boer" userId="ac397c14-734d-45d1-bf54-462116def8cf" providerId="ADAL" clId="{4D93DA89-BC91-4F04-81B0-F41E1B1C72E2}" dt="2022-03-15T15:31:59.704" v="5796" actId="478"/>
          <ac:spMkLst>
            <pc:docMk/>
            <pc:sldMk cId="4119584650" sldId="1578"/>
            <ac:spMk id="3" creationId="{1823420B-CB2F-47A5-A074-A3540A8521A7}"/>
          </ac:spMkLst>
        </pc:spChg>
        <pc:spChg chg="add mod">
          <ac:chgData name="Wiebe de Boer" userId="ac397c14-734d-45d1-bf54-462116def8cf" providerId="ADAL" clId="{4D93DA89-BC91-4F04-81B0-F41E1B1C72E2}" dt="2022-03-15T15:48:58.381" v="7561" actId="1076"/>
          <ac:spMkLst>
            <pc:docMk/>
            <pc:sldMk cId="4119584650" sldId="1578"/>
            <ac:spMk id="10" creationId="{BC62CADA-8489-4DEC-9269-1C81C5B7FC8F}"/>
          </ac:spMkLst>
        </pc:spChg>
      </pc:sldChg>
      <pc:sldChg chg="modSp add mod">
        <pc:chgData name="Wiebe de Boer" userId="ac397c14-734d-45d1-bf54-462116def8cf" providerId="ADAL" clId="{4D93DA89-BC91-4F04-81B0-F41E1B1C72E2}" dt="2022-03-15T15:31:04.384" v="5784" actId="20577"/>
        <pc:sldMkLst>
          <pc:docMk/>
          <pc:sldMk cId="2760915252" sldId="1579"/>
        </pc:sldMkLst>
        <pc:spChg chg="mod">
          <ac:chgData name="Wiebe de Boer" userId="ac397c14-734d-45d1-bf54-462116def8cf" providerId="ADAL" clId="{4D93DA89-BC91-4F04-81B0-F41E1B1C72E2}" dt="2022-03-15T15:07:34.694" v="5095" actId="20577"/>
          <ac:spMkLst>
            <pc:docMk/>
            <pc:sldMk cId="2760915252" sldId="1579"/>
            <ac:spMk id="2" creationId="{D3C4BE22-D18E-4017-A785-BB535C92539F}"/>
          </ac:spMkLst>
        </pc:spChg>
        <pc:spChg chg="mod">
          <ac:chgData name="Wiebe de Boer" userId="ac397c14-734d-45d1-bf54-462116def8cf" providerId="ADAL" clId="{4D93DA89-BC91-4F04-81B0-F41E1B1C72E2}" dt="2022-03-15T15:31:04.384" v="5784" actId="20577"/>
          <ac:spMkLst>
            <pc:docMk/>
            <pc:sldMk cId="2760915252" sldId="1579"/>
            <ac:spMk id="3" creationId="{1823420B-CB2F-47A5-A074-A3540A8521A7}"/>
          </ac:spMkLst>
        </pc:spChg>
      </pc:sldChg>
      <pc:sldMasterChg chg="del delSldLayout">
        <pc:chgData name="Wiebe de Boer" userId="ac397c14-734d-45d1-bf54-462116def8cf" providerId="ADAL" clId="{4D93DA89-BC91-4F04-81B0-F41E1B1C72E2}" dt="2022-03-15T13:13:37.942" v="1064" actId="47"/>
        <pc:sldMasterMkLst>
          <pc:docMk/>
          <pc:sldMasterMk cId="4211430532" sldId="2147483755"/>
        </pc:sldMasterMkLst>
        <pc:sldLayoutChg chg="del">
          <pc:chgData name="Wiebe de Boer" userId="ac397c14-734d-45d1-bf54-462116def8cf" providerId="ADAL" clId="{4D93DA89-BC91-4F04-81B0-F41E1B1C72E2}" dt="2022-03-15T13:13:37.942" v="1064" actId="47"/>
          <pc:sldLayoutMkLst>
            <pc:docMk/>
            <pc:sldMasterMk cId="4211430532" sldId="2147483755"/>
            <pc:sldLayoutMk cId="4149940557" sldId="2147483756"/>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1979426532" sldId="2147483757"/>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2723213415" sldId="2147483758"/>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3398332421" sldId="2147483759"/>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1667881407" sldId="2147483760"/>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3263540140" sldId="2147483761"/>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3782102169" sldId="2147483762"/>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1370528306" sldId="2147483763"/>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972901552" sldId="2147483764"/>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3159958268" sldId="2147483765"/>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4153721297" sldId="2147483766"/>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1942312824" sldId="2147483767"/>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4070811195" sldId="2147483768"/>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633371615" sldId="2147483769"/>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887482382" sldId="2147483770"/>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2877263115" sldId="2147483771"/>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3237042761" sldId="2147483772"/>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1779358443" sldId="2147483773"/>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2348014033" sldId="2147483774"/>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3828604805" sldId="2147483775"/>
          </pc:sldLayoutMkLst>
        </pc:sldLayoutChg>
        <pc:sldLayoutChg chg="del">
          <pc:chgData name="Wiebe de Boer" userId="ac397c14-734d-45d1-bf54-462116def8cf" providerId="ADAL" clId="{4D93DA89-BC91-4F04-81B0-F41E1B1C72E2}" dt="2022-03-15T13:13:37.942" v="1064" actId="47"/>
          <pc:sldLayoutMkLst>
            <pc:docMk/>
            <pc:sldMasterMk cId="4211430532" sldId="2147483755"/>
            <pc:sldLayoutMk cId="1417846465" sldId="2147483776"/>
          </pc:sldLayoutMkLst>
        </pc:sldLayoutChg>
      </pc:sldMasterChg>
    </pc:docChg>
  </pc:docChgLst>
  <pc:docChgLst>
    <pc:chgData name="Wiebe de Boer" userId="ac397c14-734d-45d1-bf54-462116def8cf" providerId="ADAL" clId="{5D6BBB6A-4F47-4DD2-826D-50533AF52E7E}"/>
    <pc:docChg chg="addSld delSld modSld">
      <pc:chgData name="Wiebe de Boer" userId="ac397c14-734d-45d1-bf54-462116def8cf" providerId="ADAL" clId="{5D6BBB6A-4F47-4DD2-826D-50533AF52E7E}" dt="2021-02-22T17:03:56.045" v="7" actId="2696"/>
      <pc:docMkLst>
        <pc:docMk/>
      </pc:docMkLst>
      <pc:sldChg chg="del">
        <pc:chgData name="Wiebe de Boer" userId="ac397c14-734d-45d1-bf54-462116def8cf" providerId="ADAL" clId="{5D6BBB6A-4F47-4DD2-826D-50533AF52E7E}" dt="2021-02-22T17:03:53.429" v="6"/>
        <pc:sldMkLst>
          <pc:docMk/>
          <pc:sldMk cId="3930257227" sldId="278"/>
        </pc:sldMkLst>
      </pc:sldChg>
      <pc:sldChg chg="modSp">
        <pc:chgData name="Wiebe de Boer" userId="ac397c14-734d-45d1-bf54-462116def8cf" providerId="ADAL" clId="{5D6BBB6A-4F47-4DD2-826D-50533AF52E7E}" dt="2021-02-18T16:50:59.250" v="1"/>
        <pc:sldMkLst>
          <pc:docMk/>
          <pc:sldMk cId="3059136618" sldId="369"/>
        </pc:sldMkLst>
        <pc:spChg chg="mod">
          <ac:chgData name="Wiebe de Boer" userId="ac397c14-734d-45d1-bf54-462116def8cf" providerId="ADAL" clId="{5D6BBB6A-4F47-4DD2-826D-50533AF52E7E}" dt="2021-02-18T16:50:59.250" v="1"/>
          <ac:spMkLst>
            <pc:docMk/>
            <pc:sldMk cId="3059136618" sldId="369"/>
            <ac:spMk id="55" creationId="{731FCFAF-A541-41A5-96AE-16839A5296B0}"/>
          </ac:spMkLst>
        </pc:spChg>
      </pc:sldChg>
      <pc:sldChg chg="del">
        <pc:chgData name="Wiebe de Boer" userId="ac397c14-734d-45d1-bf54-462116def8cf" providerId="ADAL" clId="{5D6BBB6A-4F47-4DD2-826D-50533AF52E7E}" dt="2021-02-22T17:03:53.429" v="6"/>
        <pc:sldMkLst>
          <pc:docMk/>
          <pc:sldMk cId="3294944038" sldId="384"/>
        </pc:sldMkLst>
      </pc:sldChg>
      <pc:sldChg chg="del">
        <pc:chgData name="Wiebe de Boer" userId="ac397c14-734d-45d1-bf54-462116def8cf" providerId="ADAL" clId="{5D6BBB6A-4F47-4DD2-826D-50533AF52E7E}" dt="2021-02-22T17:03:53.429" v="6"/>
        <pc:sldMkLst>
          <pc:docMk/>
          <pc:sldMk cId="1141114229" sldId="385"/>
        </pc:sldMkLst>
      </pc:sldChg>
      <pc:sldChg chg="del">
        <pc:chgData name="Wiebe de Boer" userId="ac397c14-734d-45d1-bf54-462116def8cf" providerId="ADAL" clId="{5D6BBB6A-4F47-4DD2-826D-50533AF52E7E}" dt="2021-02-22T17:03:53.429" v="6"/>
        <pc:sldMkLst>
          <pc:docMk/>
          <pc:sldMk cId="908040283" sldId="386"/>
        </pc:sldMkLst>
      </pc:sldChg>
      <pc:sldChg chg="del">
        <pc:chgData name="Wiebe de Boer" userId="ac397c14-734d-45d1-bf54-462116def8cf" providerId="ADAL" clId="{5D6BBB6A-4F47-4DD2-826D-50533AF52E7E}" dt="2021-02-22T17:03:53.429" v="6"/>
        <pc:sldMkLst>
          <pc:docMk/>
          <pc:sldMk cId="2766035788" sldId="387"/>
        </pc:sldMkLst>
      </pc:sldChg>
      <pc:sldChg chg="modSp add del">
        <pc:chgData name="Wiebe de Boer" userId="ac397c14-734d-45d1-bf54-462116def8cf" providerId="ADAL" clId="{5D6BBB6A-4F47-4DD2-826D-50533AF52E7E}" dt="2021-02-22T17:03:56.045" v="7" actId="2696"/>
        <pc:sldMkLst>
          <pc:docMk/>
          <pc:sldMk cId="3270407221" sldId="785"/>
        </pc:sldMkLst>
        <pc:spChg chg="mod">
          <ac:chgData name="Wiebe de Boer" userId="ac397c14-734d-45d1-bf54-462116def8cf" providerId="ADAL" clId="{5D6BBB6A-4F47-4DD2-826D-50533AF52E7E}" dt="2021-02-22T17:03:08.193" v="5" actId="20577"/>
          <ac:spMkLst>
            <pc:docMk/>
            <pc:sldMk cId="3270407221" sldId="785"/>
            <ac:spMk id="2" creationId="{46AFEF11-E5C8-4199-A578-34F5F62F10ED}"/>
          </ac:spMkLst>
        </pc:spChg>
      </pc:sldChg>
    </pc:docChg>
  </pc:docChgLst>
  <pc:docChgLst>
    <pc:chgData name="Wiebe de Boer" userId="ac397c14-734d-45d1-bf54-462116def8cf" providerId="ADAL" clId="{F9C75DC1-0B0E-4B21-AED1-0536619B1773}"/>
    <pc:docChg chg="undo redo custSel addSld delSld modSld sldOrd">
      <pc:chgData name="Wiebe de Boer" userId="ac397c14-734d-45d1-bf54-462116def8cf" providerId="ADAL" clId="{F9C75DC1-0B0E-4B21-AED1-0536619B1773}" dt="2022-01-20T11:59:12.707" v="5837" actId="20577"/>
      <pc:docMkLst>
        <pc:docMk/>
      </pc:docMkLst>
      <pc:sldChg chg="modSp mod">
        <pc:chgData name="Wiebe de Boer" userId="ac397c14-734d-45d1-bf54-462116def8cf" providerId="ADAL" clId="{F9C75DC1-0B0E-4B21-AED1-0536619B1773}" dt="2022-01-20T11:59:12.707" v="5837" actId="20577"/>
        <pc:sldMkLst>
          <pc:docMk/>
          <pc:sldMk cId="1848310190" sldId="260"/>
        </pc:sldMkLst>
        <pc:spChg chg="mod">
          <ac:chgData name="Wiebe de Boer" userId="ac397c14-734d-45d1-bf54-462116def8cf" providerId="ADAL" clId="{F9C75DC1-0B0E-4B21-AED1-0536619B1773}" dt="2022-01-20T11:59:12.707" v="5837" actId="20577"/>
          <ac:spMkLst>
            <pc:docMk/>
            <pc:sldMk cId="1848310190" sldId="260"/>
            <ac:spMk id="7" creationId="{838C8FD7-55FC-4DBD-825A-309E45D66332}"/>
          </ac:spMkLst>
        </pc:spChg>
        <pc:spChg chg="mod">
          <ac:chgData name="Wiebe de Boer" userId="ac397c14-734d-45d1-bf54-462116def8cf" providerId="ADAL" clId="{F9C75DC1-0B0E-4B21-AED1-0536619B1773}" dt="2022-01-19T14:45:46.525" v="5165" actId="20577"/>
          <ac:spMkLst>
            <pc:docMk/>
            <pc:sldMk cId="1848310190" sldId="260"/>
            <ac:spMk id="14" creationId="{D510B812-7AC5-475D-ACB5-69A9EF35AE06}"/>
          </ac:spMkLst>
        </pc:spChg>
      </pc:sldChg>
      <pc:sldChg chg="delSp modSp mod modAnim">
        <pc:chgData name="Wiebe de Boer" userId="ac397c14-734d-45d1-bf54-462116def8cf" providerId="ADAL" clId="{F9C75DC1-0B0E-4B21-AED1-0536619B1773}" dt="2022-01-20T11:55:34.094" v="5834"/>
        <pc:sldMkLst>
          <pc:docMk/>
          <pc:sldMk cId="968487040" sldId="370"/>
        </pc:sldMkLst>
        <pc:spChg chg="mod">
          <ac:chgData name="Wiebe de Boer" userId="ac397c14-734d-45d1-bf54-462116def8cf" providerId="ADAL" clId="{F9C75DC1-0B0E-4B21-AED1-0536619B1773}" dt="2022-01-11T08:10:32.041" v="320" actId="20577"/>
          <ac:spMkLst>
            <pc:docMk/>
            <pc:sldMk cId="968487040" sldId="370"/>
            <ac:spMk id="2" creationId="{0A6A3197-EC2F-477E-85EA-FDF78C8968FA}"/>
          </ac:spMkLst>
        </pc:spChg>
        <pc:spChg chg="del">
          <ac:chgData name="Wiebe de Boer" userId="ac397c14-734d-45d1-bf54-462116def8cf" providerId="ADAL" clId="{F9C75DC1-0B0E-4B21-AED1-0536619B1773}" dt="2022-01-11T08:11:40.766" v="332" actId="478"/>
          <ac:spMkLst>
            <pc:docMk/>
            <pc:sldMk cId="968487040" sldId="370"/>
            <ac:spMk id="3" creationId="{D9A16BB5-F70B-40BC-AB82-D99DC4EBC5FF}"/>
          </ac:spMkLst>
        </pc:spChg>
        <pc:spChg chg="mod">
          <ac:chgData name="Wiebe de Boer" userId="ac397c14-734d-45d1-bf54-462116def8cf" providerId="ADAL" clId="{F9C75DC1-0B0E-4B21-AED1-0536619B1773}" dt="2022-01-19T14:53:00.486" v="5203" actId="20577"/>
          <ac:spMkLst>
            <pc:docMk/>
            <pc:sldMk cId="968487040" sldId="370"/>
            <ac:spMk id="5" creationId="{020BF377-8167-4F7F-BBB4-2A5E01C6C709}"/>
          </ac:spMkLst>
        </pc:spChg>
        <pc:spChg chg="mod">
          <ac:chgData name="Wiebe de Boer" userId="ac397c14-734d-45d1-bf54-462116def8cf" providerId="ADAL" clId="{F9C75DC1-0B0E-4B21-AED1-0536619B1773}" dt="2022-01-11T08:11:36.454" v="331" actId="1076"/>
          <ac:spMkLst>
            <pc:docMk/>
            <pc:sldMk cId="968487040" sldId="370"/>
            <ac:spMk id="6" creationId="{1AD133CE-48A9-4464-8760-EE8C40E4978B}"/>
          </ac:spMkLst>
        </pc:spChg>
        <pc:spChg chg="mod">
          <ac:chgData name="Wiebe de Boer" userId="ac397c14-734d-45d1-bf54-462116def8cf" providerId="ADAL" clId="{F9C75DC1-0B0E-4B21-AED1-0536619B1773}" dt="2022-01-11T08:11:36.454" v="331" actId="1076"/>
          <ac:spMkLst>
            <pc:docMk/>
            <pc:sldMk cId="968487040" sldId="370"/>
            <ac:spMk id="7" creationId="{47EC0DC3-AEC0-4054-AD6E-46286AFCD310}"/>
          </ac:spMkLst>
        </pc:spChg>
        <pc:spChg chg="mod">
          <ac:chgData name="Wiebe de Boer" userId="ac397c14-734d-45d1-bf54-462116def8cf" providerId="ADAL" clId="{F9C75DC1-0B0E-4B21-AED1-0536619B1773}" dt="2022-01-11T08:11:36.454" v="331" actId="1076"/>
          <ac:spMkLst>
            <pc:docMk/>
            <pc:sldMk cId="968487040" sldId="370"/>
            <ac:spMk id="8" creationId="{2D759D56-12F7-4836-97C1-160478E80940}"/>
          </ac:spMkLst>
        </pc:spChg>
        <pc:spChg chg="mod">
          <ac:chgData name="Wiebe de Boer" userId="ac397c14-734d-45d1-bf54-462116def8cf" providerId="ADAL" clId="{F9C75DC1-0B0E-4B21-AED1-0536619B1773}" dt="2022-01-11T08:11:36.454" v="331" actId="1076"/>
          <ac:spMkLst>
            <pc:docMk/>
            <pc:sldMk cId="968487040" sldId="370"/>
            <ac:spMk id="12" creationId="{BE178C98-32F1-4BB4-9484-5ED80DD4D273}"/>
          </ac:spMkLst>
        </pc:spChg>
        <pc:spChg chg="mod">
          <ac:chgData name="Wiebe de Boer" userId="ac397c14-734d-45d1-bf54-462116def8cf" providerId="ADAL" clId="{F9C75DC1-0B0E-4B21-AED1-0536619B1773}" dt="2022-01-11T08:11:36.454" v="331" actId="1076"/>
          <ac:spMkLst>
            <pc:docMk/>
            <pc:sldMk cId="968487040" sldId="370"/>
            <ac:spMk id="15" creationId="{A5D6C587-3905-4A10-9313-C79C72B56492}"/>
          </ac:spMkLst>
        </pc:spChg>
        <pc:spChg chg="mod">
          <ac:chgData name="Wiebe de Boer" userId="ac397c14-734d-45d1-bf54-462116def8cf" providerId="ADAL" clId="{F9C75DC1-0B0E-4B21-AED1-0536619B1773}" dt="2022-01-11T08:17:01.970" v="468" actId="20577"/>
          <ac:spMkLst>
            <pc:docMk/>
            <pc:sldMk cId="968487040" sldId="370"/>
            <ac:spMk id="16" creationId="{F8F1D7FF-3BFD-426B-8196-34CC2FD75385}"/>
          </ac:spMkLst>
        </pc:spChg>
        <pc:spChg chg="mod">
          <ac:chgData name="Wiebe de Boer" userId="ac397c14-734d-45d1-bf54-462116def8cf" providerId="ADAL" clId="{F9C75DC1-0B0E-4B21-AED1-0536619B1773}" dt="2022-01-11T08:11:36.454" v="331" actId="1076"/>
          <ac:spMkLst>
            <pc:docMk/>
            <pc:sldMk cId="968487040" sldId="370"/>
            <ac:spMk id="17" creationId="{7A4BF4FD-2C9C-487E-8C96-B4FE3C6315CC}"/>
          </ac:spMkLst>
        </pc:spChg>
        <pc:spChg chg="mod">
          <ac:chgData name="Wiebe de Boer" userId="ac397c14-734d-45d1-bf54-462116def8cf" providerId="ADAL" clId="{F9C75DC1-0B0E-4B21-AED1-0536619B1773}" dt="2022-01-11T08:11:36.454" v="331" actId="1076"/>
          <ac:spMkLst>
            <pc:docMk/>
            <pc:sldMk cId="968487040" sldId="370"/>
            <ac:spMk id="22" creationId="{5B72AE9F-F853-4D22-A5DC-2E6DCB5989D8}"/>
          </ac:spMkLst>
        </pc:spChg>
        <pc:spChg chg="mod">
          <ac:chgData name="Wiebe de Boer" userId="ac397c14-734d-45d1-bf54-462116def8cf" providerId="ADAL" clId="{F9C75DC1-0B0E-4B21-AED1-0536619B1773}" dt="2022-01-11T08:11:36.454" v="331" actId="1076"/>
          <ac:spMkLst>
            <pc:docMk/>
            <pc:sldMk cId="968487040" sldId="370"/>
            <ac:spMk id="23" creationId="{B155A3AE-BFAB-4BEA-8237-45E04C9E86C3}"/>
          </ac:spMkLst>
        </pc:spChg>
        <pc:spChg chg="del">
          <ac:chgData name="Wiebe de Boer" userId="ac397c14-734d-45d1-bf54-462116def8cf" providerId="ADAL" clId="{F9C75DC1-0B0E-4B21-AED1-0536619B1773}" dt="2022-01-11T08:11:07.669" v="328" actId="478"/>
          <ac:spMkLst>
            <pc:docMk/>
            <pc:sldMk cId="968487040" sldId="370"/>
            <ac:spMk id="24" creationId="{7EC3CEB1-6600-46F7-A55C-4D403D73A658}"/>
          </ac:spMkLst>
        </pc:spChg>
        <pc:picChg chg="del">
          <ac:chgData name="Wiebe de Boer" userId="ac397c14-734d-45d1-bf54-462116def8cf" providerId="ADAL" clId="{F9C75DC1-0B0E-4B21-AED1-0536619B1773}" dt="2022-01-11T08:10:35.599" v="321" actId="478"/>
          <ac:picMkLst>
            <pc:docMk/>
            <pc:sldMk cId="968487040" sldId="370"/>
            <ac:picMk id="10" creationId="{4AB4315B-3721-48F3-B740-83123F838807}"/>
          </ac:picMkLst>
        </pc:picChg>
      </pc:sldChg>
      <pc:sldChg chg="del">
        <pc:chgData name="Wiebe de Boer" userId="ac397c14-734d-45d1-bf54-462116def8cf" providerId="ADAL" clId="{F9C75DC1-0B0E-4B21-AED1-0536619B1773}" dt="2022-01-12T10:07:08.657" v="3733" actId="47"/>
        <pc:sldMkLst>
          <pc:docMk/>
          <pc:sldMk cId="457258330" sldId="371"/>
        </pc:sldMkLst>
      </pc:sldChg>
      <pc:sldChg chg="modSp mod">
        <pc:chgData name="Wiebe de Boer" userId="ac397c14-734d-45d1-bf54-462116def8cf" providerId="ADAL" clId="{F9C75DC1-0B0E-4B21-AED1-0536619B1773}" dt="2022-01-19T14:46:54.429" v="5172" actId="6549"/>
        <pc:sldMkLst>
          <pc:docMk/>
          <pc:sldMk cId="668041975" sldId="805"/>
        </pc:sldMkLst>
        <pc:spChg chg="mod">
          <ac:chgData name="Wiebe de Boer" userId="ac397c14-734d-45d1-bf54-462116def8cf" providerId="ADAL" clId="{F9C75DC1-0B0E-4B21-AED1-0536619B1773}" dt="2022-01-19T14:46:54.429" v="5172" actId="6549"/>
          <ac:spMkLst>
            <pc:docMk/>
            <pc:sldMk cId="668041975" sldId="805"/>
            <ac:spMk id="3" creationId="{1823420B-CB2F-47A5-A074-A3540A8521A7}"/>
          </ac:spMkLst>
        </pc:spChg>
      </pc:sldChg>
      <pc:sldChg chg="addSp modSp mod modAnim">
        <pc:chgData name="Wiebe de Boer" userId="ac397c14-734d-45d1-bf54-462116def8cf" providerId="ADAL" clId="{F9C75DC1-0B0E-4B21-AED1-0536619B1773}" dt="2022-01-19T14:47:39.562" v="5173"/>
        <pc:sldMkLst>
          <pc:docMk/>
          <pc:sldMk cId="2047496385" sldId="806"/>
        </pc:sldMkLst>
        <pc:spChg chg="add mod">
          <ac:chgData name="Wiebe de Boer" userId="ac397c14-734d-45d1-bf54-462116def8cf" providerId="ADAL" clId="{F9C75DC1-0B0E-4B21-AED1-0536619B1773}" dt="2022-01-11T08:09:38.266" v="313" actId="20577"/>
          <ac:spMkLst>
            <pc:docMk/>
            <pc:sldMk cId="2047496385" sldId="806"/>
            <ac:spMk id="3" creationId="{0BE1DB42-D40F-4607-91F3-9A544BD53B8E}"/>
          </ac:spMkLst>
        </pc:spChg>
        <pc:picChg chg="mod">
          <ac:chgData name="Wiebe de Boer" userId="ac397c14-734d-45d1-bf54-462116def8cf" providerId="ADAL" clId="{F9C75DC1-0B0E-4B21-AED1-0536619B1773}" dt="2022-01-11T08:07:41.641" v="109" actId="1076"/>
          <ac:picMkLst>
            <pc:docMk/>
            <pc:sldMk cId="2047496385" sldId="806"/>
            <ac:picMk id="14" creationId="{0D97DF8A-C824-404A-B190-4B4462B8E6E2}"/>
          </ac:picMkLst>
        </pc:picChg>
      </pc:sldChg>
      <pc:sldChg chg="del">
        <pc:chgData name="Wiebe de Boer" userId="ac397c14-734d-45d1-bf54-462116def8cf" providerId="ADAL" clId="{F9C75DC1-0B0E-4B21-AED1-0536619B1773}" dt="2022-01-19T14:45:50.681" v="5166" actId="47"/>
        <pc:sldMkLst>
          <pc:docMk/>
          <pc:sldMk cId="2534341249" sldId="808"/>
        </pc:sldMkLst>
      </pc:sldChg>
      <pc:sldChg chg="del">
        <pc:chgData name="Wiebe de Boer" userId="ac397c14-734d-45d1-bf54-462116def8cf" providerId="ADAL" clId="{F9C75DC1-0B0E-4B21-AED1-0536619B1773}" dt="2022-01-12T10:07:08.657" v="3733" actId="47"/>
        <pc:sldMkLst>
          <pc:docMk/>
          <pc:sldMk cId="1554089438" sldId="809"/>
        </pc:sldMkLst>
      </pc:sldChg>
      <pc:sldChg chg="del modTransition">
        <pc:chgData name="Wiebe de Boer" userId="ac397c14-734d-45d1-bf54-462116def8cf" providerId="ADAL" clId="{F9C75DC1-0B0E-4B21-AED1-0536619B1773}" dt="2022-01-12T10:07:08.657" v="3733" actId="47"/>
        <pc:sldMkLst>
          <pc:docMk/>
          <pc:sldMk cId="867774751" sldId="816"/>
        </pc:sldMkLst>
      </pc:sldChg>
      <pc:sldChg chg="modSp mod ord">
        <pc:chgData name="Wiebe de Boer" userId="ac397c14-734d-45d1-bf54-462116def8cf" providerId="ADAL" clId="{F9C75DC1-0B0E-4B21-AED1-0536619B1773}" dt="2022-01-19T15:51:22.209" v="5766" actId="1076"/>
        <pc:sldMkLst>
          <pc:docMk/>
          <pc:sldMk cId="4043385625" sldId="1495"/>
        </pc:sldMkLst>
        <pc:spChg chg="mod">
          <ac:chgData name="Wiebe de Boer" userId="ac397c14-734d-45d1-bf54-462116def8cf" providerId="ADAL" clId="{F9C75DC1-0B0E-4B21-AED1-0536619B1773}" dt="2022-01-12T08:09:47.434" v="2773" actId="20577"/>
          <ac:spMkLst>
            <pc:docMk/>
            <pc:sldMk cId="4043385625" sldId="1495"/>
            <ac:spMk id="2" creationId="{0A6A3197-EC2F-477E-85EA-FDF78C8968FA}"/>
          </ac:spMkLst>
        </pc:spChg>
        <pc:spChg chg="mod">
          <ac:chgData name="Wiebe de Boer" userId="ac397c14-734d-45d1-bf54-462116def8cf" providerId="ADAL" clId="{F9C75DC1-0B0E-4B21-AED1-0536619B1773}" dt="2022-01-19T15:51:22.209" v="5766" actId="1076"/>
          <ac:spMkLst>
            <pc:docMk/>
            <pc:sldMk cId="4043385625" sldId="1495"/>
            <ac:spMk id="5" creationId="{020BF377-8167-4F7F-BBB4-2A5E01C6C709}"/>
          </ac:spMkLst>
        </pc:spChg>
      </pc:sldChg>
      <pc:sldChg chg="del">
        <pc:chgData name="Wiebe de Boer" userId="ac397c14-734d-45d1-bf54-462116def8cf" providerId="ADAL" clId="{F9C75DC1-0B0E-4B21-AED1-0536619B1773}" dt="2022-01-12T10:07:08.657" v="3733" actId="47"/>
        <pc:sldMkLst>
          <pc:docMk/>
          <pc:sldMk cId="4168901214" sldId="1501"/>
        </pc:sldMkLst>
      </pc:sldChg>
      <pc:sldChg chg="del">
        <pc:chgData name="Wiebe de Boer" userId="ac397c14-734d-45d1-bf54-462116def8cf" providerId="ADAL" clId="{F9C75DC1-0B0E-4B21-AED1-0536619B1773}" dt="2022-01-12T10:07:08.657" v="3733" actId="47"/>
        <pc:sldMkLst>
          <pc:docMk/>
          <pc:sldMk cId="1722049680" sldId="1503"/>
        </pc:sldMkLst>
      </pc:sldChg>
      <pc:sldChg chg="del">
        <pc:chgData name="Wiebe de Boer" userId="ac397c14-734d-45d1-bf54-462116def8cf" providerId="ADAL" clId="{F9C75DC1-0B0E-4B21-AED1-0536619B1773}" dt="2022-01-12T08:26:20.360" v="3732" actId="47"/>
        <pc:sldMkLst>
          <pc:docMk/>
          <pc:sldMk cId="88752589" sldId="1504"/>
        </pc:sldMkLst>
      </pc:sldChg>
      <pc:sldChg chg="modSp mod ord">
        <pc:chgData name="Wiebe de Boer" userId="ac397c14-734d-45d1-bf54-462116def8cf" providerId="ADAL" clId="{F9C75DC1-0B0E-4B21-AED1-0536619B1773}" dt="2022-01-19T15:52:33.922" v="5800" actId="6549"/>
        <pc:sldMkLst>
          <pc:docMk/>
          <pc:sldMk cId="3306597309" sldId="1515"/>
        </pc:sldMkLst>
        <pc:spChg chg="mod">
          <ac:chgData name="Wiebe de Boer" userId="ac397c14-734d-45d1-bf54-462116def8cf" providerId="ADAL" clId="{F9C75DC1-0B0E-4B21-AED1-0536619B1773}" dt="2022-01-19T15:52:33.922" v="5800" actId="6549"/>
          <ac:spMkLst>
            <pc:docMk/>
            <pc:sldMk cId="3306597309" sldId="1515"/>
            <ac:spMk id="3" creationId="{1823420B-CB2F-47A5-A074-A3540A8521A7}"/>
          </ac:spMkLst>
        </pc:spChg>
      </pc:sldChg>
      <pc:sldChg chg="modSp mod ord">
        <pc:chgData name="Wiebe de Boer" userId="ac397c14-734d-45d1-bf54-462116def8cf" providerId="ADAL" clId="{F9C75DC1-0B0E-4B21-AED1-0536619B1773}" dt="2022-01-19T15:52:09.879" v="5768" actId="20577"/>
        <pc:sldMkLst>
          <pc:docMk/>
          <pc:sldMk cId="453038673" sldId="1516"/>
        </pc:sldMkLst>
        <pc:spChg chg="mod">
          <ac:chgData name="Wiebe de Boer" userId="ac397c14-734d-45d1-bf54-462116def8cf" providerId="ADAL" clId="{F9C75DC1-0B0E-4B21-AED1-0536619B1773}" dt="2022-01-19T15:52:09.879" v="5768" actId="20577"/>
          <ac:spMkLst>
            <pc:docMk/>
            <pc:sldMk cId="453038673" sldId="1516"/>
            <ac:spMk id="3" creationId="{1823420B-CB2F-47A5-A074-A3540A8521A7}"/>
          </ac:spMkLst>
        </pc:spChg>
      </pc:sldChg>
      <pc:sldChg chg="modSp mod ord modAnim">
        <pc:chgData name="Wiebe de Boer" userId="ac397c14-734d-45d1-bf54-462116def8cf" providerId="ADAL" clId="{F9C75DC1-0B0E-4B21-AED1-0536619B1773}" dt="2022-01-20T11:54:34.799" v="5833" actId="207"/>
        <pc:sldMkLst>
          <pc:docMk/>
          <pc:sldMk cId="2310118345" sldId="1517"/>
        </pc:sldMkLst>
        <pc:spChg chg="mod">
          <ac:chgData name="Wiebe de Boer" userId="ac397c14-734d-45d1-bf54-462116def8cf" providerId="ADAL" clId="{F9C75DC1-0B0E-4B21-AED1-0536619B1773}" dt="2022-01-19T14:54:55.263" v="5206" actId="20577"/>
          <ac:spMkLst>
            <pc:docMk/>
            <pc:sldMk cId="2310118345" sldId="1517"/>
            <ac:spMk id="2" creationId="{0A6A3197-EC2F-477E-85EA-FDF78C8968FA}"/>
          </ac:spMkLst>
        </pc:spChg>
        <pc:spChg chg="mod">
          <ac:chgData name="Wiebe de Boer" userId="ac397c14-734d-45d1-bf54-462116def8cf" providerId="ADAL" clId="{F9C75DC1-0B0E-4B21-AED1-0536619B1773}" dt="2022-01-20T11:54:34.799" v="5833" actId="207"/>
          <ac:spMkLst>
            <pc:docMk/>
            <pc:sldMk cId="2310118345" sldId="1517"/>
            <ac:spMk id="10" creationId="{5F6E02E5-38F4-426C-8AAE-1C6ABE543E6D}"/>
          </ac:spMkLst>
        </pc:spChg>
      </pc:sldChg>
      <pc:sldChg chg="modSp mod ord">
        <pc:chgData name="Wiebe de Boer" userId="ac397c14-734d-45d1-bf54-462116def8cf" providerId="ADAL" clId="{F9C75DC1-0B0E-4B21-AED1-0536619B1773}" dt="2022-01-19T14:49:26.105" v="5192" actId="20577"/>
        <pc:sldMkLst>
          <pc:docMk/>
          <pc:sldMk cId="979459633" sldId="1518"/>
        </pc:sldMkLst>
        <pc:spChg chg="mod">
          <ac:chgData name="Wiebe de Boer" userId="ac397c14-734d-45d1-bf54-462116def8cf" providerId="ADAL" clId="{F9C75DC1-0B0E-4B21-AED1-0536619B1773}" dt="2022-01-19T14:49:26.105" v="5192" actId="20577"/>
          <ac:spMkLst>
            <pc:docMk/>
            <pc:sldMk cId="979459633" sldId="1518"/>
            <ac:spMk id="5" creationId="{020BF377-8167-4F7F-BBB4-2A5E01C6C709}"/>
          </ac:spMkLst>
        </pc:spChg>
      </pc:sldChg>
      <pc:sldChg chg="del">
        <pc:chgData name="Wiebe de Boer" userId="ac397c14-734d-45d1-bf54-462116def8cf" providerId="ADAL" clId="{F9C75DC1-0B0E-4B21-AED1-0536619B1773}" dt="2022-01-12T10:07:08.657" v="3733" actId="47"/>
        <pc:sldMkLst>
          <pc:docMk/>
          <pc:sldMk cId="3559742324" sldId="1519"/>
        </pc:sldMkLst>
      </pc:sldChg>
      <pc:sldChg chg="del">
        <pc:chgData name="Wiebe de Boer" userId="ac397c14-734d-45d1-bf54-462116def8cf" providerId="ADAL" clId="{F9C75DC1-0B0E-4B21-AED1-0536619B1773}" dt="2022-01-12T10:07:08.657" v="3733" actId="47"/>
        <pc:sldMkLst>
          <pc:docMk/>
          <pc:sldMk cId="3958819648" sldId="1520"/>
        </pc:sldMkLst>
      </pc:sldChg>
      <pc:sldChg chg="del">
        <pc:chgData name="Wiebe de Boer" userId="ac397c14-734d-45d1-bf54-462116def8cf" providerId="ADAL" clId="{F9C75DC1-0B0E-4B21-AED1-0536619B1773}" dt="2022-01-12T10:07:08.657" v="3733" actId="47"/>
        <pc:sldMkLst>
          <pc:docMk/>
          <pc:sldMk cId="1064550600" sldId="1521"/>
        </pc:sldMkLst>
      </pc:sldChg>
      <pc:sldChg chg="del">
        <pc:chgData name="Wiebe de Boer" userId="ac397c14-734d-45d1-bf54-462116def8cf" providerId="ADAL" clId="{F9C75DC1-0B0E-4B21-AED1-0536619B1773}" dt="2022-01-12T10:07:08.657" v="3733" actId="47"/>
        <pc:sldMkLst>
          <pc:docMk/>
          <pc:sldMk cId="4073662990" sldId="1522"/>
        </pc:sldMkLst>
      </pc:sldChg>
      <pc:sldChg chg="del">
        <pc:chgData name="Wiebe de Boer" userId="ac397c14-734d-45d1-bf54-462116def8cf" providerId="ADAL" clId="{F9C75DC1-0B0E-4B21-AED1-0536619B1773}" dt="2022-01-12T10:07:08.657" v="3733" actId="47"/>
        <pc:sldMkLst>
          <pc:docMk/>
          <pc:sldMk cId="824111065" sldId="1523"/>
        </pc:sldMkLst>
      </pc:sldChg>
      <pc:sldChg chg="del">
        <pc:chgData name="Wiebe de Boer" userId="ac397c14-734d-45d1-bf54-462116def8cf" providerId="ADAL" clId="{F9C75DC1-0B0E-4B21-AED1-0536619B1773}" dt="2022-01-12T10:07:08.657" v="3733" actId="47"/>
        <pc:sldMkLst>
          <pc:docMk/>
          <pc:sldMk cId="873375118" sldId="1524"/>
        </pc:sldMkLst>
      </pc:sldChg>
      <pc:sldChg chg="del">
        <pc:chgData name="Wiebe de Boer" userId="ac397c14-734d-45d1-bf54-462116def8cf" providerId="ADAL" clId="{F9C75DC1-0B0E-4B21-AED1-0536619B1773}" dt="2022-01-12T10:07:08.657" v="3733" actId="47"/>
        <pc:sldMkLst>
          <pc:docMk/>
          <pc:sldMk cId="2049996836" sldId="1525"/>
        </pc:sldMkLst>
      </pc:sldChg>
      <pc:sldChg chg="del">
        <pc:chgData name="Wiebe de Boer" userId="ac397c14-734d-45d1-bf54-462116def8cf" providerId="ADAL" clId="{F9C75DC1-0B0E-4B21-AED1-0536619B1773}" dt="2022-01-12T10:07:08.657" v="3733" actId="47"/>
        <pc:sldMkLst>
          <pc:docMk/>
          <pc:sldMk cId="2000236775" sldId="1526"/>
        </pc:sldMkLst>
      </pc:sldChg>
      <pc:sldChg chg="del">
        <pc:chgData name="Wiebe de Boer" userId="ac397c14-734d-45d1-bf54-462116def8cf" providerId="ADAL" clId="{F9C75DC1-0B0E-4B21-AED1-0536619B1773}" dt="2022-01-12T10:07:08.657" v="3733" actId="47"/>
        <pc:sldMkLst>
          <pc:docMk/>
          <pc:sldMk cId="3906574219" sldId="1527"/>
        </pc:sldMkLst>
      </pc:sldChg>
      <pc:sldChg chg="del">
        <pc:chgData name="Wiebe de Boer" userId="ac397c14-734d-45d1-bf54-462116def8cf" providerId="ADAL" clId="{F9C75DC1-0B0E-4B21-AED1-0536619B1773}" dt="2022-01-12T10:07:08.657" v="3733" actId="47"/>
        <pc:sldMkLst>
          <pc:docMk/>
          <pc:sldMk cId="245197138" sldId="1528"/>
        </pc:sldMkLst>
      </pc:sldChg>
      <pc:sldChg chg="del">
        <pc:chgData name="Wiebe de Boer" userId="ac397c14-734d-45d1-bf54-462116def8cf" providerId="ADAL" clId="{F9C75DC1-0B0E-4B21-AED1-0536619B1773}" dt="2022-01-12T10:07:08.657" v="3733" actId="47"/>
        <pc:sldMkLst>
          <pc:docMk/>
          <pc:sldMk cId="710671497" sldId="1530"/>
        </pc:sldMkLst>
      </pc:sldChg>
      <pc:sldChg chg="addSp delSp modSp add mod ord">
        <pc:chgData name="Wiebe de Boer" userId="ac397c14-734d-45d1-bf54-462116def8cf" providerId="ADAL" clId="{F9C75DC1-0B0E-4B21-AED1-0536619B1773}" dt="2022-01-19T14:50:03.083" v="5193" actId="6549"/>
        <pc:sldMkLst>
          <pc:docMk/>
          <pc:sldMk cId="284223165" sldId="1531"/>
        </pc:sldMkLst>
        <pc:spChg chg="mod">
          <ac:chgData name="Wiebe de Boer" userId="ac397c14-734d-45d1-bf54-462116def8cf" providerId="ADAL" clId="{F9C75DC1-0B0E-4B21-AED1-0536619B1773}" dt="2022-01-12T07:57:41.772" v="2256"/>
          <ac:spMkLst>
            <pc:docMk/>
            <pc:sldMk cId="284223165" sldId="1531"/>
            <ac:spMk id="2" creationId="{0A6A3197-EC2F-477E-85EA-FDF78C8968FA}"/>
          </ac:spMkLst>
        </pc:spChg>
        <pc:spChg chg="mod">
          <ac:chgData name="Wiebe de Boer" userId="ac397c14-734d-45d1-bf54-462116def8cf" providerId="ADAL" clId="{F9C75DC1-0B0E-4B21-AED1-0536619B1773}" dt="2022-01-12T07:46:24.956" v="2254" actId="6549"/>
          <ac:spMkLst>
            <pc:docMk/>
            <pc:sldMk cId="284223165" sldId="1531"/>
            <ac:spMk id="5" creationId="{020BF377-8167-4F7F-BBB4-2A5E01C6C709}"/>
          </ac:spMkLst>
        </pc:spChg>
        <pc:spChg chg="add mod">
          <ac:chgData name="Wiebe de Boer" userId="ac397c14-734d-45d1-bf54-462116def8cf" providerId="ADAL" clId="{F9C75DC1-0B0E-4B21-AED1-0536619B1773}" dt="2022-01-19T14:50:03.083" v="5193" actId="6549"/>
          <ac:spMkLst>
            <pc:docMk/>
            <pc:sldMk cId="284223165" sldId="1531"/>
            <ac:spMk id="11" creationId="{35C68037-8A56-4217-B919-528113E0E223}"/>
          </ac:spMkLst>
        </pc:spChg>
        <pc:spChg chg="add del mod">
          <ac:chgData name="Wiebe de Boer" userId="ac397c14-734d-45d1-bf54-462116def8cf" providerId="ADAL" clId="{F9C75DC1-0B0E-4B21-AED1-0536619B1773}" dt="2022-01-12T07:57:52.267" v="2258" actId="478"/>
          <ac:spMkLst>
            <pc:docMk/>
            <pc:sldMk cId="284223165" sldId="1531"/>
            <ac:spMk id="12" creationId="{CAA40700-79B0-4B82-AEF5-686BFF71891F}"/>
          </ac:spMkLst>
        </pc:spChg>
        <pc:graphicFrameChg chg="add mod modGraphic">
          <ac:chgData name="Wiebe de Boer" userId="ac397c14-734d-45d1-bf54-462116def8cf" providerId="ADAL" clId="{F9C75DC1-0B0E-4B21-AED1-0536619B1773}" dt="2022-01-17T13:30:18.052" v="5160" actId="207"/>
          <ac:graphicFrameMkLst>
            <pc:docMk/>
            <pc:sldMk cId="284223165" sldId="1531"/>
            <ac:graphicFrameMk id="10" creationId="{FCB574ED-3631-4C7D-98B6-674A642B2C3D}"/>
          </ac:graphicFrameMkLst>
        </pc:graphicFrameChg>
      </pc:sldChg>
      <pc:sldChg chg="modSp add mod">
        <pc:chgData name="Wiebe de Boer" userId="ac397c14-734d-45d1-bf54-462116def8cf" providerId="ADAL" clId="{F9C75DC1-0B0E-4B21-AED1-0536619B1773}" dt="2022-01-11T08:33:48.101" v="1193" actId="6549"/>
        <pc:sldMkLst>
          <pc:docMk/>
          <pc:sldMk cId="1629059842" sldId="1532"/>
        </pc:sldMkLst>
        <pc:spChg chg="mod">
          <ac:chgData name="Wiebe de Boer" userId="ac397c14-734d-45d1-bf54-462116def8cf" providerId="ADAL" clId="{F9C75DC1-0B0E-4B21-AED1-0536619B1773}" dt="2022-01-11T08:33:48.101" v="1193" actId="6549"/>
          <ac:spMkLst>
            <pc:docMk/>
            <pc:sldMk cId="1629059842" sldId="1532"/>
            <ac:spMk id="2" creationId="{D3C4BE22-D18E-4017-A785-BB535C92539F}"/>
          </ac:spMkLst>
        </pc:spChg>
        <pc:spChg chg="mod">
          <ac:chgData name="Wiebe de Boer" userId="ac397c14-734d-45d1-bf54-462116def8cf" providerId="ADAL" clId="{F9C75DC1-0B0E-4B21-AED1-0536619B1773}" dt="2022-01-11T08:33:45.627" v="1192" actId="6549"/>
          <ac:spMkLst>
            <pc:docMk/>
            <pc:sldMk cId="1629059842" sldId="1532"/>
            <ac:spMk id="3" creationId="{1823420B-CB2F-47A5-A074-A3540A8521A7}"/>
          </ac:spMkLst>
        </pc:spChg>
      </pc:sldChg>
      <pc:sldChg chg="modSp add mod">
        <pc:chgData name="Wiebe de Boer" userId="ac397c14-734d-45d1-bf54-462116def8cf" providerId="ADAL" clId="{F9C75DC1-0B0E-4B21-AED1-0536619B1773}" dt="2022-01-19T14:59:37.021" v="5271" actId="20577"/>
        <pc:sldMkLst>
          <pc:docMk/>
          <pc:sldMk cId="3628515212" sldId="1533"/>
        </pc:sldMkLst>
        <pc:spChg chg="mod">
          <ac:chgData name="Wiebe de Boer" userId="ac397c14-734d-45d1-bf54-462116def8cf" providerId="ADAL" clId="{F9C75DC1-0B0E-4B21-AED1-0536619B1773}" dt="2022-01-12T08:01:52.408" v="2325" actId="13926"/>
          <ac:spMkLst>
            <pc:docMk/>
            <pc:sldMk cId="3628515212" sldId="1533"/>
            <ac:spMk id="2" creationId="{D3C4BE22-D18E-4017-A785-BB535C92539F}"/>
          </ac:spMkLst>
        </pc:spChg>
        <pc:spChg chg="mod">
          <ac:chgData name="Wiebe de Boer" userId="ac397c14-734d-45d1-bf54-462116def8cf" providerId="ADAL" clId="{F9C75DC1-0B0E-4B21-AED1-0536619B1773}" dt="2022-01-19T14:59:37.021" v="5271" actId="20577"/>
          <ac:spMkLst>
            <pc:docMk/>
            <pc:sldMk cId="3628515212" sldId="1533"/>
            <ac:spMk id="3" creationId="{1823420B-CB2F-47A5-A074-A3540A8521A7}"/>
          </ac:spMkLst>
        </pc:spChg>
      </pc:sldChg>
      <pc:sldChg chg="addSp delSp modSp add mod">
        <pc:chgData name="Wiebe de Boer" userId="ac397c14-734d-45d1-bf54-462116def8cf" providerId="ADAL" clId="{F9C75DC1-0B0E-4B21-AED1-0536619B1773}" dt="2022-01-19T15:47:25.154" v="5720" actId="1076"/>
        <pc:sldMkLst>
          <pc:docMk/>
          <pc:sldMk cId="2949769744" sldId="1534"/>
        </pc:sldMkLst>
        <pc:spChg chg="mod">
          <ac:chgData name="Wiebe de Boer" userId="ac397c14-734d-45d1-bf54-462116def8cf" providerId="ADAL" clId="{F9C75DC1-0B0E-4B21-AED1-0536619B1773}" dt="2022-01-11T16:35:46.236" v="2253" actId="20577"/>
          <ac:spMkLst>
            <pc:docMk/>
            <pc:sldMk cId="2949769744" sldId="1534"/>
            <ac:spMk id="2" creationId="{D3C4BE22-D18E-4017-A785-BB535C92539F}"/>
          </ac:spMkLst>
        </pc:spChg>
        <pc:spChg chg="mod">
          <ac:chgData name="Wiebe de Boer" userId="ac397c14-734d-45d1-bf54-462116def8cf" providerId="ADAL" clId="{F9C75DC1-0B0E-4B21-AED1-0536619B1773}" dt="2022-01-19T15:47:25.154" v="5720" actId="1076"/>
          <ac:spMkLst>
            <pc:docMk/>
            <pc:sldMk cId="2949769744" sldId="1534"/>
            <ac:spMk id="3" creationId="{1823420B-CB2F-47A5-A074-A3540A8521A7}"/>
          </ac:spMkLst>
        </pc:spChg>
        <pc:graphicFrameChg chg="add del mod">
          <ac:chgData name="Wiebe de Boer" userId="ac397c14-734d-45d1-bf54-462116def8cf" providerId="ADAL" clId="{F9C75DC1-0B0E-4B21-AED1-0536619B1773}" dt="2022-01-12T13:16:59.738" v="3860"/>
          <ac:graphicFrameMkLst>
            <pc:docMk/>
            <pc:sldMk cId="2949769744" sldId="1534"/>
            <ac:graphicFrameMk id="10" creationId="{2C538D1A-3C1E-4C51-A17B-87A61BD36586}"/>
          </ac:graphicFrameMkLst>
        </pc:graphicFrameChg>
      </pc:sldChg>
      <pc:sldChg chg="modSp add mod">
        <pc:chgData name="Wiebe de Boer" userId="ac397c14-734d-45d1-bf54-462116def8cf" providerId="ADAL" clId="{F9C75DC1-0B0E-4B21-AED1-0536619B1773}" dt="2022-01-19T15:48:02.121" v="5724" actId="1076"/>
        <pc:sldMkLst>
          <pc:docMk/>
          <pc:sldMk cId="3789905360" sldId="1535"/>
        </pc:sldMkLst>
        <pc:spChg chg="mod">
          <ac:chgData name="Wiebe de Boer" userId="ac397c14-734d-45d1-bf54-462116def8cf" providerId="ADAL" clId="{F9C75DC1-0B0E-4B21-AED1-0536619B1773}" dt="2022-01-13T13:28:43.849" v="5132" actId="13926"/>
          <ac:spMkLst>
            <pc:docMk/>
            <pc:sldMk cId="3789905360" sldId="1535"/>
            <ac:spMk id="2" creationId="{D3C4BE22-D18E-4017-A785-BB535C92539F}"/>
          </ac:spMkLst>
        </pc:spChg>
        <pc:spChg chg="mod ord">
          <ac:chgData name="Wiebe de Boer" userId="ac397c14-734d-45d1-bf54-462116def8cf" providerId="ADAL" clId="{F9C75DC1-0B0E-4B21-AED1-0536619B1773}" dt="2022-01-19T15:48:02.121" v="5724" actId="1076"/>
          <ac:spMkLst>
            <pc:docMk/>
            <pc:sldMk cId="3789905360" sldId="1535"/>
            <ac:spMk id="3" creationId="{1823420B-CB2F-47A5-A074-A3540A8521A7}"/>
          </ac:spMkLst>
        </pc:spChg>
      </pc:sldChg>
      <pc:sldChg chg="addSp delSp modSp add mod">
        <pc:chgData name="Wiebe de Boer" userId="ac397c14-734d-45d1-bf54-462116def8cf" providerId="ADAL" clId="{F9C75DC1-0B0E-4B21-AED1-0536619B1773}" dt="2022-01-19T15:51:14.176" v="5764" actId="1076"/>
        <pc:sldMkLst>
          <pc:docMk/>
          <pc:sldMk cId="4198283666" sldId="1536"/>
        </pc:sldMkLst>
        <pc:spChg chg="mod">
          <ac:chgData name="Wiebe de Boer" userId="ac397c14-734d-45d1-bf54-462116def8cf" providerId="ADAL" clId="{F9C75DC1-0B0E-4B21-AED1-0536619B1773}" dt="2022-01-19T15:50:19.526" v="5761" actId="13926"/>
          <ac:spMkLst>
            <pc:docMk/>
            <pc:sldMk cId="4198283666" sldId="1536"/>
            <ac:spMk id="2" creationId="{0A6A3197-EC2F-477E-85EA-FDF78C8968FA}"/>
          </ac:spMkLst>
        </pc:spChg>
        <pc:spChg chg="mod">
          <ac:chgData name="Wiebe de Boer" userId="ac397c14-734d-45d1-bf54-462116def8cf" providerId="ADAL" clId="{F9C75DC1-0B0E-4B21-AED1-0536619B1773}" dt="2022-01-19T15:51:14.176" v="5764" actId="1076"/>
          <ac:spMkLst>
            <pc:docMk/>
            <pc:sldMk cId="4198283666" sldId="1536"/>
            <ac:spMk id="5" creationId="{020BF377-8167-4F7F-BBB4-2A5E01C6C709}"/>
          </ac:spMkLst>
        </pc:spChg>
        <pc:graphicFrameChg chg="add del mod">
          <ac:chgData name="Wiebe de Boer" userId="ac397c14-734d-45d1-bf54-462116def8cf" providerId="ADAL" clId="{F9C75DC1-0B0E-4B21-AED1-0536619B1773}" dt="2022-01-11T08:58:05.078" v="2249"/>
          <ac:graphicFrameMkLst>
            <pc:docMk/>
            <pc:sldMk cId="4198283666" sldId="1536"/>
            <ac:graphicFrameMk id="6" creationId="{3760D306-7D86-441F-B46C-FB168629E290}"/>
          </ac:graphicFrameMkLst>
        </pc:graphicFrameChg>
      </pc:sldChg>
      <pc:sldChg chg="new del">
        <pc:chgData name="Wiebe de Boer" userId="ac397c14-734d-45d1-bf54-462116def8cf" providerId="ADAL" clId="{F9C75DC1-0B0E-4B21-AED1-0536619B1773}" dt="2022-01-19T15:00:21.474" v="5282" actId="680"/>
        <pc:sldMkLst>
          <pc:docMk/>
          <pc:sldMk cId="329690843" sldId="1537"/>
        </pc:sldMkLst>
      </pc:sldChg>
      <pc:sldChg chg="add del">
        <pc:chgData name="Wiebe de Boer" userId="ac397c14-734d-45d1-bf54-462116def8cf" providerId="ADAL" clId="{F9C75DC1-0B0E-4B21-AED1-0536619B1773}" dt="2022-01-11T08:58:05.078" v="2249"/>
        <pc:sldMkLst>
          <pc:docMk/>
          <pc:sldMk cId="1388444749" sldId="1537"/>
        </pc:sldMkLst>
      </pc:sldChg>
      <pc:sldChg chg="addSp delSp modSp add mod modAnim">
        <pc:chgData name="Wiebe de Boer" userId="ac397c14-734d-45d1-bf54-462116def8cf" providerId="ADAL" clId="{F9C75DC1-0B0E-4B21-AED1-0536619B1773}" dt="2022-01-19T15:35:22.715" v="5355" actId="14100"/>
        <pc:sldMkLst>
          <pc:docMk/>
          <pc:sldMk cId="3390648914" sldId="1537"/>
        </pc:sldMkLst>
        <pc:spChg chg="mod">
          <ac:chgData name="Wiebe de Boer" userId="ac397c14-734d-45d1-bf54-462116def8cf" providerId="ADAL" clId="{F9C75DC1-0B0E-4B21-AED1-0536619B1773}" dt="2022-01-19T15:00:40.028" v="5308" actId="20577"/>
          <ac:spMkLst>
            <pc:docMk/>
            <pc:sldMk cId="3390648914" sldId="1537"/>
            <ac:spMk id="2" creationId="{D3C4BE22-D18E-4017-A785-BB535C92539F}"/>
          </ac:spMkLst>
        </pc:spChg>
        <pc:spChg chg="del mod">
          <ac:chgData name="Wiebe de Boer" userId="ac397c14-734d-45d1-bf54-462116def8cf" providerId="ADAL" clId="{F9C75DC1-0B0E-4B21-AED1-0536619B1773}" dt="2022-01-19T15:10:43.108" v="5310"/>
          <ac:spMkLst>
            <pc:docMk/>
            <pc:sldMk cId="3390648914" sldId="1537"/>
            <ac:spMk id="3" creationId="{1823420B-CB2F-47A5-A074-A3540A8521A7}"/>
          </ac:spMkLst>
        </pc:spChg>
        <pc:spChg chg="add del mod">
          <ac:chgData name="Wiebe de Boer" userId="ac397c14-734d-45d1-bf54-462116def8cf" providerId="ADAL" clId="{F9C75DC1-0B0E-4B21-AED1-0536619B1773}" dt="2022-01-19T15:12:56.836" v="5330" actId="478"/>
          <ac:spMkLst>
            <pc:docMk/>
            <pc:sldMk cId="3390648914" sldId="1537"/>
            <ac:spMk id="13" creationId="{5F70399C-EDB7-4442-A070-FCADA64255A4}"/>
          </ac:spMkLst>
        </pc:spChg>
        <pc:spChg chg="add mod">
          <ac:chgData name="Wiebe de Boer" userId="ac397c14-734d-45d1-bf54-462116def8cf" providerId="ADAL" clId="{F9C75DC1-0B0E-4B21-AED1-0536619B1773}" dt="2022-01-19T15:34:18.323" v="5347" actId="108"/>
          <ac:spMkLst>
            <pc:docMk/>
            <pc:sldMk cId="3390648914" sldId="1537"/>
            <ac:spMk id="17" creationId="{4C708EE4-319E-4E19-87E7-1EA650850473}"/>
          </ac:spMkLst>
        </pc:spChg>
        <pc:spChg chg="add mod">
          <ac:chgData name="Wiebe de Boer" userId="ac397c14-734d-45d1-bf54-462116def8cf" providerId="ADAL" clId="{F9C75DC1-0B0E-4B21-AED1-0536619B1773}" dt="2022-01-19T15:34:32.523" v="5350" actId="14100"/>
          <ac:spMkLst>
            <pc:docMk/>
            <pc:sldMk cId="3390648914" sldId="1537"/>
            <ac:spMk id="18" creationId="{914E278F-1C3A-4DBB-ABB9-1941682DF0C2}"/>
          </ac:spMkLst>
        </pc:spChg>
        <pc:spChg chg="add mod">
          <ac:chgData name="Wiebe de Boer" userId="ac397c14-734d-45d1-bf54-462116def8cf" providerId="ADAL" clId="{F9C75DC1-0B0E-4B21-AED1-0536619B1773}" dt="2022-01-19T15:35:22.715" v="5355" actId="14100"/>
          <ac:spMkLst>
            <pc:docMk/>
            <pc:sldMk cId="3390648914" sldId="1537"/>
            <ac:spMk id="19" creationId="{4BFDF027-8BC2-49D9-9161-2EBD01299814}"/>
          </ac:spMkLst>
        </pc:spChg>
        <pc:graphicFrameChg chg="add del mod">
          <ac:chgData name="Wiebe de Boer" userId="ac397c14-734d-45d1-bf54-462116def8cf" providerId="ADAL" clId="{F9C75DC1-0B0E-4B21-AED1-0536619B1773}" dt="2022-01-19T15:12:33.243" v="5322"/>
          <ac:graphicFrameMkLst>
            <pc:docMk/>
            <pc:sldMk cId="3390648914" sldId="1537"/>
            <ac:graphicFrameMk id="14" creationId="{7108C161-8592-47B0-B53D-2F8D9EA78247}"/>
          </ac:graphicFrameMkLst>
        </pc:graphicFrameChg>
        <pc:graphicFrameChg chg="add del mod">
          <ac:chgData name="Wiebe de Boer" userId="ac397c14-734d-45d1-bf54-462116def8cf" providerId="ADAL" clId="{F9C75DC1-0B0E-4B21-AED1-0536619B1773}" dt="2022-01-19T15:12:33.243" v="5322"/>
          <ac:graphicFrameMkLst>
            <pc:docMk/>
            <pc:sldMk cId="3390648914" sldId="1537"/>
            <ac:graphicFrameMk id="15" creationId="{3CC46469-04AF-4361-9D8D-9616D31CDAEF}"/>
          </ac:graphicFrameMkLst>
        </pc:graphicFrameChg>
        <pc:picChg chg="add del mod">
          <ac:chgData name="Wiebe de Boer" userId="ac397c14-734d-45d1-bf54-462116def8cf" providerId="ADAL" clId="{F9C75DC1-0B0E-4B21-AED1-0536619B1773}" dt="2022-01-19T15:12:29.824" v="5316" actId="478"/>
          <ac:picMkLst>
            <pc:docMk/>
            <pc:sldMk cId="3390648914" sldId="1537"/>
            <ac:picMk id="10" creationId="{BC8521DE-25A6-4A98-9C26-03F91F4DE434}"/>
          </ac:picMkLst>
        </pc:picChg>
        <pc:picChg chg="add mod">
          <ac:chgData name="Wiebe de Boer" userId="ac397c14-734d-45d1-bf54-462116def8cf" providerId="ADAL" clId="{F9C75DC1-0B0E-4B21-AED1-0536619B1773}" dt="2022-01-19T15:13:09.685" v="5334" actId="1076"/>
          <ac:picMkLst>
            <pc:docMk/>
            <pc:sldMk cId="3390648914" sldId="1537"/>
            <ac:picMk id="11" creationId="{7A065C45-E72B-4B56-8C8C-7FBEFB0A0C13}"/>
          </ac:picMkLst>
        </pc:picChg>
        <pc:picChg chg="add mod">
          <ac:chgData name="Wiebe de Boer" userId="ac397c14-734d-45d1-bf54-462116def8cf" providerId="ADAL" clId="{F9C75DC1-0B0E-4B21-AED1-0536619B1773}" dt="2022-01-19T15:13:06.668" v="5333" actId="1076"/>
          <ac:picMkLst>
            <pc:docMk/>
            <pc:sldMk cId="3390648914" sldId="1537"/>
            <ac:picMk id="16" creationId="{A15349C8-D4BC-4550-A24D-C2ADD170A428}"/>
          </ac:picMkLst>
        </pc:picChg>
      </pc:sldChg>
      <pc:sldChg chg="modSp add mod">
        <pc:chgData name="Wiebe de Boer" userId="ac397c14-734d-45d1-bf54-462116def8cf" providerId="ADAL" clId="{F9C75DC1-0B0E-4B21-AED1-0536619B1773}" dt="2022-01-19T15:53:13.716" v="5831" actId="207"/>
        <pc:sldMkLst>
          <pc:docMk/>
          <pc:sldMk cId="3096687068" sldId="1538"/>
        </pc:sldMkLst>
        <pc:spChg chg="mod">
          <ac:chgData name="Wiebe de Boer" userId="ac397c14-734d-45d1-bf54-462116def8cf" providerId="ADAL" clId="{F9C75DC1-0B0E-4B21-AED1-0536619B1773}" dt="2022-01-19T15:53:13.716" v="5831" actId="207"/>
          <ac:spMkLst>
            <pc:docMk/>
            <pc:sldMk cId="3096687068" sldId="1538"/>
            <ac:spMk id="3" creationId="{1823420B-CB2F-47A5-A074-A3540A8521A7}"/>
          </ac:spMkLst>
        </pc:spChg>
      </pc:sldChg>
    </pc:docChg>
  </pc:docChgLst>
  <pc:docChgLst>
    <pc:chgData name="Wiebe de Boer" userId="S::wiebe.deboer@deltares.nl::ac397c14-734d-45d1-bf54-462116def8cf" providerId="AD" clId="Web-{A67B1E80-14F3-797D-D3A1-E1D283ECD421}"/>
    <pc:docChg chg="modSld">
      <pc:chgData name="Wiebe de Boer" userId="S::wiebe.deboer@deltares.nl::ac397c14-734d-45d1-bf54-462116def8cf" providerId="AD" clId="Web-{A67B1E80-14F3-797D-D3A1-E1D283ECD421}" dt="2021-09-13T13:56:55.304" v="0" actId="20577"/>
      <pc:docMkLst>
        <pc:docMk/>
      </pc:docMkLst>
      <pc:sldChg chg="modSp">
        <pc:chgData name="Wiebe de Boer" userId="S::wiebe.deboer@deltares.nl::ac397c14-734d-45d1-bf54-462116def8cf" providerId="AD" clId="Web-{A67B1E80-14F3-797D-D3A1-E1D283ECD421}" dt="2021-09-13T13:56:55.304" v="0" actId="20577"/>
        <pc:sldMkLst>
          <pc:docMk/>
          <pc:sldMk cId="2870201970" sldId="809"/>
        </pc:sldMkLst>
        <pc:spChg chg="mod">
          <ac:chgData name="Wiebe de Boer" userId="S::wiebe.deboer@deltares.nl::ac397c14-734d-45d1-bf54-462116def8cf" providerId="AD" clId="Web-{A67B1E80-14F3-797D-D3A1-E1D283ECD421}" dt="2021-09-13T13:56:55.304" v="0" actId="20577"/>
          <ac:spMkLst>
            <pc:docMk/>
            <pc:sldMk cId="2870201970" sldId="809"/>
            <ac:spMk id="5" creationId="{70FC01DB-92BC-46E5-BEEB-709FCB285C85}"/>
          </ac:spMkLst>
        </pc:spChg>
      </pc:sldChg>
    </pc:docChg>
  </pc:docChgLst>
  <pc:docChgLst>
    <pc:chgData name="Stéphanie IJff" userId="cc984d77-6b9e-468b-903f-5d9d7b28abc4" providerId="ADAL" clId="{ED50DA1D-CAFA-4431-A28B-506018A35AC8}"/>
    <pc:docChg chg="modSld">
      <pc:chgData name="Stéphanie IJff" userId="cc984d77-6b9e-468b-903f-5d9d7b28abc4" providerId="ADAL" clId="{ED50DA1D-CAFA-4431-A28B-506018A35AC8}" dt="2022-03-17T14:59:26.514" v="14" actId="732"/>
      <pc:docMkLst>
        <pc:docMk/>
      </pc:docMkLst>
      <pc:sldChg chg="modSp mod">
        <pc:chgData name="Stéphanie IJff" userId="cc984d77-6b9e-468b-903f-5d9d7b28abc4" providerId="ADAL" clId="{ED50DA1D-CAFA-4431-A28B-506018A35AC8}" dt="2022-03-17T14:59:26.514" v="14" actId="732"/>
        <pc:sldMkLst>
          <pc:docMk/>
          <pc:sldMk cId="3427966591" sldId="1575"/>
        </pc:sldMkLst>
        <pc:picChg chg="mod ord modCrop">
          <ac:chgData name="Stéphanie IJff" userId="cc984d77-6b9e-468b-903f-5d9d7b28abc4" providerId="ADAL" clId="{ED50DA1D-CAFA-4431-A28B-506018A35AC8}" dt="2022-03-17T14:59:26.514" v="14" actId="732"/>
          <ac:picMkLst>
            <pc:docMk/>
            <pc:sldMk cId="3427966591" sldId="1575"/>
            <ac:picMk id="11" creationId="{7EB4762C-633C-4B35-9D45-421EE1CA9BEA}"/>
          </ac:picMkLst>
        </pc:picChg>
      </pc:sldChg>
      <pc:sldChg chg="modSp mod">
        <pc:chgData name="Stéphanie IJff" userId="cc984d77-6b9e-468b-903f-5d9d7b28abc4" providerId="ADAL" clId="{ED50DA1D-CAFA-4431-A28B-506018A35AC8}" dt="2022-03-17T14:57:44.832" v="8" actId="1076"/>
        <pc:sldMkLst>
          <pc:docMk/>
          <pc:sldMk cId="1217587266" sldId="1576"/>
        </pc:sldMkLst>
        <pc:picChg chg="mod ord modCrop">
          <ac:chgData name="Stéphanie IJff" userId="cc984d77-6b9e-468b-903f-5d9d7b28abc4" providerId="ADAL" clId="{ED50DA1D-CAFA-4431-A28B-506018A35AC8}" dt="2022-03-17T14:57:44.832" v="8" actId="1076"/>
          <ac:picMkLst>
            <pc:docMk/>
            <pc:sldMk cId="1217587266" sldId="1576"/>
            <ac:picMk id="3" creationId="{F81750AE-46B2-451D-A37A-D202B8A3797A}"/>
          </ac:picMkLst>
        </pc:picChg>
      </pc:sldChg>
    </pc:docChg>
  </pc:docChgLst>
  <pc:docChgLst>
    <pc:chgData name="Wiebe de Boer" userId="ac397c14-734d-45d1-bf54-462116def8cf" providerId="ADAL" clId="{0A4FDCC6-53CF-4D8B-842B-771B5DBAF08E}"/>
    <pc:docChg chg="undo custSel addSld delSld modSld sldOrd">
      <pc:chgData name="Wiebe de Boer" userId="ac397c14-734d-45d1-bf54-462116def8cf" providerId="ADAL" clId="{0A4FDCC6-53CF-4D8B-842B-771B5DBAF08E}" dt="2022-02-07T12:47:38.825" v="1326" actId="20577"/>
      <pc:docMkLst>
        <pc:docMk/>
      </pc:docMkLst>
      <pc:sldChg chg="modSp mod">
        <pc:chgData name="Wiebe de Boer" userId="ac397c14-734d-45d1-bf54-462116def8cf" providerId="ADAL" clId="{0A4FDCC6-53CF-4D8B-842B-771B5DBAF08E}" dt="2022-02-07T12:25:01.960" v="24" actId="20577"/>
        <pc:sldMkLst>
          <pc:docMk/>
          <pc:sldMk cId="1848310190" sldId="260"/>
        </pc:sldMkLst>
        <pc:spChg chg="mod">
          <ac:chgData name="Wiebe de Boer" userId="ac397c14-734d-45d1-bf54-462116def8cf" providerId="ADAL" clId="{0A4FDCC6-53CF-4D8B-842B-771B5DBAF08E}" dt="2022-02-07T12:24:41.761" v="20" actId="20577"/>
          <ac:spMkLst>
            <pc:docMk/>
            <pc:sldMk cId="1848310190" sldId="260"/>
            <ac:spMk id="7" creationId="{838C8FD7-55FC-4DBD-825A-309E45D66332}"/>
          </ac:spMkLst>
        </pc:spChg>
        <pc:spChg chg="mod">
          <ac:chgData name="Wiebe de Boer" userId="ac397c14-734d-45d1-bf54-462116def8cf" providerId="ADAL" clId="{0A4FDCC6-53CF-4D8B-842B-771B5DBAF08E}" dt="2022-02-07T12:24:54.855" v="21" actId="20577"/>
          <ac:spMkLst>
            <pc:docMk/>
            <pc:sldMk cId="1848310190" sldId="260"/>
            <ac:spMk id="9" creationId="{27F40214-05A9-459B-91CB-FE5EED052896}"/>
          </ac:spMkLst>
        </pc:spChg>
        <pc:spChg chg="mod">
          <ac:chgData name="Wiebe de Boer" userId="ac397c14-734d-45d1-bf54-462116def8cf" providerId="ADAL" clId="{0A4FDCC6-53CF-4D8B-842B-771B5DBAF08E}" dt="2022-02-07T12:25:01.960" v="24" actId="20577"/>
          <ac:spMkLst>
            <pc:docMk/>
            <pc:sldMk cId="1848310190" sldId="260"/>
            <ac:spMk id="14" creationId="{D510B812-7AC5-475D-ACB5-69A9EF35AE06}"/>
          </ac:spMkLst>
        </pc:spChg>
      </pc:sldChg>
      <pc:sldChg chg="modSp add">
        <pc:chgData name="Wiebe de Boer" userId="ac397c14-734d-45d1-bf54-462116def8cf" providerId="ADAL" clId="{0A4FDCC6-53CF-4D8B-842B-771B5DBAF08E}" dt="2022-02-07T12:35:28.367" v="431"/>
        <pc:sldMkLst>
          <pc:docMk/>
          <pc:sldMk cId="3033373322" sldId="432"/>
        </pc:sldMkLst>
        <pc:spChg chg="mod">
          <ac:chgData name="Wiebe de Boer" userId="ac397c14-734d-45d1-bf54-462116def8cf" providerId="ADAL" clId="{0A4FDCC6-53CF-4D8B-842B-771B5DBAF08E}" dt="2022-02-07T12:35:28.367" v="431"/>
          <ac:spMkLst>
            <pc:docMk/>
            <pc:sldMk cId="3033373322" sldId="432"/>
            <ac:spMk id="7" creationId="{D9DB3525-0D5B-4799-A987-1F7A3E78A2CC}"/>
          </ac:spMkLst>
        </pc:spChg>
      </pc:sldChg>
      <pc:sldChg chg="modSp add">
        <pc:chgData name="Wiebe de Boer" userId="ac397c14-734d-45d1-bf54-462116def8cf" providerId="ADAL" clId="{0A4FDCC6-53CF-4D8B-842B-771B5DBAF08E}" dt="2022-02-07T12:35:16.884" v="430" actId="20577"/>
        <pc:sldMkLst>
          <pc:docMk/>
          <pc:sldMk cId="2367938480" sldId="433"/>
        </pc:sldMkLst>
        <pc:spChg chg="mod">
          <ac:chgData name="Wiebe de Boer" userId="ac397c14-734d-45d1-bf54-462116def8cf" providerId="ADAL" clId="{0A4FDCC6-53CF-4D8B-842B-771B5DBAF08E}" dt="2022-02-07T12:35:16.884" v="430" actId="20577"/>
          <ac:spMkLst>
            <pc:docMk/>
            <pc:sldMk cId="2367938480" sldId="433"/>
            <ac:spMk id="7" creationId="{E0A12A5D-39E6-46F8-BEEB-2052548E7A95}"/>
          </ac:spMkLst>
        </pc:spChg>
      </pc:sldChg>
      <pc:sldChg chg="modSp mod">
        <pc:chgData name="Wiebe de Boer" userId="ac397c14-734d-45d1-bf54-462116def8cf" providerId="ADAL" clId="{0A4FDCC6-53CF-4D8B-842B-771B5DBAF08E}" dt="2022-02-07T12:26:18.330" v="103" actId="20577"/>
        <pc:sldMkLst>
          <pc:docMk/>
          <pc:sldMk cId="668041975" sldId="805"/>
        </pc:sldMkLst>
        <pc:spChg chg="mod">
          <ac:chgData name="Wiebe de Boer" userId="ac397c14-734d-45d1-bf54-462116def8cf" providerId="ADAL" clId="{0A4FDCC6-53CF-4D8B-842B-771B5DBAF08E}" dt="2022-02-07T12:25:30.650" v="30" actId="20577"/>
          <ac:spMkLst>
            <pc:docMk/>
            <pc:sldMk cId="668041975" sldId="805"/>
            <ac:spMk id="2" creationId="{D3C4BE22-D18E-4017-A785-BB535C92539F}"/>
          </ac:spMkLst>
        </pc:spChg>
        <pc:spChg chg="mod">
          <ac:chgData name="Wiebe de Boer" userId="ac397c14-734d-45d1-bf54-462116def8cf" providerId="ADAL" clId="{0A4FDCC6-53CF-4D8B-842B-771B5DBAF08E}" dt="2022-02-07T12:26:18.330" v="103" actId="20577"/>
          <ac:spMkLst>
            <pc:docMk/>
            <pc:sldMk cId="668041975" sldId="805"/>
            <ac:spMk id="3" creationId="{1823420B-CB2F-47A5-A074-A3540A8521A7}"/>
          </ac:spMkLst>
        </pc:spChg>
      </pc:sldChg>
      <pc:sldChg chg="del">
        <pc:chgData name="Wiebe de Boer" userId="ac397c14-734d-45d1-bf54-462116def8cf" providerId="ADAL" clId="{0A4FDCC6-53CF-4D8B-842B-771B5DBAF08E}" dt="2022-02-07T12:43:13.265" v="1054" actId="47"/>
        <pc:sldMkLst>
          <pc:docMk/>
          <pc:sldMk cId="4043385625" sldId="1495"/>
        </pc:sldMkLst>
      </pc:sldChg>
      <pc:sldChg chg="modSp add mod">
        <pc:chgData name="Wiebe de Boer" userId="ac397c14-734d-45d1-bf54-462116def8cf" providerId="ADAL" clId="{0A4FDCC6-53CF-4D8B-842B-771B5DBAF08E}" dt="2022-02-07T12:31:46.906" v="287" actId="1076"/>
        <pc:sldMkLst>
          <pc:docMk/>
          <pc:sldMk cId="1141869110" sldId="1503"/>
        </pc:sldMkLst>
        <pc:spChg chg="mod">
          <ac:chgData name="Wiebe de Boer" userId="ac397c14-734d-45d1-bf54-462116def8cf" providerId="ADAL" clId="{0A4FDCC6-53CF-4D8B-842B-771B5DBAF08E}" dt="2022-02-07T12:28:39.134" v="117" actId="20577"/>
          <ac:spMkLst>
            <pc:docMk/>
            <pc:sldMk cId="1141869110" sldId="1503"/>
            <ac:spMk id="2" creationId="{0A6A3197-EC2F-477E-85EA-FDF78C8968FA}"/>
          </ac:spMkLst>
        </pc:spChg>
        <pc:spChg chg="mod">
          <ac:chgData name="Wiebe de Boer" userId="ac397c14-734d-45d1-bf54-462116def8cf" providerId="ADAL" clId="{0A4FDCC6-53CF-4D8B-842B-771B5DBAF08E}" dt="2022-02-07T12:29:58.390" v="154" actId="20577"/>
          <ac:spMkLst>
            <pc:docMk/>
            <pc:sldMk cId="1141869110" sldId="1503"/>
            <ac:spMk id="5" creationId="{954A6E73-4EFA-4F13-9959-E95C96F4573B}"/>
          </ac:spMkLst>
        </pc:spChg>
        <pc:spChg chg="mod">
          <ac:chgData name="Wiebe de Boer" userId="ac397c14-734d-45d1-bf54-462116def8cf" providerId="ADAL" clId="{0A4FDCC6-53CF-4D8B-842B-771B5DBAF08E}" dt="2022-02-07T12:30:28.016" v="208" actId="1037"/>
          <ac:spMkLst>
            <pc:docMk/>
            <pc:sldMk cId="1141869110" sldId="1503"/>
            <ac:spMk id="24" creationId="{DFD5BC52-3EED-4CC0-8C9F-C113469A7501}"/>
          </ac:spMkLst>
        </pc:spChg>
        <pc:spChg chg="mod">
          <ac:chgData name="Wiebe de Boer" userId="ac397c14-734d-45d1-bf54-462116def8cf" providerId="ADAL" clId="{0A4FDCC6-53CF-4D8B-842B-771B5DBAF08E}" dt="2022-02-07T12:31:03.660" v="247" actId="1036"/>
          <ac:spMkLst>
            <pc:docMk/>
            <pc:sldMk cId="1141869110" sldId="1503"/>
            <ac:spMk id="25" creationId="{EA2CD672-F3FE-41D9-8035-7184EF3DF680}"/>
          </ac:spMkLst>
        </pc:spChg>
        <pc:spChg chg="mod">
          <ac:chgData name="Wiebe de Boer" userId="ac397c14-734d-45d1-bf54-462116def8cf" providerId="ADAL" clId="{0A4FDCC6-53CF-4D8B-842B-771B5DBAF08E}" dt="2022-02-07T12:31:22.936" v="264" actId="1076"/>
          <ac:spMkLst>
            <pc:docMk/>
            <pc:sldMk cId="1141869110" sldId="1503"/>
            <ac:spMk id="26" creationId="{BA4E3A4C-BC82-4084-9E1C-CC08198DD0AC}"/>
          </ac:spMkLst>
        </pc:spChg>
        <pc:spChg chg="mod">
          <ac:chgData name="Wiebe de Boer" userId="ac397c14-734d-45d1-bf54-462116def8cf" providerId="ADAL" clId="{0A4FDCC6-53CF-4D8B-842B-771B5DBAF08E}" dt="2022-02-07T12:31:46.906" v="287" actId="1076"/>
          <ac:spMkLst>
            <pc:docMk/>
            <pc:sldMk cId="1141869110" sldId="1503"/>
            <ac:spMk id="27" creationId="{DE0DEB20-52E5-474D-92C8-0C369EA3CE24}"/>
          </ac:spMkLst>
        </pc:spChg>
      </pc:sldChg>
      <pc:sldChg chg="del">
        <pc:chgData name="Wiebe de Boer" userId="ac397c14-734d-45d1-bf54-462116def8cf" providerId="ADAL" clId="{0A4FDCC6-53CF-4D8B-842B-771B5DBAF08E}" dt="2022-02-07T12:37:30.025" v="488" actId="47"/>
        <pc:sldMkLst>
          <pc:docMk/>
          <pc:sldMk cId="3306597309" sldId="1515"/>
        </pc:sldMkLst>
      </pc:sldChg>
      <pc:sldChg chg="del">
        <pc:chgData name="Wiebe de Boer" userId="ac397c14-734d-45d1-bf54-462116def8cf" providerId="ADAL" clId="{0A4FDCC6-53CF-4D8B-842B-771B5DBAF08E}" dt="2022-02-07T12:37:30.025" v="488" actId="47"/>
        <pc:sldMkLst>
          <pc:docMk/>
          <pc:sldMk cId="453038673" sldId="1516"/>
        </pc:sldMkLst>
      </pc:sldChg>
      <pc:sldChg chg="del">
        <pc:chgData name="Wiebe de Boer" userId="ac397c14-734d-45d1-bf54-462116def8cf" providerId="ADAL" clId="{0A4FDCC6-53CF-4D8B-842B-771B5DBAF08E}" dt="2022-02-07T12:26:55.565" v="104" actId="47"/>
        <pc:sldMkLst>
          <pc:docMk/>
          <pc:sldMk cId="2310118345" sldId="1517"/>
        </pc:sldMkLst>
      </pc:sldChg>
      <pc:sldChg chg="del">
        <pc:chgData name="Wiebe de Boer" userId="ac397c14-734d-45d1-bf54-462116def8cf" providerId="ADAL" clId="{0A4FDCC6-53CF-4D8B-842B-771B5DBAF08E}" dt="2022-02-07T12:26:55.565" v="104" actId="47"/>
        <pc:sldMkLst>
          <pc:docMk/>
          <pc:sldMk cId="979459633" sldId="1518"/>
        </pc:sldMkLst>
      </pc:sldChg>
      <pc:sldChg chg="del">
        <pc:chgData name="Wiebe de Boer" userId="ac397c14-734d-45d1-bf54-462116def8cf" providerId="ADAL" clId="{0A4FDCC6-53CF-4D8B-842B-771B5DBAF08E}" dt="2022-02-07T12:26:55.565" v="104" actId="47"/>
        <pc:sldMkLst>
          <pc:docMk/>
          <pc:sldMk cId="284223165" sldId="1531"/>
        </pc:sldMkLst>
      </pc:sldChg>
      <pc:sldChg chg="del">
        <pc:chgData name="Wiebe de Boer" userId="ac397c14-734d-45d1-bf54-462116def8cf" providerId="ADAL" clId="{0A4FDCC6-53CF-4D8B-842B-771B5DBAF08E}" dt="2022-02-07T12:37:30.025" v="488" actId="47"/>
        <pc:sldMkLst>
          <pc:docMk/>
          <pc:sldMk cId="1629059842" sldId="1532"/>
        </pc:sldMkLst>
      </pc:sldChg>
      <pc:sldChg chg="del">
        <pc:chgData name="Wiebe de Boer" userId="ac397c14-734d-45d1-bf54-462116def8cf" providerId="ADAL" clId="{0A4FDCC6-53CF-4D8B-842B-771B5DBAF08E}" dt="2022-02-07T12:37:30.025" v="488" actId="47"/>
        <pc:sldMkLst>
          <pc:docMk/>
          <pc:sldMk cId="3628515212" sldId="1533"/>
        </pc:sldMkLst>
      </pc:sldChg>
      <pc:sldChg chg="modSp mod">
        <pc:chgData name="Wiebe de Boer" userId="ac397c14-734d-45d1-bf54-462116def8cf" providerId="ADAL" clId="{0A4FDCC6-53CF-4D8B-842B-771B5DBAF08E}" dt="2022-02-07T12:41:15.744" v="771" actId="20577"/>
        <pc:sldMkLst>
          <pc:docMk/>
          <pc:sldMk cId="2949769744" sldId="1534"/>
        </pc:sldMkLst>
        <pc:spChg chg="mod">
          <ac:chgData name="Wiebe de Boer" userId="ac397c14-734d-45d1-bf54-462116def8cf" providerId="ADAL" clId="{0A4FDCC6-53CF-4D8B-842B-771B5DBAF08E}" dt="2022-02-07T12:41:15.744" v="771" actId="20577"/>
          <ac:spMkLst>
            <pc:docMk/>
            <pc:sldMk cId="2949769744" sldId="1534"/>
            <ac:spMk id="3" creationId="{1823420B-CB2F-47A5-A074-A3540A8521A7}"/>
          </ac:spMkLst>
        </pc:spChg>
      </pc:sldChg>
      <pc:sldChg chg="del">
        <pc:chgData name="Wiebe de Boer" userId="ac397c14-734d-45d1-bf54-462116def8cf" providerId="ADAL" clId="{0A4FDCC6-53CF-4D8B-842B-771B5DBAF08E}" dt="2022-02-07T12:43:13.265" v="1054" actId="47"/>
        <pc:sldMkLst>
          <pc:docMk/>
          <pc:sldMk cId="3789905360" sldId="1535"/>
        </pc:sldMkLst>
      </pc:sldChg>
      <pc:sldChg chg="del">
        <pc:chgData name="Wiebe de Boer" userId="ac397c14-734d-45d1-bf54-462116def8cf" providerId="ADAL" clId="{0A4FDCC6-53CF-4D8B-842B-771B5DBAF08E}" dt="2022-02-07T12:43:13.265" v="1054" actId="47"/>
        <pc:sldMkLst>
          <pc:docMk/>
          <pc:sldMk cId="4198283666" sldId="1536"/>
        </pc:sldMkLst>
      </pc:sldChg>
      <pc:sldChg chg="del">
        <pc:chgData name="Wiebe de Boer" userId="ac397c14-734d-45d1-bf54-462116def8cf" providerId="ADAL" clId="{0A4FDCC6-53CF-4D8B-842B-771B5DBAF08E}" dt="2022-02-07T12:37:30.025" v="488" actId="47"/>
        <pc:sldMkLst>
          <pc:docMk/>
          <pc:sldMk cId="3390648914" sldId="1537"/>
        </pc:sldMkLst>
      </pc:sldChg>
      <pc:sldChg chg="del">
        <pc:chgData name="Wiebe de Boer" userId="ac397c14-734d-45d1-bf54-462116def8cf" providerId="ADAL" clId="{0A4FDCC6-53CF-4D8B-842B-771B5DBAF08E}" dt="2022-02-07T12:43:13.265" v="1054" actId="47"/>
        <pc:sldMkLst>
          <pc:docMk/>
          <pc:sldMk cId="3096687068" sldId="1538"/>
        </pc:sldMkLst>
      </pc:sldChg>
      <pc:sldChg chg="modSp add mod">
        <pc:chgData name="Wiebe de Boer" userId="ac397c14-734d-45d1-bf54-462116def8cf" providerId="ADAL" clId="{0A4FDCC6-53CF-4D8B-842B-771B5DBAF08E}" dt="2022-02-07T12:36:30.120" v="484" actId="14100"/>
        <pc:sldMkLst>
          <pc:docMk/>
          <pc:sldMk cId="3987368483" sldId="1545"/>
        </pc:sldMkLst>
        <pc:spChg chg="mod">
          <ac:chgData name="Wiebe de Boer" userId="ac397c14-734d-45d1-bf54-462116def8cf" providerId="ADAL" clId="{0A4FDCC6-53CF-4D8B-842B-771B5DBAF08E}" dt="2022-02-07T12:36:30.120" v="484" actId="14100"/>
          <ac:spMkLst>
            <pc:docMk/>
            <pc:sldMk cId="3987368483" sldId="1545"/>
            <ac:spMk id="39" creationId="{E2B76DB3-FC10-40C9-AC44-831F1BE1C86D}"/>
          </ac:spMkLst>
        </pc:spChg>
      </pc:sldChg>
      <pc:sldChg chg="modSp add mod">
        <pc:chgData name="Wiebe de Boer" userId="ac397c14-734d-45d1-bf54-462116def8cf" providerId="ADAL" clId="{0A4FDCC6-53CF-4D8B-842B-771B5DBAF08E}" dt="2022-02-07T12:35:40.566" v="444" actId="20577"/>
        <pc:sldMkLst>
          <pc:docMk/>
          <pc:sldMk cId="4195406492" sldId="1546"/>
        </pc:sldMkLst>
        <pc:spChg chg="mod">
          <ac:chgData name="Wiebe de Boer" userId="ac397c14-734d-45d1-bf54-462116def8cf" providerId="ADAL" clId="{0A4FDCC6-53CF-4D8B-842B-771B5DBAF08E}" dt="2022-02-07T12:35:40.566" v="444" actId="20577"/>
          <ac:spMkLst>
            <pc:docMk/>
            <pc:sldMk cId="4195406492" sldId="1546"/>
            <ac:spMk id="20" creationId="{5736BD65-131A-41E5-93AF-937AD4ADB953}"/>
          </ac:spMkLst>
        </pc:spChg>
      </pc:sldChg>
      <pc:sldChg chg="modSp add mod">
        <pc:chgData name="Wiebe de Boer" userId="ac397c14-734d-45d1-bf54-462116def8cf" providerId="ADAL" clId="{0A4FDCC6-53CF-4D8B-842B-771B5DBAF08E}" dt="2022-02-07T12:36:20.094" v="483" actId="14100"/>
        <pc:sldMkLst>
          <pc:docMk/>
          <pc:sldMk cId="224674777" sldId="1548"/>
        </pc:sldMkLst>
        <pc:spChg chg="mod">
          <ac:chgData name="Wiebe de Boer" userId="ac397c14-734d-45d1-bf54-462116def8cf" providerId="ADAL" clId="{0A4FDCC6-53CF-4D8B-842B-771B5DBAF08E}" dt="2022-02-07T12:36:20.094" v="483" actId="14100"/>
          <ac:spMkLst>
            <pc:docMk/>
            <pc:sldMk cId="224674777" sldId="1548"/>
            <ac:spMk id="104" creationId="{D90CF131-59D2-4805-9EC0-FB08FB668905}"/>
          </ac:spMkLst>
        </pc:spChg>
      </pc:sldChg>
      <pc:sldChg chg="modSp add mod">
        <pc:chgData name="Wiebe de Boer" userId="ac397c14-734d-45d1-bf54-462116def8cf" providerId="ADAL" clId="{0A4FDCC6-53CF-4D8B-842B-771B5DBAF08E}" dt="2022-02-07T12:34:47.486" v="364" actId="20577"/>
        <pc:sldMkLst>
          <pc:docMk/>
          <pc:sldMk cId="2817420748" sldId="1553"/>
        </pc:sldMkLst>
        <pc:spChg chg="mod">
          <ac:chgData name="Wiebe de Boer" userId="ac397c14-734d-45d1-bf54-462116def8cf" providerId="ADAL" clId="{0A4FDCC6-53CF-4D8B-842B-771B5DBAF08E}" dt="2022-02-07T12:34:47.486" v="364" actId="20577"/>
          <ac:spMkLst>
            <pc:docMk/>
            <pc:sldMk cId="2817420748" sldId="1553"/>
            <ac:spMk id="59" creationId="{B76A68D6-D10E-45F0-ADEE-4BCD9ADE2491}"/>
          </ac:spMkLst>
        </pc:spChg>
      </pc:sldChg>
      <pc:sldChg chg="addSp delSp modSp add mod">
        <pc:chgData name="Wiebe de Boer" userId="ac397c14-734d-45d1-bf54-462116def8cf" providerId="ADAL" clId="{0A4FDCC6-53CF-4D8B-842B-771B5DBAF08E}" dt="2022-02-07T12:34:30.163" v="352" actId="1076"/>
        <pc:sldMkLst>
          <pc:docMk/>
          <pc:sldMk cId="2982928772" sldId="1555"/>
        </pc:sldMkLst>
        <pc:spChg chg="add mod">
          <ac:chgData name="Wiebe de Boer" userId="ac397c14-734d-45d1-bf54-462116def8cf" providerId="ADAL" clId="{0A4FDCC6-53CF-4D8B-842B-771B5DBAF08E}" dt="2022-02-07T12:33:39.837" v="338" actId="20577"/>
          <ac:spMkLst>
            <pc:docMk/>
            <pc:sldMk cId="2982928772" sldId="1555"/>
            <ac:spMk id="9" creationId="{8E08718F-81B8-4B7B-9B86-AC4819B1A691}"/>
          </ac:spMkLst>
        </pc:spChg>
        <pc:spChg chg="del mod">
          <ac:chgData name="Wiebe de Boer" userId="ac397c14-734d-45d1-bf54-462116def8cf" providerId="ADAL" clId="{0A4FDCC6-53CF-4D8B-842B-771B5DBAF08E}" dt="2022-02-07T12:32:22.288" v="300" actId="478"/>
          <ac:spMkLst>
            <pc:docMk/>
            <pc:sldMk cId="2982928772" sldId="1555"/>
            <ac:spMk id="13" creationId="{72C179AC-CDD1-4021-B7CE-71753FE9F001}"/>
          </ac:spMkLst>
        </pc:spChg>
        <pc:picChg chg="mod">
          <ac:chgData name="Wiebe de Boer" userId="ac397c14-734d-45d1-bf54-462116def8cf" providerId="ADAL" clId="{0A4FDCC6-53CF-4D8B-842B-771B5DBAF08E}" dt="2022-02-07T12:34:30.163" v="352" actId="1076"/>
          <ac:picMkLst>
            <pc:docMk/>
            <pc:sldMk cId="2982928772" sldId="1555"/>
            <ac:picMk id="14" creationId="{2381E8B1-B622-4594-88A3-1EF881154C41}"/>
          </ac:picMkLst>
        </pc:picChg>
        <pc:picChg chg="mod ord">
          <ac:chgData name="Wiebe de Boer" userId="ac397c14-734d-45d1-bf54-462116def8cf" providerId="ADAL" clId="{0A4FDCC6-53CF-4D8B-842B-771B5DBAF08E}" dt="2022-02-07T12:34:19.567" v="349" actId="1076"/>
          <ac:picMkLst>
            <pc:docMk/>
            <pc:sldMk cId="2982928772" sldId="1555"/>
            <ac:picMk id="15" creationId="{610D348C-4560-47CF-B1ED-EB98C61C0399}"/>
          </ac:picMkLst>
        </pc:picChg>
        <pc:picChg chg="mod ord">
          <ac:chgData name="Wiebe de Boer" userId="ac397c14-734d-45d1-bf54-462116def8cf" providerId="ADAL" clId="{0A4FDCC6-53CF-4D8B-842B-771B5DBAF08E}" dt="2022-02-07T12:34:25.315" v="351" actId="1076"/>
          <ac:picMkLst>
            <pc:docMk/>
            <pc:sldMk cId="2982928772" sldId="1555"/>
            <ac:picMk id="16" creationId="{EB5ACC0D-F198-427C-B9EB-5C66D07E9718}"/>
          </ac:picMkLst>
        </pc:picChg>
        <pc:picChg chg="mod">
          <ac:chgData name="Wiebe de Boer" userId="ac397c14-734d-45d1-bf54-462116def8cf" providerId="ADAL" clId="{0A4FDCC6-53CF-4D8B-842B-771B5DBAF08E}" dt="2022-02-07T12:34:22.086" v="350" actId="1076"/>
          <ac:picMkLst>
            <pc:docMk/>
            <pc:sldMk cId="2982928772" sldId="1555"/>
            <ac:picMk id="17" creationId="{4C3D51F2-FC57-4507-A5AB-BBBCEFAD29BE}"/>
          </ac:picMkLst>
        </pc:picChg>
      </pc:sldChg>
      <pc:sldChg chg="modSp add mod ord">
        <pc:chgData name="Wiebe de Boer" userId="ac397c14-734d-45d1-bf54-462116def8cf" providerId="ADAL" clId="{0A4FDCC6-53CF-4D8B-842B-771B5DBAF08E}" dt="2022-02-07T12:45:33.126" v="1304" actId="255"/>
        <pc:sldMkLst>
          <pc:docMk/>
          <pc:sldMk cId="2164089074" sldId="1556"/>
        </pc:sldMkLst>
        <pc:spChg chg="mod">
          <ac:chgData name="Wiebe de Boer" userId="ac397c14-734d-45d1-bf54-462116def8cf" providerId="ADAL" clId="{0A4FDCC6-53CF-4D8B-842B-771B5DBAF08E}" dt="2022-02-07T12:37:55.611" v="498" actId="20577"/>
          <ac:spMkLst>
            <pc:docMk/>
            <pc:sldMk cId="2164089074" sldId="1556"/>
            <ac:spMk id="2" creationId="{D3C4BE22-D18E-4017-A785-BB535C92539F}"/>
          </ac:spMkLst>
        </pc:spChg>
        <pc:spChg chg="mod">
          <ac:chgData name="Wiebe de Boer" userId="ac397c14-734d-45d1-bf54-462116def8cf" providerId="ADAL" clId="{0A4FDCC6-53CF-4D8B-842B-771B5DBAF08E}" dt="2022-02-07T12:45:33.126" v="1304" actId="255"/>
          <ac:spMkLst>
            <pc:docMk/>
            <pc:sldMk cId="2164089074" sldId="1556"/>
            <ac:spMk id="3" creationId="{1823420B-CB2F-47A5-A074-A3540A8521A7}"/>
          </ac:spMkLst>
        </pc:spChg>
      </pc:sldChg>
      <pc:sldChg chg="new del">
        <pc:chgData name="Wiebe de Boer" userId="ac397c14-734d-45d1-bf54-462116def8cf" providerId="ADAL" clId="{0A4FDCC6-53CF-4D8B-842B-771B5DBAF08E}" dt="2022-02-07T12:37:16.771" v="486" actId="680"/>
        <pc:sldMkLst>
          <pc:docMk/>
          <pc:sldMk cId="4037247240" sldId="1556"/>
        </pc:sldMkLst>
      </pc:sldChg>
      <pc:sldChg chg="add del">
        <pc:chgData name="Wiebe de Boer" userId="ac397c14-734d-45d1-bf54-462116def8cf" providerId="ADAL" clId="{0A4FDCC6-53CF-4D8B-842B-771B5DBAF08E}" dt="2022-02-07T12:39:28.795" v="684" actId="47"/>
        <pc:sldMkLst>
          <pc:docMk/>
          <pc:sldMk cId="3474744298" sldId="1557"/>
        </pc:sldMkLst>
      </pc:sldChg>
      <pc:sldChg chg="modSp add mod">
        <pc:chgData name="Wiebe de Boer" userId="ac397c14-734d-45d1-bf54-462116def8cf" providerId="ADAL" clId="{0A4FDCC6-53CF-4D8B-842B-771B5DBAF08E}" dt="2022-02-07T12:47:38.825" v="1326" actId="20577"/>
        <pc:sldMkLst>
          <pc:docMk/>
          <pc:sldMk cId="3973142008" sldId="1557"/>
        </pc:sldMkLst>
        <pc:spChg chg="mod">
          <ac:chgData name="Wiebe de Boer" userId="ac397c14-734d-45d1-bf54-462116def8cf" providerId="ADAL" clId="{0A4FDCC6-53CF-4D8B-842B-771B5DBAF08E}" dt="2022-02-07T12:47:05.247" v="1322" actId="14100"/>
          <ac:spMkLst>
            <pc:docMk/>
            <pc:sldMk cId="3973142008" sldId="1557"/>
            <ac:spMk id="2" creationId="{D3C4BE22-D18E-4017-A785-BB535C92539F}"/>
          </ac:spMkLst>
        </pc:spChg>
        <pc:spChg chg="mod">
          <ac:chgData name="Wiebe de Boer" userId="ac397c14-734d-45d1-bf54-462116def8cf" providerId="ADAL" clId="{0A4FDCC6-53CF-4D8B-842B-771B5DBAF08E}" dt="2022-02-07T12:47:38.825" v="1326" actId="20577"/>
          <ac:spMkLst>
            <pc:docMk/>
            <pc:sldMk cId="3973142008" sldId="1557"/>
            <ac:spMk id="3" creationId="{1823420B-CB2F-47A5-A074-A3540A8521A7}"/>
          </ac:spMkLst>
        </pc:spChg>
      </pc:sldChg>
      <pc:sldChg chg="modSp add mod">
        <pc:chgData name="Wiebe de Boer" userId="ac397c14-734d-45d1-bf54-462116def8cf" providerId="ADAL" clId="{0A4FDCC6-53CF-4D8B-842B-771B5DBAF08E}" dt="2022-02-07T12:45:18.990" v="1303" actId="20577"/>
        <pc:sldMkLst>
          <pc:docMk/>
          <pc:sldMk cId="1975637199" sldId="1558"/>
        </pc:sldMkLst>
        <pc:spChg chg="mod">
          <ac:chgData name="Wiebe de Boer" userId="ac397c14-734d-45d1-bf54-462116def8cf" providerId="ADAL" clId="{0A4FDCC6-53CF-4D8B-842B-771B5DBAF08E}" dt="2022-02-07T12:44:00.633" v="1073" actId="20577"/>
          <ac:spMkLst>
            <pc:docMk/>
            <pc:sldMk cId="1975637199" sldId="1558"/>
            <ac:spMk id="2" creationId="{D3C4BE22-D18E-4017-A785-BB535C92539F}"/>
          </ac:spMkLst>
        </pc:spChg>
        <pc:spChg chg="mod">
          <ac:chgData name="Wiebe de Boer" userId="ac397c14-734d-45d1-bf54-462116def8cf" providerId="ADAL" clId="{0A4FDCC6-53CF-4D8B-842B-771B5DBAF08E}" dt="2022-02-07T12:45:18.990" v="1303" actId="20577"/>
          <ac:spMkLst>
            <pc:docMk/>
            <pc:sldMk cId="1975637199" sldId="1558"/>
            <ac:spMk id="3" creationId="{1823420B-CB2F-47A5-A074-A3540A8521A7}"/>
          </ac:spMkLst>
        </pc:spChg>
      </pc:sldChg>
    </pc:docChg>
  </pc:docChgLst>
  <pc:docChgLst>
    <pc:chgData name="floris.oosterhof@witteveenbos.com" userId="S::urn:spo:guest#floris.oosterhof@witteveenbos.com::" providerId="AD" clId="Web-{913B7ED1-56E6-179F-6550-42A36BE38381}"/>
    <pc:docChg chg="addSld modSld sldOrd addMainMaster modMainMaster">
      <pc:chgData name="floris.oosterhof@witteveenbos.com" userId="S::urn:spo:guest#floris.oosterhof@witteveenbos.com::" providerId="AD" clId="Web-{913B7ED1-56E6-179F-6550-42A36BE38381}" dt="2022-03-21T12:02:56.443" v="121"/>
      <pc:docMkLst>
        <pc:docMk/>
      </pc:docMkLst>
      <pc:sldChg chg="addSp delSp modSp">
        <pc:chgData name="floris.oosterhof@witteveenbos.com" userId="S::urn:spo:guest#floris.oosterhof@witteveenbos.com::" providerId="AD" clId="Web-{913B7ED1-56E6-179F-6550-42A36BE38381}" dt="2022-03-21T11:54:02.320" v="3"/>
        <pc:sldMkLst>
          <pc:docMk/>
          <pc:sldMk cId="1848310190" sldId="260"/>
        </pc:sldMkLst>
        <pc:spChg chg="add del mod">
          <ac:chgData name="floris.oosterhof@witteveenbos.com" userId="S::urn:spo:guest#floris.oosterhof@witteveenbos.com::" providerId="AD" clId="Web-{913B7ED1-56E6-179F-6550-42A36BE38381}" dt="2022-03-21T11:54:02.320" v="3"/>
          <ac:spMkLst>
            <pc:docMk/>
            <pc:sldMk cId="1848310190" sldId="260"/>
            <ac:spMk id="2" creationId="{ABE80251-998B-46DF-BE8F-453076416D10}"/>
          </ac:spMkLst>
        </pc:spChg>
      </pc:sldChg>
      <pc:sldChg chg="addSp delSp modSp">
        <pc:chgData name="floris.oosterhof@witteveenbos.com" userId="S::urn:spo:guest#floris.oosterhof@witteveenbos.com::" providerId="AD" clId="Web-{913B7ED1-56E6-179F-6550-42A36BE38381}" dt="2022-03-21T11:56:15.604" v="51" actId="14100"/>
        <pc:sldMkLst>
          <pc:docMk/>
          <pc:sldMk cId="254233054" sldId="1584"/>
        </pc:sldMkLst>
        <pc:spChg chg="mod">
          <ac:chgData name="floris.oosterhof@witteveenbos.com" userId="S::urn:spo:guest#floris.oosterhof@witteveenbos.com::" providerId="AD" clId="Web-{913B7ED1-56E6-179F-6550-42A36BE38381}" dt="2022-03-21T11:54:14.648" v="20" actId="20577"/>
          <ac:spMkLst>
            <pc:docMk/>
            <pc:sldMk cId="254233054" sldId="1584"/>
            <ac:spMk id="2" creationId="{C1AD1347-1C80-49BC-A4EA-988C25187338}"/>
          </ac:spMkLst>
        </pc:spChg>
        <pc:spChg chg="del mod">
          <ac:chgData name="floris.oosterhof@witteveenbos.com" userId="S::urn:spo:guest#floris.oosterhof@witteveenbos.com::" providerId="AD" clId="Web-{913B7ED1-56E6-179F-6550-42A36BE38381}" dt="2022-03-21T11:54:23.805" v="22"/>
          <ac:spMkLst>
            <pc:docMk/>
            <pc:sldMk cId="254233054" sldId="1584"/>
            <ac:spMk id="3" creationId="{E9ED3F27-6328-43F7-8C9E-117844C12176}"/>
          </ac:spMkLst>
        </pc:spChg>
        <pc:spChg chg="add del">
          <ac:chgData name="floris.oosterhof@witteveenbos.com" userId="S::urn:spo:guest#floris.oosterhof@witteveenbos.com::" providerId="AD" clId="Web-{913B7ED1-56E6-179F-6550-42A36BE38381}" dt="2022-03-21T11:54:44.711" v="26"/>
          <ac:spMkLst>
            <pc:docMk/>
            <pc:sldMk cId="254233054" sldId="1584"/>
            <ac:spMk id="7" creationId="{67484440-893E-4F7A-B3A0-A7222749BE96}"/>
          </ac:spMkLst>
        </pc:spChg>
        <pc:spChg chg="add mod">
          <ac:chgData name="floris.oosterhof@witteveenbos.com" userId="S::urn:spo:guest#floris.oosterhof@witteveenbos.com::" providerId="AD" clId="Web-{913B7ED1-56E6-179F-6550-42A36BE38381}" dt="2022-03-21T11:55:05.571" v="32" actId="20577"/>
          <ac:spMkLst>
            <pc:docMk/>
            <pc:sldMk cId="254233054" sldId="1584"/>
            <ac:spMk id="9" creationId="{6C712FA5-8362-4BE5-8720-0AA681CF65DB}"/>
          </ac:spMkLst>
        </pc:spChg>
        <pc:spChg chg="add mod">
          <ac:chgData name="floris.oosterhof@witteveenbos.com" userId="S::urn:spo:guest#floris.oosterhof@witteveenbos.com::" providerId="AD" clId="Web-{913B7ED1-56E6-179F-6550-42A36BE38381}" dt="2022-03-21T11:55:59.166" v="48" actId="14100"/>
          <ac:spMkLst>
            <pc:docMk/>
            <pc:sldMk cId="254233054" sldId="1584"/>
            <ac:spMk id="11" creationId="{D282054D-64FF-48B4-908F-9467846ED117}"/>
          </ac:spMkLst>
        </pc:spChg>
        <pc:picChg chg="add mod ord">
          <ac:chgData name="floris.oosterhof@witteveenbos.com" userId="S::urn:spo:guest#floris.oosterhof@witteveenbos.com::" providerId="AD" clId="Web-{913B7ED1-56E6-179F-6550-42A36BE38381}" dt="2022-03-21T11:55:22.119" v="36"/>
          <ac:picMkLst>
            <pc:docMk/>
            <pc:sldMk cId="254233054" sldId="1584"/>
            <ac:picMk id="6" creationId="{1D4C76F5-83B1-4F98-BFFF-4A3B660A69EC}"/>
          </ac:picMkLst>
        </pc:picChg>
        <pc:picChg chg="add del mod">
          <ac:chgData name="floris.oosterhof@witteveenbos.com" userId="S::urn:spo:guest#floris.oosterhof@witteveenbos.com::" providerId="AD" clId="Web-{913B7ED1-56E6-179F-6550-42A36BE38381}" dt="2022-03-21T11:55:33.556" v="38"/>
          <ac:picMkLst>
            <pc:docMk/>
            <pc:sldMk cId="254233054" sldId="1584"/>
            <ac:picMk id="10" creationId="{69DFBF66-0BF2-4387-8C00-592EE7AFB35D}"/>
          </ac:picMkLst>
        </pc:picChg>
        <pc:picChg chg="add mod">
          <ac:chgData name="floris.oosterhof@witteveenbos.com" userId="S::urn:spo:guest#floris.oosterhof@witteveenbos.com::" providerId="AD" clId="Web-{913B7ED1-56E6-179F-6550-42A36BE38381}" dt="2022-03-21T11:56:15.604" v="51" actId="14100"/>
          <ac:picMkLst>
            <pc:docMk/>
            <pc:sldMk cId="254233054" sldId="1584"/>
            <ac:picMk id="12" creationId="{4F0CA857-7CD3-4F18-AFEF-C8196A3639E3}"/>
          </ac:picMkLst>
        </pc:picChg>
      </pc:sldChg>
      <pc:sldChg chg="ord">
        <pc:chgData name="floris.oosterhof@witteveenbos.com" userId="S::urn:spo:guest#floris.oosterhof@witteveenbos.com::" providerId="AD" clId="Web-{913B7ED1-56E6-179F-6550-42A36BE38381}" dt="2022-03-21T12:01:35.394" v="112"/>
        <pc:sldMkLst>
          <pc:docMk/>
          <pc:sldMk cId="2705410420" sldId="1589"/>
        </pc:sldMkLst>
      </pc:sldChg>
      <pc:sldChg chg="add replId">
        <pc:chgData name="floris.oosterhof@witteveenbos.com" userId="S::urn:spo:guest#floris.oosterhof@witteveenbos.com::" providerId="AD" clId="Web-{913B7ED1-56E6-179F-6550-42A36BE38381}" dt="2022-03-21T11:54:06.820" v="4"/>
        <pc:sldMkLst>
          <pc:docMk/>
          <pc:sldMk cId="135494117" sldId="1591"/>
        </pc:sldMkLst>
      </pc:sldChg>
      <pc:sldChg chg="addSp delSp modSp new">
        <pc:chgData name="floris.oosterhof@witteveenbos.com" userId="S::urn:spo:guest#floris.oosterhof@witteveenbos.com::" providerId="AD" clId="Web-{913B7ED1-56E6-179F-6550-42A36BE38381}" dt="2022-03-21T11:56:45.433" v="67" actId="14100"/>
        <pc:sldMkLst>
          <pc:docMk/>
          <pc:sldMk cId="4084893958" sldId="1592"/>
        </pc:sldMkLst>
        <pc:spChg chg="mod">
          <ac:chgData name="floris.oosterhof@witteveenbos.com" userId="S::urn:spo:guest#floris.oosterhof@witteveenbos.com::" providerId="AD" clId="Web-{913B7ED1-56E6-179F-6550-42A36BE38381}" dt="2022-03-21T11:56:40.964" v="64" actId="20577"/>
          <ac:spMkLst>
            <pc:docMk/>
            <pc:sldMk cId="4084893958" sldId="1592"/>
            <ac:spMk id="2" creationId="{5E5FC5A6-F0A2-44F3-B25C-63008C1DDB38}"/>
          </ac:spMkLst>
        </pc:spChg>
        <pc:spChg chg="del">
          <ac:chgData name="floris.oosterhof@witteveenbos.com" userId="S::urn:spo:guest#floris.oosterhof@witteveenbos.com::" providerId="AD" clId="Web-{913B7ED1-56E6-179F-6550-42A36BE38381}" dt="2022-03-21T11:56:41.730" v="65"/>
          <ac:spMkLst>
            <pc:docMk/>
            <pc:sldMk cId="4084893958" sldId="1592"/>
            <ac:spMk id="3" creationId="{4A0C56DC-3F58-4F7A-AADB-5595BFB179E8}"/>
          </ac:spMkLst>
        </pc:spChg>
        <pc:picChg chg="add mod ord">
          <ac:chgData name="floris.oosterhof@witteveenbos.com" userId="S::urn:spo:guest#floris.oosterhof@witteveenbos.com::" providerId="AD" clId="Web-{913B7ED1-56E6-179F-6550-42A36BE38381}" dt="2022-03-21T11:56:45.433" v="67" actId="14100"/>
          <ac:picMkLst>
            <pc:docMk/>
            <pc:sldMk cId="4084893958" sldId="1592"/>
            <ac:picMk id="6" creationId="{D978928C-A928-4570-9E43-FE64EBBEF413}"/>
          </ac:picMkLst>
        </pc:picChg>
      </pc:sldChg>
      <pc:sldChg chg="addSp delSp modSp new">
        <pc:chgData name="floris.oosterhof@witteveenbos.com" userId="S::urn:spo:guest#floris.oosterhof@witteveenbos.com::" providerId="AD" clId="Web-{913B7ED1-56E6-179F-6550-42A36BE38381}" dt="2022-03-21T11:57:08.434" v="72" actId="14100"/>
        <pc:sldMkLst>
          <pc:docMk/>
          <pc:sldMk cId="2082514022" sldId="1593"/>
        </pc:sldMkLst>
        <pc:spChg chg="mod">
          <ac:chgData name="floris.oosterhof@witteveenbos.com" userId="S::urn:spo:guest#floris.oosterhof@witteveenbos.com::" providerId="AD" clId="Web-{913B7ED1-56E6-179F-6550-42A36BE38381}" dt="2022-03-21T11:57:03.027" v="69" actId="20577"/>
          <ac:spMkLst>
            <pc:docMk/>
            <pc:sldMk cId="2082514022" sldId="1593"/>
            <ac:spMk id="2" creationId="{7CE5C985-B423-42D8-9859-A3951792EF0C}"/>
          </ac:spMkLst>
        </pc:spChg>
        <pc:spChg chg="del">
          <ac:chgData name="floris.oosterhof@witteveenbos.com" userId="S::urn:spo:guest#floris.oosterhof@witteveenbos.com::" providerId="AD" clId="Web-{913B7ED1-56E6-179F-6550-42A36BE38381}" dt="2022-03-21T11:57:05.621" v="70"/>
          <ac:spMkLst>
            <pc:docMk/>
            <pc:sldMk cId="2082514022" sldId="1593"/>
            <ac:spMk id="3" creationId="{68AAE59A-338B-48B0-9177-FB66BC26EF14}"/>
          </ac:spMkLst>
        </pc:spChg>
        <pc:picChg chg="add mod ord">
          <ac:chgData name="floris.oosterhof@witteveenbos.com" userId="S::urn:spo:guest#floris.oosterhof@witteveenbos.com::" providerId="AD" clId="Web-{913B7ED1-56E6-179F-6550-42A36BE38381}" dt="2022-03-21T11:57:08.434" v="72" actId="14100"/>
          <ac:picMkLst>
            <pc:docMk/>
            <pc:sldMk cId="2082514022" sldId="1593"/>
            <ac:picMk id="6" creationId="{96987019-CBE2-417C-B3D9-AC1473BC8B15}"/>
          </ac:picMkLst>
        </pc:picChg>
      </pc:sldChg>
      <pc:sldChg chg="add">
        <pc:chgData name="floris.oosterhof@witteveenbos.com" userId="S::urn:spo:guest#floris.oosterhof@witteveenbos.com::" providerId="AD" clId="Web-{913B7ED1-56E6-179F-6550-42A36BE38381}" dt="2022-03-21T11:59:36.031" v="73"/>
        <pc:sldMkLst>
          <pc:docMk/>
          <pc:sldMk cId="564193286" sldId="1594"/>
        </pc:sldMkLst>
      </pc:sldChg>
      <pc:sldChg chg="add">
        <pc:chgData name="floris.oosterhof@witteveenbos.com" userId="S::urn:spo:guest#floris.oosterhof@witteveenbos.com::" providerId="AD" clId="Web-{913B7ED1-56E6-179F-6550-42A36BE38381}" dt="2022-03-21T11:59:36.156" v="74"/>
        <pc:sldMkLst>
          <pc:docMk/>
          <pc:sldMk cId="3712920828" sldId="1595"/>
        </pc:sldMkLst>
      </pc:sldChg>
      <pc:sldChg chg="add">
        <pc:chgData name="floris.oosterhof@witteveenbos.com" userId="S::urn:spo:guest#floris.oosterhof@witteveenbos.com::" providerId="AD" clId="Web-{913B7ED1-56E6-179F-6550-42A36BE38381}" dt="2022-03-21T11:59:36.266" v="75"/>
        <pc:sldMkLst>
          <pc:docMk/>
          <pc:sldMk cId="178250811" sldId="1596"/>
        </pc:sldMkLst>
      </pc:sldChg>
      <pc:sldChg chg="add">
        <pc:chgData name="floris.oosterhof@witteveenbos.com" userId="S::urn:spo:guest#floris.oosterhof@witteveenbos.com::" providerId="AD" clId="Web-{913B7ED1-56E6-179F-6550-42A36BE38381}" dt="2022-03-21T11:59:36.422" v="76"/>
        <pc:sldMkLst>
          <pc:docMk/>
          <pc:sldMk cId="1400432423" sldId="1597"/>
        </pc:sldMkLst>
      </pc:sldChg>
      <pc:sldChg chg="add">
        <pc:chgData name="floris.oosterhof@witteveenbos.com" userId="S::urn:spo:guest#floris.oosterhof@witteveenbos.com::" providerId="AD" clId="Web-{913B7ED1-56E6-179F-6550-42A36BE38381}" dt="2022-03-21T11:59:36.594" v="77"/>
        <pc:sldMkLst>
          <pc:docMk/>
          <pc:sldMk cId="2467186518" sldId="1598"/>
        </pc:sldMkLst>
      </pc:sldChg>
      <pc:sldChg chg="add">
        <pc:chgData name="floris.oosterhof@witteveenbos.com" userId="S::urn:spo:guest#floris.oosterhof@witteveenbos.com::" providerId="AD" clId="Web-{913B7ED1-56E6-179F-6550-42A36BE38381}" dt="2022-03-21T11:59:36.781" v="78"/>
        <pc:sldMkLst>
          <pc:docMk/>
          <pc:sldMk cId="1361309965" sldId="1599"/>
        </pc:sldMkLst>
      </pc:sldChg>
      <pc:sldChg chg="add">
        <pc:chgData name="floris.oosterhof@witteveenbos.com" userId="S::urn:spo:guest#floris.oosterhof@witteveenbos.com::" providerId="AD" clId="Web-{913B7ED1-56E6-179F-6550-42A36BE38381}" dt="2022-03-21T11:59:37.016" v="79"/>
        <pc:sldMkLst>
          <pc:docMk/>
          <pc:sldMk cId="4117307917" sldId="1600"/>
        </pc:sldMkLst>
      </pc:sldChg>
      <pc:sldChg chg="add">
        <pc:chgData name="floris.oosterhof@witteveenbos.com" userId="S::urn:spo:guest#floris.oosterhof@witteveenbos.com::" providerId="AD" clId="Web-{913B7ED1-56E6-179F-6550-42A36BE38381}" dt="2022-03-21T11:59:37.172" v="80"/>
        <pc:sldMkLst>
          <pc:docMk/>
          <pc:sldMk cId="3810754453" sldId="1601"/>
        </pc:sldMkLst>
      </pc:sldChg>
      <pc:sldChg chg="add">
        <pc:chgData name="floris.oosterhof@witteveenbos.com" userId="S::urn:spo:guest#floris.oosterhof@witteveenbos.com::" providerId="AD" clId="Web-{913B7ED1-56E6-179F-6550-42A36BE38381}" dt="2022-03-21T11:59:37.360" v="81"/>
        <pc:sldMkLst>
          <pc:docMk/>
          <pc:sldMk cId="3890102980" sldId="1602"/>
        </pc:sldMkLst>
      </pc:sldChg>
      <pc:sldChg chg="add">
        <pc:chgData name="floris.oosterhof@witteveenbos.com" userId="S::urn:spo:guest#floris.oosterhof@witteveenbos.com::" providerId="AD" clId="Web-{913B7ED1-56E6-179F-6550-42A36BE38381}" dt="2022-03-21T11:59:37.531" v="82"/>
        <pc:sldMkLst>
          <pc:docMk/>
          <pc:sldMk cId="3029444698" sldId="1603"/>
        </pc:sldMkLst>
      </pc:sldChg>
      <pc:sldChg chg="add">
        <pc:chgData name="floris.oosterhof@witteveenbos.com" userId="S::urn:spo:guest#floris.oosterhof@witteveenbos.com::" providerId="AD" clId="Web-{913B7ED1-56E6-179F-6550-42A36BE38381}" dt="2022-03-21T11:59:37.641" v="83"/>
        <pc:sldMkLst>
          <pc:docMk/>
          <pc:sldMk cId="1513895136" sldId="1604"/>
        </pc:sldMkLst>
      </pc:sldChg>
      <pc:sldChg chg="add">
        <pc:chgData name="floris.oosterhof@witteveenbos.com" userId="S::urn:spo:guest#floris.oosterhof@witteveenbos.com::" providerId="AD" clId="Web-{913B7ED1-56E6-179F-6550-42A36BE38381}" dt="2022-03-21T11:59:37.906" v="84"/>
        <pc:sldMkLst>
          <pc:docMk/>
          <pc:sldMk cId="4141471630" sldId="1605"/>
        </pc:sldMkLst>
      </pc:sldChg>
      <pc:sldChg chg="add">
        <pc:chgData name="floris.oosterhof@witteveenbos.com" userId="S::urn:spo:guest#floris.oosterhof@witteveenbos.com::" providerId="AD" clId="Web-{913B7ED1-56E6-179F-6550-42A36BE38381}" dt="2022-03-21T12:01:00.393" v="88"/>
        <pc:sldMkLst>
          <pc:docMk/>
          <pc:sldMk cId="317772194" sldId="1606"/>
        </pc:sldMkLst>
      </pc:sldChg>
      <pc:sldChg chg="add">
        <pc:chgData name="floris.oosterhof@witteveenbos.com" userId="S::urn:spo:guest#floris.oosterhof@witteveenbos.com::" providerId="AD" clId="Web-{913B7ED1-56E6-179F-6550-42A36BE38381}" dt="2022-03-21T12:01:00.565" v="89"/>
        <pc:sldMkLst>
          <pc:docMk/>
          <pc:sldMk cId="988826640" sldId="1607"/>
        </pc:sldMkLst>
      </pc:sldChg>
      <pc:sldChg chg="add">
        <pc:chgData name="floris.oosterhof@witteveenbos.com" userId="S::urn:spo:guest#floris.oosterhof@witteveenbos.com::" providerId="AD" clId="Web-{913B7ED1-56E6-179F-6550-42A36BE38381}" dt="2022-03-21T12:01:00.909" v="90"/>
        <pc:sldMkLst>
          <pc:docMk/>
          <pc:sldMk cId="727951964" sldId="1608"/>
        </pc:sldMkLst>
      </pc:sldChg>
      <pc:sldChg chg="add">
        <pc:chgData name="floris.oosterhof@witteveenbos.com" userId="S::urn:spo:guest#floris.oosterhof@witteveenbos.com::" providerId="AD" clId="Web-{913B7ED1-56E6-179F-6550-42A36BE38381}" dt="2022-03-21T12:01:01.424" v="91"/>
        <pc:sldMkLst>
          <pc:docMk/>
          <pc:sldMk cId="3745954691" sldId="1609"/>
        </pc:sldMkLst>
      </pc:sldChg>
      <pc:sldChg chg="add">
        <pc:chgData name="floris.oosterhof@witteveenbos.com" userId="S::urn:spo:guest#floris.oosterhof@witteveenbos.com::" providerId="AD" clId="Web-{913B7ED1-56E6-179F-6550-42A36BE38381}" dt="2022-03-21T12:01:01.612" v="92"/>
        <pc:sldMkLst>
          <pc:docMk/>
          <pc:sldMk cId="1196802352" sldId="1610"/>
        </pc:sldMkLst>
      </pc:sldChg>
      <pc:sldChg chg="add">
        <pc:chgData name="floris.oosterhof@witteveenbos.com" userId="S::urn:spo:guest#floris.oosterhof@witteveenbos.com::" providerId="AD" clId="Web-{913B7ED1-56E6-179F-6550-42A36BE38381}" dt="2022-03-21T12:01:01.799" v="93"/>
        <pc:sldMkLst>
          <pc:docMk/>
          <pc:sldMk cId="3168385954" sldId="1611"/>
        </pc:sldMkLst>
      </pc:sldChg>
      <pc:sldChg chg="add">
        <pc:chgData name="floris.oosterhof@witteveenbos.com" userId="S::urn:spo:guest#floris.oosterhof@witteveenbos.com::" providerId="AD" clId="Web-{913B7ED1-56E6-179F-6550-42A36BE38381}" dt="2022-03-21T12:01:01.987" v="94"/>
        <pc:sldMkLst>
          <pc:docMk/>
          <pc:sldMk cId="4082656116" sldId="1612"/>
        </pc:sldMkLst>
      </pc:sldChg>
      <pc:sldChg chg="add">
        <pc:chgData name="floris.oosterhof@witteveenbos.com" userId="S::urn:spo:guest#floris.oosterhof@witteveenbos.com::" providerId="AD" clId="Web-{913B7ED1-56E6-179F-6550-42A36BE38381}" dt="2022-03-21T12:01:02.362" v="95"/>
        <pc:sldMkLst>
          <pc:docMk/>
          <pc:sldMk cId="2051915600" sldId="1613"/>
        </pc:sldMkLst>
      </pc:sldChg>
      <pc:sldChg chg="add">
        <pc:chgData name="floris.oosterhof@witteveenbos.com" userId="S::urn:spo:guest#floris.oosterhof@witteveenbos.com::" providerId="AD" clId="Web-{913B7ED1-56E6-179F-6550-42A36BE38381}" dt="2022-03-21T12:01:02.752" v="96"/>
        <pc:sldMkLst>
          <pc:docMk/>
          <pc:sldMk cId="3208973829" sldId="1614"/>
        </pc:sldMkLst>
      </pc:sldChg>
      <pc:sldChg chg="add">
        <pc:chgData name="floris.oosterhof@witteveenbos.com" userId="S::urn:spo:guest#floris.oosterhof@witteveenbos.com::" providerId="AD" clId="Web-{913B7ED1-56E6-179F-6550-42A36BE38381}" dt="2022-03-21T12:01:03.034" v="97"/>
        <pc:sldMkLst>
          <pc:docMk/>
          <pc:sldMk cId="2167049116" sldId="1615"/>
        </pc:sldMkLst>
      </pc:sldChg>
      <pc:sldChg chg="add">
        <pc:chgData name="floris.oosterhof@witteveenbos.com" userId="S::urn:spo:guest#floris.oosterhof@witteveenbos.com::" providerId="AD" clId="Web-{913B7ED1-56E6-179F-6550-42A36BE38381}" dt="2022-03-21T12:01:03.362" v="98"/>
        <pc:sldMkLst>
          <pc:docMk/>
          <pc:sldMk cId="3919576182" sldId="1616"/>
        </pc:sldMkLst>
      </pc:sldChg>
      <pc:sldChg chg="add">
        <pc:chgData name="floris.oosterhof@witteveenbos.com" userId="S::urn:spo:guest#floris.oosterhof@witteveenbos.com::" providerId="AD" clId="Web-{913B7ED1-56E6-179F-6550-42A36BE38381}" dt="2022-03-21T12:01:03.659" v="99"/>
        <pc:sldMkLst>
          <pc:docMk/>
          <pc:sldMk cId="203497033" sldId="1617"/>
        </pc:sldMkLst>
      </pc:sldChg>
      <pc:sldChg chg="add">
        <pc:chgData name="floris.oosterhof@witteveenbos.com" userId="S::urn:spo:guest#floris.oosterhof@witteveenbos.com::" providerId="AD" clId="Web-{913B7ED1-56E6-179F-6550-42A36BE38381}" dt="2022-03-21T12:01:04.221" v="100"/>
        <pc:sldMkLst>
          <pc:docMk/>
          <pc:sldMk cId="2401442269" sldId="1618"/>
        </pc:sldMkLst>
      </pc:sldChg>
      <pc:sldChg chg="add">
        <pc:chgData name="floris.oosterhof@witteveenbos.com" userId="S::urn:spo:guest#floris.oosterhof@witteveenbos.com::" providerId="AD" clId="Web-{913B7ED1-56E6-179F-6550-42A36BE38381}" dt="2022-03-21T12:01:04.502" v="101"/>
        <pc:sldMkLst>
          <pc:docMk/>
          <pc:sldMk cId="3346694059" sldId="1619"/>
        </pc:sldMkLst>
      </pc:sldChg>
      <pc:sldChg chg="add">
        <pc:chgData name="floris.oosterhof@witteveenbos.com" userId="S::urn:spo:guest#floris.oosterhof@witteveenbos.com::" providerId="AD" clId="Web-{913B7ED1-56E6-179F-6550-42A36BE38381}" dt="2022-03-21T12:01:04.815" v="102"/>
        <pc:sldMkLst>
          <pc:docMk/>
          <pc:sldMk cId="3307794584" sldId="1620"/>
        </pc:sldMkLst>
      </pc:sldChg>
      <pc:sldChg chg="add">
        <pc:chgData name="floris.oosterhof@witteveenbos.com" userId="S::urn:spo:guest#floris.oosterhof@witteveenbos.com::" providerId="AD" clId="Web-{913B7ED1-56E6-179F-6550-42A36BE38381}" dt="2022-03-21T12:01:05.065" v="103"/>
        <pc:sldMkLst>
          <pc:docMk/>
          <pc:sldMk cId="3966338576" sldId="1621"/>
        </pc:sldMkLst>
      </pc:sldChg>
      <pc:sldChg chg="add">
        <pc:chgData name="floris.oosterhof@witteveenbos.com" userId="S::urn:spo:guest#floris.oosterhof@witteveenbos.com::" providerId="AD" clId="Web-{913B7ED1-56E6-179F-6550-42A36BE38381}" dt="2022-03-21T12:01:05.393" v="104"/>
        <pc:sldMkLst>
          <pc:docMk/>
          <pc:sldMk cId="258017644" sldId="1622"/>
        </pc:sldMkLst>
      </pc:sldChg>
      <pc:sldChg chg="add">
        <pc:chgData name="floris.oosterhof@witteveenbos.com" userId="S::urn:spo:guest#floris.oosterhof@witteveenbos.com::" providerId="AD" clId="Web-{913B7ED1-56E6-179F-6550-42A36BE38381}" dt="2022-03-21T12:01:05.612" v="105"/>
        <pc:sldMkLst>
          <pc:docMk/>
          <pc:sldMk cId="981335825" sldId="1623"/>
        </pc:sldMkLst>
      </pc:sldChg>
      <pc:sldChg chg="add">
        <pc:chgData name="floris.oosterhof@witteveenbos.com" userId="S::urn:spo:guest#floris.oosterhof@witteveenbos.com::" providerId="AD" clId="Web-{913B7ED1-56E6-179F-6550-42A36BE38381}" dt="2022-03-21T12:01:05.940" v="106"/>
        <pc:sldMkLst>
          <pc:docMk/>
          <pc:sldMk cId="1003742160" sldId="1624"/>
        </pc:sldMkLst>
      </pc:sldChg>
      <pc:sldChg chg="add">
        <pc:chgData name="floris.oosterhof@witteveenbos.com" userId="S::urn:spo:guest#floris.oosterhof@witteveenbos.com::" providerId="AD" clId="Web-{913B7ED1-56E6-179F-6550-42A36BE38381}" dt="2022-03-21T12:01:06.268" v="107"/>
        <pc:sldMkLst>
          <pc:docMk/>
          <pc:sldMk cId="1273158295" sldId="1625"/>
        </pc:sldMkLst>
      </pc:sldChg>
      <pc:sldChg chg="add">
        <pc:chgData name="floris.oosterhof@witteveenbos.com" userId="S::urn:spo:guest#floris.oosterhof@witteveenbos.com::" providerId="AD" clId="Web-{913B7ED1-56E6-179F-6550-42A36BE38381}" dt="2022-03-21T12:01:06.643" v="108"/>
        <pc:sldMkLst>
          <pc:docMk/>
          <pc:sldMk cId="243560053" sldId="1626"/>
        </pc:sldMkLst>
      </pc:sldChg>
      <pc:sldChg chg="add">
        <pc:chgData name="floris.oosterhof@witteveenbos.com" userId="S::urn:spo:guest#floris.oosterhof@witteveenbos.com::" providerId="AD" clId="Web-{913B7ED1-56E6-179F-6550-42A36BE38381}" dt="2022-03-21T12:02:30.848" v="113"/>
        <pc:sldMkLst>
          <pc:docMk/>
          <pc:sldMk cId="132501418" sldId="1627"/>
        </pc:sldMkLst>
      </pc:sldChg>
      <pc:sldChg chg="add">
        <pc:chgData name="floris.oosterhof@witteveenbos.com" userId="S::urn:spo:guest#floris.oosterhof@witteveenbos.com::" providerId="AD" clId="Web-{913B7ED1-56E6-179F-6550-42A36BE38381}" dt="2022-03-21T12:02:31.020" v="114"/>
        <pc:sldMkLst>
          <pc:docMk/>
          <pc:sldMk cId="3828995029" sldId="1628"/>
        </pc:sldMkLst>
      </pc:sldChg>
      <pc:sldChg chg="add">
        <pc:chgData name="floris.oosterhof@witteveenbos.com" userId="S::urn:spo:guest#floris.oosterhof@witteveenbos.com::" providerId="AD" clId="Web-{913B7ED1-56E6-179F-6550-42A36BE38381}" dt="2022-03-21T12:02:31.208" v="115"/>
        <pc:sldMkLst>
          <pc:docMk/>
          <pc:sldMk cId="3586885193" sldId="1629"/>
        </pc:sldMkLst>
      </pc:sldChg>
      <pc:sldChg chg="add">
        <pc:chgData name="floris.oosterhof@witteveenbos.com" userId="S::urn:spo:guest#floris.oosterhof@witteveenbos.com::" providerId="AD" clId="Web-{913B7ED1-56E6-179F-6550-42A36BE38381}" dt="2022-03-21T12:02:31.567" v="116"/>
        <pc:sldMkLst>
          <pc:docMk/>
          <pc:sldMk cId="2732770138" sldId="1630"/>
        </pc:sldMkLst>
      </pc:sldChg>
      <pc:sldChg chg="add">
        <pc:chgData name="floris.oosterhof@witteveenbos.com" userId="S::urn:spo:guest#floris.oosterhof@witteveenbos.com::" providerId="AD" clId="Web-{913B7ED1-56E6-179F-6550-42A36BE38381}" dt="2022-03-21T12:02:31.895" v="117"/>
        <pc:sldMkLst>
          <pc:docMk/>
          <pc:sldMk cId="1327485130" sldId="1631"/>
        </pc:sldMkLst>
      </pc:sldChg>
      <pc:sldChg chg="add">
        <pc:chgData name="floris.oosterhof@witteveenbos.com" userId="S::urn:spo:guest#floris.oosterhof@witteveenbos.com::" providerId="AD" clId="Web-{913B7ED1-56E6-179F-6550-42A36BE38381}" dt="2022-03-21T12:02:32.145" v="118"/>
        <pc:sldMkLst>
          <pc:docMk/>
          <pc:sldMk cId="2810657860" sldId="1632"/>
        </pc:sldMkLst>
      </pc:sldChg>
      <pc:sldChg chg="add">
        <pc:chgData name="floris.oosterhof@witteveenbos.com" userId="S::urn:spo:guest#floris.oosterhof@witteveenbos.com::" providerId="AD" clId="Web-{913B7ED1-56E6-179F-6550-42A36BE38381}" dt="2022-03-21T12:02:32.286" v="119"/>
        <pc:sldMkLst>
          <pc:docMk/>
          <pc:sldMk cId="1842028475" sldId="1633"/>
        </pc:sldMkLst>
      </pc:sldChg>
      <pc:sldChg chg="add">
        <pc:chgData name="floris.oosterhof@witteveenbos.com" userId="S::urn:spo:guest#floris.oosterhof@witteveenbos.com::" providerId="AD" clId="Web-{913B7ED1-56E6-179F-6550-42A36BE38381}" dt="2022-03-21T12:02:32.536" v="120"/>
        <pc:sldMkLst>
          <pc:docMk/>
          <pc:sldMk cId="2889980501" sldId="1634"/>
        </pc:sldMkLst>
      </pc:sldChg>
      <pc:sldChg chg="add">
        <pc:chgData name="floris.oosterhof@witteveenbos.com" userId="S::urn:spo:guest#floris.oosterhof@witteveenbos.com::" providerId="AD" clId="Web-{913B7ED1-56E6-179F-6550-42A36BE38381}" dt="2022-03-21T12:02:56.443" v="121"/>
        <pc:sldMkLst>
          <pc:docMk/>
          <pc:sldMk cId="2923652391" sldId="1635"/>
        </pc:sldMkLst>
      </pc:sldChg>
      <pc:sldMasterChg chg="add addSldLayout">
        <pc:chgData name="floris.oosterhof@witteveenbos.com" userId="S::urn:spo:guest#floris.oosterhof@witteveenbos.com::" providerId="AD" clId="Web-{913B7ED1-56E6-179F-6550-42A36BE38381}" dt="2022-03-21T12:01:00.393" v="88"/>
        <pc:sldMasterMkLst>
          <pc:docMk/>
          <pc:sldMasterMk cId="0" sldId="2147483648"/>
        </pc:sldMasterMkLst>
        <pc:sldLayoutChg chg="add">
          <pc:chgData name="floris.oosterhof@witteveenbos.com" userId="S::urn:spo:guest#floris.oosterhof@witteveenbos.com::" providerId="AD" clId="Web-{913B7ED1-56E6-179F-6550-42A36BE38381}" dt="2022-03-21T12:01:00.393" v="88"/>
          <pc:sldLayoutMkLst>
            <pc:docMk/>
            <pc:sldMasterMk cId="0" sldId="2147483648"/>
            <pc:sldLayoutMk cId="4239833962" sldId="2147483652"/>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4107234999" sldId="2147483653"/>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3203450791" sldId="2147483654"/>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2791031037" sldId="2147483655"/>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2432627638" sldId="2147483656"/>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2178015802" sldId="2147483657"/>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2704470918" sldId="2147483659"/>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926628338" sldId="2147483660"/>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2401582998" sldId="2147483661"/>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4161377382" sldId="2147483663"/>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3864516944" sldId="2147483664"/>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1369337120" sldId="2147483665"/>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3911264069" sldId="2147483666"/>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2403301044" sldId="2147483667"/>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32035172" sldId="2147483668"/>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1270493174" sldId="2147483669"/>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3295017417" sldId="2147483670"/>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895406752" sldId="2147483671"/>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1628394089" sldId="2147483672"/>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460759168" sldId="2147483673"/>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2993165124" sldId="2147483677"/>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2392522948" sldId="2147483678"/>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3433872710" sldId="2147483680"/>
          </pc:sldLayoutMkLst>
        </pc:sldLayoutChg>
        <pc:sldLayoutChg chg="add">
          <pc:chgData name="floris.oosterhof@witteveenbos.com" userId="S::urn:spo:guest#floris.oosterhof@witteveenbos.com::" providerId="AD" clId="Web-{913B7ED1-56E6-179F-6550-42A36BE38381}" dt="2022-03-21T12:01:00.393" v="88"/>
          <pc:sldLayoutMkLst>
            <pc:docMk/>
            <pc:sldMasterMk cId="0" sldId="2147483648"/>
            <pc:sldLayoutMk cId="755831630" sldId="2147483681"/>
          </pc:sldLayoutMkLst>
        </pc:sldLayoutChg>
      </pc:sldMasterChg>
      <pc:sldMasterChg chg="replId modSldLayout">
        <pc:chgData name="floris.oosterhof@witteveenbos.com" userId="S::urn:spo:guest#floris.oosterhof@witteveenbos.com::" providerId="AD" clId="Web-{913B7ED1-56E6-179F-6550-42A36BE38381}" dt="2022-03-21T12:01:00.393" v="88"/>
        <pc:sldMasterMkLst>
          <pc:docMk/>
          <pc:sldMasterMk cId="2303553625" sldId="2147483755"/>
        </pc:sldMasterMkLst>
        <pc:sldLayoutChg chg="replId">
          <pc:chgData name="floris.oosterhof@witteveenbos.com" userId="S::urn:spo:guest#floris.oosterhof@witteveenbos.com::" providerId="AD" clId="Web-{913B7ED1-56E6-179F-6550-42A36BE38381}" dt="2022-03-21T11:59:36.031" v="73"/>
          <pc:sldLayoutMkLst>
            <pc:docMk/>
            <pc:sldMasterMk cId="2303553625" sldId="2147483755"/>
            <pc:sldLayoutMk cId="4066045829" sldId="2147483756"/>
          </pc:sldLayoutMkLst>
        </pc:sldLayoutChg>
        <pc:sldLayoutChg chg="replId">
          <pc:chgData name="floris.oosterhof@witteveenbos.com" userId="S::urn:spo:guest#floris.oosterhof@witteveenbos.com::" providerId="AD" clId="Web-{913B7ED1-56E6-179F-6550-42A36BE38381}" dt="2022-03-21T11:59:36.031" v="73"/>
          <pc:sldLayoutMkLst>
            <pc:docMk/>
            <pc:sldMasterMk cId="2303553625" sldId="2147483755"/>
            <pc:sldLayoutMk cId="4120135801" sldId="2147483757"/>
          </pc:sldLayoutMkLst>
        </pc:sldLayoutChg>
        <pc:sldLayoutChg chg="replId">
          <pc:chgData name="floris.oosterhof@witteveenbos.com" userId="S::urn:spo:guest#floris.oosterhof@witteveenbos.com::" providerId="AD" clId="Web-{913B7ED1-56E6-179F-6550-42A36BE38381}" dt="2022-03-21T12:01:00.393" v="88"/>
          <pc:sldLayoutMkLst>
            <pc:docMk/>
            <pc:sldMasterMk cId="2303553625" sldId="2147483755"/>
            <pc:sldLayoutMk cId="13648288" sldId="2147483759"/>
          </pc:sldLayoutMkLst>
        </pc:sldLayoutChg>
        <pc:sldLayoutChg chg="replId">
          <pc:chgData name="floris.oosterhof@witteveenbos.com" userId="S::urn:spo:guest#floris.oosterhof@witteveenbos.com::" providerId="AD" clId="Web-{913B7ED1-56E6-179F-6550-42A36BE38381}" dt="2022-03-21T12:01:00.393" v="88"/>
          <pc:sldLayoutMkLst>
            <pc:docMk/>
            <pc:sldMasterMk cId="2303553625" sldId="2147483755"/>
            <pc:sldLayoutMk cId="3587485260" sldId="2147483760"/>
          </pc:sldLayoutMkLst>
        </pc:sldLayoutChg>
        <pc:sldLayoutChg chg="replId">
          <pc:chgData name="floris.oosterhof@witteveenbos.com" userId="S::urn:spo:guest#floris.oosterhof@witteveenbos.com::" providerId="AD" clId="Web-{913B7ED1-56E6-179F-6550-42A36BE38381}" dt="2022-03-21T12:01:00.393" v="88"/>
          <pc:sldLayoutMkLst>
            <pc:docMk/>
            <pc:sldMasterMk cId="2303553625" sldId="2147483755"/>
            <pc:sldLayoutMk cId="4062278579" sldId="2147483761"/>
          </pc:sldLayoutMkLst>
        </pc:sldLayoutChg>
        <pc:sldLayoutChg chg="replId">
          <pc:chgData name="floris.oosterhof@witteveenbos.com" userId="S::urn:spo:guest#floris.oosterhof@witteveenbos.com::" providerId="AD" clId="Web-{913B7ED1-56E6-179F-6550-42A36BE38381}" dt="2022-03-21T12:01:00.393" v="88"/>
          <pc:sldLayoutMkLst>
            <pc:docMk/>
            <pc:sldMasterMk cId="2303553625" sldId="2147483755"/>
            <pc:sldLayoutMk cId="1805326340" sldId="2147483762"/>
          </pc:sldLayoutMkLst>
        </pc:sldLayoutChg>
        <pc:sldLayoutChg chg="replId">
          <pc:chgData name="floris.oosterhof@witteveenbos.com" userId="S::urn:spo:guest#floris.oosterhof@witteveenbos.com::" providerId="AD" clId="Web-{913B7ED1-56E6-179F-6550-42A36BE38381}" dt="2022-03-21T12:01:00.393" v="88"/>
          <pc:sldLayoutMkLst>
            <pc:docMk/>
            <pc:sldMasterMk cId="2303553625" sldId="2147483755"/>
            <pc:sldLayoutMk cId="3927402273" sldId="2147483763"/>
          </pc:sldLayoutMkLst>
        </pc:sldLayoutChg>
        <pc:sldLayoutChg chg="replId">
          <pc:chgData name="floris.oosterhof@witteveenbos.com" userId="S::urn:spo:guest#floris.oosterhof@witteveenbos.com::" providerId="AD" clId="Web-{913B7ED1-56E6-179F-6550-42A36BE38381}" dt="2022-03-21T12:01:00.393" v="88"/>
          <pc:sldLayoutMkLst>
            <pc:docMk/>
            <pc:sldMasterMk cId="2303553625" sldId="2147483755"/>
            <pc:sldLayoutMk cId="3977010573" sldId="2147483764"/>
          </pc:sldLayoutMkLst>
        </pc:sldLayoutChg>
      </pc:sldMasterChg>
      <pc:sldMasterChg chg="add replId addSldLayout">
        <pc:chgData name="floris.oosterhof@witteveenbos.com" userId="S::urn:spo:guest#floris.oosterhof@witteveenbos.com::" providerId="AD" clId="Web-{913B7ED1-56E6-179F-6550-42A36BE38381}" dt="2022-03-21T12:01:00.393" v="88"/>
        <pc:sldMasterMkLst>
          <pc:docMk/>
          <pc:sldMasterMk cId="3969566578" sldId="2147483758"/>
        </pc:sldMasterMkLst>
        <pc:sldLayoutChg chg="add">
          <pc:chgData name="floris.oosterhof@witteveenbos.com" userId="S::urn:spo:guest#floris.oosterhof@witteveenbos.com::" providerId="AD" clId="Web-{913B7ED1-56E6-179F-6550-42A36BE38381}" dt="2022-03-21T11:59:36.031" v="73"/>
          <pc:sldLayoutMkLst>
            <pc:docMk/>
            <pc:sldMasterMk cId="3969566578" sldId="2147483758"/>
            <pc:sldLayoutMk cId="996825827" sldId="2147483649"/>
          </pc:sldLayoutMkLst>
        </pc:sldLayoutChg>
        <pc:sldLayoutChg chg="add">
          <pc:chgData name="floris.oosterhof@witteveenbos.com" userId="S::urn:spo:guest#floris.oosterhof@witteveenbos.com::" providerId="AD" clId="Web-{913B7ED1-56E6-179F-6550-42A36BE38381}" dt="2022-03-21T11:59:36.031" v="73"/>
          <pc:sldLayoutMkLst>
            <pc:docMk/>
            <pc:sldMasterMk cId="3969566578" sldId="2147483758"/>
            <pc:sldLayoutMk cId="335793880" sldId="2147483650"/>
          </pc:sldLayoutMkLst>
        </pc:sldLayoutChg>
      </pc:sldMasterChg>
      <pc:sldMasterChg chg="add addSldLayout">
        <pc:chgData name="floris.oosterhof@witteveenbos.com" userId="S::urn:spo:guest#floris.oosterhof@witteveenbos.com::" providerId="AD" clId="Web-{913B7ED1-56E6-179F-6550-42A36BE38381}" dt="2022-03-21T12:02:32.536" v="120"/>
        <pc:sldMasterMkLst>
          <pc:docMk/>
          <pc:sldMasterMk cId="1954053638" sldId="2147483924"/>
        </pc:sldMasterMkLst>
        <pc:sldLayoutChg chg="add">
          <pc:chgData name="floris.oosterhof@witteveenbos.com" userId="S::urn:spo:guest#floris.oosterhof@witteveenbos.com::" providerId="AD" clId="Web-{913B7ED1-56E6-179F-6550-42A36BE38381}" dt="2022-03-21T12:02:32.536" v="120"/>
          <pc:sldLayoutMkLst>
            <pc:docMk/>
            <pc:sldMasterMk cId="1954053638" sldId="2147483924"/>
            <pc:sldLayoutMk cId="2197727611" sldId="2147483925"/>
          </pc:sldLayoutMkLst>
        </pc:sldLayoutChg>
        <pc:sldLayoutChg chg="add">
          <pc:chgData name="floris.oosterhof@witteveenbos.com" userId="S::urn:spo:guest#floris.oosterhof@witteveenbos.com::" providerId="AD" clId="Web-{913B7ED1-56E6-179F-6550-42A36BE38381}" dt="2022-03-21T12:02:32.536" v="120"/>
          <pc:sldLayoutMkLst>
            <pc:docMk/>
            <pc:sldMasterMk cId="1954053638" sldId="2147483924"/>
            <pc:sldLayoutMk cId="4215801459" sldId="2147483926"/>
          </pc:sldLayoutMkLst>
        </pc:sldLayoutChg>
        <pc:sldLayoutChg chg="add">
          <pc:chgData name="floris.oosterhof@witteveenbos.com" userId="S::urn:spo:guest#floris.oosterhof@witteveenbos.com::" providerId="AD" clId="Web-{913B7ED1-56E6-179F-6550-42A36BE38381}" dt="2022-03-21T12:02:32.536" v="120"/>
          <pc:sldLayoutMkLst>
            <pc:docMk/>
            <pc:sldMasterMk cId="1954053638" sldId="2147483924"/>
            <pc:sldLayoutMk cId="3563082917" sldId="2147483927"/>
          </pc:sldLayoutMkLst>
        </pc:sldLayoutChg>
      </pc:sldMasterChg>
      <pc:sldMasterChg chg="add addSldLayout">
        <pc:chgData name="floris.oosterhof@witteveenbos.com" userId="S::urn:spo:guest#floris.oosterhof@witteveenbos.com::" providerId="AD" clId="Web-{913B7ED1-56E6-179F-6550-42A36BE38381}" dt="2022-03-21T12:02:31.020" v="114"/>
        <pc:sldMasterMkLst>
          <pc:docMk/>
          <pc:sldMasterMk cId="1478501032" sldId="2147483948"/>
        </pc:sldMasterMkLst>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679269565" sldId="2147483950"/>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1827191775" sldId="2147483951"/>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1278173511" sldId="2147483953"/>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2498342973" sldId="2147483954"/>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4280344498" sldId="2147483955"/>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4189698707" sldId="2147483956"/>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3445949603" sldId="2147483961"/>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2786109956" sldId="2147483962"/>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2526625544" sldId="2147483963"/>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2397006161" sldId="2147483964"/>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38938025" sldId="2147483965"/>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3855973155" sldId="2147483966"/>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1807107112" sldId="2147483992"/>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1618885412" sldId="2147483993"/>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2525540857" sldId="2147484026"/>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1402686407" sldId="2147484027"/>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2320411160" sldId="2147484028"/>
          </pc:sldLayoutMkLst>
        </pc:sldLayoutChg>
        <pc:sldLayoutChg chg="add">
          <pc:chgData name="floris.oosterhof@witteveenbos.com" userId="S::urn:spo:guest#floris.oosterhof@witteveenbos.com::" providerId="AD" clId="Web-{913B7ED1-56E6-179F-6550-42A36BE38381}" dt="2022-03-21T12:02:31.020" v="114"/>
          <pc:sldLayoutMkLst>
            <pc:docMk/>
            <pc:sldMasterMk cId="1478501032" sldId="2147483948"/>
            <pc:sldLayoutMk cId="2856707374" sldId="2147484029"/>
          </pc:sldLayoutMkLst>
        </pc:sldLayoutChg>
      </pc:sldMasterChg>
      <pc:sldMasterChg chg="add addSldLayout">
        <pc:chgData name="floris.oosterhof@witteveenbos.com" userId="S::urn:spo:guest#floris.oosterhof@witteveenbos.com::" providerId="AD" clId="Web-{913B7ED1-56E6-179F-6550-42A36BE38381}" dt="2022-03-21T12:02:30.848" v="113"/>
        <pc:sldMasterMkLst>
          <pc:docMk/>
          <pc:sldMasterMk cId="2490710629" sldId="2147483980"/>
        </pc:sldMasterMkLst>
        <pc:sldLayoutChg chg="add">
          <pc:chgData name="floris.oosterhof@witteveenbos.com" userId="S::urn:spo:guest#floris.oosterhof@witteveenbos.com::" providerId="AD" clId="Web-{913B7ED1-56E6-179F-6550-42A36BE38381}" dt="2022-03-21T12:02:30.848" v="113"/>
          <pc:sldLayoutMkLst>
            <pc:docMk/>
            <pc:sldMasterMk cId="2490710629" sldId="2147483980"/>
            <pc:sldLayoutMk cId="91318990" sldId="2147483981"/>
          </pc:sldLayoutMkLst>
        </pc:sldLayoutChg>
        <pc:sldLayoutChg chg="add">
          <pc:chgData name="floris.oosterhof@witteveenbos.com" userId="S::urn:spo:guest#floris.oosterhof@witteveenbos.com::" providerId="AD" clId="Web-{913B7ED1-56E6-179F-6550-42A36BE38381}" dt="2022-03-21T12:02:30.848" v="113"/>
          <pc:sldLayoutMkLst>
            <pc:docMk/>
            <pc:sldMasterMk cId="2490710629" sldId="2147483980"/>
            <pc:sldLayoutMk cId="2903720679" sldId="2147483982"/>
          </pc:sldLayoutMkLst>
        </pc:sldLayoutChg>
        <pc:sldLayoutChg chg="add">
          <pc:chgData name="floris.oosterhof@witteveenbos.com" userId="S::urn:spo:guest#floris.oosterhof@witteveenbos.com::" providerId="AD" clId="Web-{913B7ED1-56E6-179F-6550-42A36BE38381}" dt="2022-03-21T12:02:30.848" v="113"/>
          <pc:sldLayoutMkLst>
            <pc:docMk/>
            <pc:sldMasterMk cId="2490710629" sldId="2147483980"/>
            <pc:sldLayoutMk cId="746069396" sldId="2147483983"/>
          </pc:sldLayoutMkLst>
        </pc:sldLayoutChg>
      </pc:sldMasterChg>
    </pc:docChg>
  </pc:docChgLst>
</pc:chgInfo>
</file>

<file path=ppt/handoutMasters/_rels/handoutMaster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CB07A4AF-8444-4E55-9211-06750DF86845}"/>
              </a:ext>
            </a:extLst>
          </p:cNvPr>
          <p:cNvSpPr>
            <a:spLocks noGrp="1"/>
          </p:cNvSpPr>
          <p:nvPr>
            <p:ph type="sldNum" sz="quarter" idx="3"/>
          </p:nvPr>
        </p:nvSpPr>
        <p:spPr>
          <a:xfrm>
            <a:off x="6059487" y="8229664"/>
            <a:ext cx="588963" cy="180000"/>
          </a:xfrm>
          <a:prstGeom prst="rect">
            <a:avLst/>
          </a:prstGeom>
        </p:spPr>
        <p:txBody>
          <a:bodyPr vert="horz" lIns="0" tIns="0" rIns="0" bIns="0" rtlCol="0" anchor="b"/>
          <a:lstStyle>
            <a:lvl1pPr algn="r">
              <a:defRPr sz="1200"/>
            </a:lvl1pPr>
          </a:lstStyle>
          <a:p>
            <a:fld id="{9B6C5B75-63DC-4795-B872-D188C0279E99}" type="slidenum">
              <a:rPr lang="nl-NL" sz="1000" smtClean="0"/>
              <a:pPr/>
              <a:t>‹#›</a:t>
            </a:fld>
            <a:endParaRPr lang="nl-NL" sz="1000"/>
          </a:p>
        </p:txBody>
      </p:sp>
      <p:pic>
        <p:nvPicPr>
          <p:cNvPr id="7" name="Afbeelding 6">
            <a:extLst>
              <a:ext uri="{FF2B5EF4-FFF2-40B4-BE49-F238E27FC236}">
                <a16:creationId xmlns:a16="http://schemas.microsoft.com/office/drawing/2014/main" id="{3086CC55-5F13-427E-8D55-23A3E11C42E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2512" y="8635837"/>
            <a:ext cx="1080000" cy="351000"/>
          </a:xfrm>
          <a:prstGeom prst="rect">
            <a:avLst/>
          </a:prstGeom>
        </p:spPr>
      </p:pic>
    </p:spTree>
    <p:extLst>
      <p:ext uri="{BB962C8B-B14F-4D97-AF65-F5344CB8AC3E}">
        <p14:creationId xmlns:p14="http://schemas.microsoft.com/office/powerpoint/2010/main" val="1476534933"/>
      </p:ext>
    </p:extLst>
  </p:cSld>
  <p:clrMap bg1="lt1" tx1="dk1" bg2="lt2" tx2="dk2" accent1="accent1" accent2="accent2" accent3="accent3" accent4="accent4" accent5="accent5" accent6="accent6" hlink="hlink" folHlink="folHlink"/>
  <p:hf sldNum="0" hdr="0" ftr="0" dt="0"/>
  <p:extLst>
    <p:ext uri="{56416CCD-93CA-4268-BC5B-53C4BB910035}">
      <p15:sldGuideLst xmlns:p15="http://schemas.microsoft.com/office/powerpoint/2012/main"/>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7" name="Tijdelijke aanduiding voor dianummer 6"/>
          <p:cNvSpPr>
            <a:spLocks noGrp="1"/>
          </p:cNvSpPr>
          <p:nvPr>
            <p:ph type="sldNum" sz="quarter" idx="5"/>
          </p:nvPr>
        </p:nvSpPr>
        <p:spPr>
          <a:xfrm>
            <a:off x="6172200" y="8685213"/>
            <a:ext cx="438150" cy="180000"/>
          </a:xfrm>
          <a:prstGeom prst="rect">
            <a:avLst/>
          </a:prstGeom>
        </p:spPr>
        <p:txBody>
          <a:bodyPr vert="horz" lIns="0" tIns="0" rIns="0" bIns="0" rtlCol="0" anchor="b"/>
          <a:lstStyle>
            <a:lvl1pPr algn="r">
              <a:defRPr sz="1000"/>
            </a:lvl1pPr>
          </a:lstStyle>
          <a:p>
            <a:fld id="{309F7339-69D5-4EA7-B93A-8AF4EDB56B8B}" type="slidenum">
              <a:rPr lang="de-DE" smtClean="0"/>
              <a:pPr/>
              <a:t>‹#›</a:t>
            </a:fld>
            <a:endParaRPr lang="de-DE"/>
          </a:p>
        </p:txBody>
      </p:sp>
      <p:pic>
        <p:nvPicPr>
          <p:cNvPr id="8" name="Afbeelding 7">
            <a:extLst>
              <a:ext uri="{FF2B5EF4-FFF2-40B4-BE49-F238E27FC236}">
                <a16:creationId xmlns:a16="http://schemas.microsoft.com/office/drawing/2014/main" id="{3EB29D91-C68B-40E2-ACA8-22AC17FBF1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512" y="8592970"/>
            <a:ext cx="1080000" cy="351000"/>
          </a:xfrm>
          <a:prstGeom prst="rect">
            <a:avLst/>
          </a:prstGeom>
        </p:spPr>
      </p:pic>
      <p:sp>
        <p:nvSpPr>
          <p:cNvPr id="9" name="Tijdelijke aanduiding voor notities 8">
            <a:extLst>
              <a:ext uri="{FF2B5EF4-FFF2-40B4-BE49-F238E27FC236}">
                <a16:creationId xmlns:a16="http://schemas.microsoft.com/office/drawing/2014/main" id="{A3C8BF89-5841-4101-9B55-9A1ADF2AA45D}"/>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37950088"/>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50"/>
            <a:ext cx="5486400" cy="3600450"/>
          </a:xfrm>
          <a:prstGeom prst="rect">
            <a:avLst/>
          </a:prstGeom>
        </p:spPr>
        <p:txBody>
          <a:bodyPr/>
          <a:lstStyle/>
          <a:p>
            <a:endParaRPr lang="en-GB"/>
          </a:p>
        </p:txBody>
      </p:sp>
    </p:spTree>
    <p:extLst>
      <p:ext uri="{BB962C8B-B14F-4D97-AF65-F5344CB8AC3E}">
        <p14:creationId xmlns:p14="http://schemas.microsoft.com/office/powerpoint/2010/main" val="11107727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a:p>
        </p:txBody>
      </p:sp>
      <p:sp>
        <p:nvSpPr>
          <p:cNvPr id="4" name="Slide Number Placeholder 3"/>
          <p:cNvSpPr>
            <a:spLocks noGrp="1"/>
          </p:cNvSpPr>
          <p:nvPr>
            <p:ph type="sldNum" sz="quarter" idx="5"/>
          </p:nvPr>
        </p:nvSpPr>
        <p:spPr/>
        <p:txBody>
          <a:bodyPr/>
          <a:lstStyle/>
          <a:p>
            <a:fld id="{A2724262-D47C-D444-8DFB-457E9BF504E8}" type="slidenum">
              <a:rPr lang="en-US" smtClean="0"/>
              <a:t>72</a:t>
            </a:fld>
            <a:endParaRPr lang="en-US"/>
          </a:p>
        </p:txBody>
      </p:sp>
    </p:spTree>
    <p:extLst>
      <p:ext uri="{BB962C8B-B14F-4D97-AF65-F5344CB8AC3E}">
        <p14:creationId xmlns:p14="http://schemas.microsoft.com/office/powerpoint/2010/main" val="5360215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nl-NL"/>
          </a:p>
        </p:txBody>
      </p:sp>
      <p:sp>
        <p:nvSpPr>
          <p:cNvPr id="4" name="Slide Number Placeholder 3"/>
          <p:cNvSpPr>
            <a:spLocks noGrp="1"/>
          </p:cNvSpPr>
          <p:nvPr>
            <p:ph type="sldNum" sz="quarter" idx="5"/>
          </p:nvPr>
        </p:nvSpPr>
        <p:spPr/>
        <p:txBody>
          <a:bodyPr/>
          <a:lstStyle/>
          <a:p>
            <a:fld id="{A2724262-D47C-D444-8DFB-457E9BF504E8}" type="slidenum">
              <a:rPr lang="en-US" smtClean="0"/>
              <a:t>73</a:t>
            </a:fld>
            <a:endParaRPr lang="en-US"/>
          </a:p>
        </p:txBody>
      </p:sp>
    </p:spTree>
    <p:extLst>
      <p:ext uri="{BB962C8B-B14F-4D97-AF65-F5344CB8AC3E}">
        <p14:creationId xmlns:p14="http://schemas.microsoft.com/office/powerpoint/2010/main" val="9669207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2724262-D47C-D444-8DFB-457E9BF504E8}" type="slidenum">
              <a:rPr lang="en-US" smtClean="0"/>
              <a:t>74</a:t>
            </a:fld>
            <a:endParaRPr lang="en-US"/>
          </a:p>
        </p:txBody>
      </p:sp>
    </p:spTree>
    <p:extLst>
      <p:ext uri="{BB962C8B-B14F-4D97-AF65-F5344CB8AC3E}">
        <p14:creationId xmlns:p14="http://schemas.microsoft.com/office/powerpoint/2010/main" val="25041934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nl-NL"/>
          </a:p>
        </p:txBody>
      </p:sp>
      <p:sp>
        <p:nvSpPr>
          <p:cNvPr id="4" name="Slide Number Placeholder 3"/>
          <p:cNvSpPr>
            <a:spLocks noGrp="1"/>
          </p:cNvSpPr>
          <p:nvPr>
            <p:ph type="sldNum" sz="quarter" idx="5"/>
          </p:nvPr>
        </p:nvSpPr>
        <p:spPr/>
        <p:txBody>
          <a:bodyPr/>
          <a:lstStyle/>
          <a:p>
            <a:fld id="{A2724262-D47C-D444-8DFB-457E9BF504E8}" type="slidenum">
              <a:rPr lang="en-US" smtClean="0"/>
              <a:t>76</a:t>
            </a:fld>
            <a:endParaRPr lang="en-US"/>
          </a:p>
        </p:txBody>
      </p:sp>
    </p:spTree>
    <p:extLst>
      <p:ext uri="{BB962C8B-B14F-4D97-AF65-F5344CB8AC3E}">
        <p14:creationId xmlns:p14="http://schemas.microsoft.com/office/powerpoint/2010/main" val="39953787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50"/>
            <a:ext cx="5486400" cy="3600450"/>
          </a:xfrm>
          <a:prstGeom prst="rect">
            <a:avLst/>
          </a:prstGeom>
        </p:spPr>
        <p:txBody>
          <a:bodyPr/>
          <a:lstStyle/>
          <a:p>
            <a:endParaRPr lang="en-GB"/>
          </a:p>
        </p:txBody>
      </p:sp>
    </p:spTree>
    <p:extLst>
      <p:ext uri="{BB962C8B-B14F-4D97-AF65-F5344CB8AC3E}">
        <p14:creationId xmlns:p14="http://schemas.microsoft.com/office/powerpoint/2010/main" val="1110772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50"/>
            <a:ext cx="5486400" cy="3600450"/>
          </a:xfrm>
          <a:prstGeom prst="rect">
            <a:avLst/>
          </a:prstGeom>
        </p:spPr>
        <p:txBody>
          <a:bodyPr/>
          <a:lstStyle/>
          <a:p>
            <a:endParaRPr lang="en-GB"/>
          </a:p>
        </p:txBody>
      </p:sp>
    </p:spTree>
    <p:extLst>
      <p:ext uri="{BB962C8B-B14F-4D97-AF65-F5344CB8AC3E}">
        <p14:creationId xmlns:p14="http://schemas.microsoft.com/office/powerpoint/2010/main" val="275184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50"/>
            <a:ext cx="5486400" cy="3600450"/>
          </a:xfrm>
          <a:prstGeom prst="rect">
            <a:avLst/>
          </a:prstGeom>
        </p:spPr>
        <p:txBody>
          <a:bodyPr/>
          <a:lstStyle/>
          <a:p>
            <a:endParaRPr lang="en-GB"/>
          </a:p>
        </p:txBody>
      </p:sp>
    </p:spTree>
    <p:extLst>
      <p:ext uri="{BB962C8B-B14F-4D97-AF65-F5344CB8AC3E}">
        <p14:creationId xmlns:p14="http://schemas.microsoft.com/office/powerpoint/2010/main" val="1635270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nl-NL" sz="1200" b="0" i="0" u="none" strike="noStrike" kern="1200" baseline="0">
                <a:solidFill>
                  <a:schemeClr val="tx1"/>
                </a:solidFill>
                <a:latin typeface="+mn-lt"/>
                <a:ea typeface="+mn-ea"/>
                <a:cs typeface="+mn-cs"/>
              </a:rPr>
              <a:t>Naar verwachting zal op den duur een deel van het zand moeten worden neergelegd in de vorm van megasuppleties, om het zand in het kustsysteem op een efficiënte wijze aan te brengen. Logische plekken hiervoor lijken de kop van </a:t>
            </a:r>
            <a:r>
              <a:rPr lang="en-US" sz="1200" b="0" i="0" u="none" strike="noStrike" kern="1200" baseline="0">
                <a:solidFill>
                  <a:schemeClr val="tx1"/>
                </a:solidFill>
                <a:latin typeface="+mn-lt"/>
                <a:ea typeface="+mn-ea"/>
                <a:cs typeface="+mn-cs"/>
              </a:rPr>
              <a:t>Noord-Holland </a:t>
            </a:r>
            <a:r>
              <a:rPr lang="en-US" sz="1200" b="0" i="0" u="none" strike="noStrike" kern="1200" baseline="0" err="1">
                <a:solidFill>
                  <a:schemeClr val="tx1"/>
                </a:solidFill>
                <a:latin typeface="+mn-lt"/>
                <a:ea typeface="+mn-ea"/>
                <a:cs typeface="+mn-cs"/>
              </a:rPr>
              <a:t>en</a:t>
            </a:r>
            <a:r>
              <a:rPr lang="en-US" sz="1200" b="0" i="0" u="none" strike="noStrike" kern="1200" baseline="0">
                <a:solidFill>
                  <a:schemeClr val="tx1"/>
                </a:solidFill>
                <a:latin typeface="+mn-lt"/>
                <a:ea typeface="+mn-ea"/>
                <a:cs typeface="+mn-cs"/>
              </a:rPr>
              <a:t> de </a:t>
            </a:r>
            <a:r>
              <a:rPr lang="en-US" sz="1200" b="0" i="0" u="none" strike="noStrike" kern="1200" baseline="0" err="1">
                <a:solidFill>
                  <a:schemeClr val="tx1"/>
                </a:solidFill>
                <a:latin typeface="+mn-lt"/>
                <a:ea typeface="+mn-ea"/>
                <a:cs typeface="+mn-cs"/>
              </a:rPr>
              <a:t>Waddeneilanden</a:t>
            </a:r>
            <a:r>
              <a:rPr lang="en-US" sz="1200" b="0" i="0" u="none" strike="noStrike" kern="1200" baseline="0">
                <a:solidFill>
                  <a:schemeClr val="tx1"/>
                </a:solidFill>
                <a:latin typeface="+mn-lt"/>
                <a:ea typeface="+mn-ea"/>
                <a:cs typeface="+mn-cs"/>
              </a:rPr>
              <a:t>.</a:t>
            </a:r>
          </a:p>
          <a:p>
            <a:endParaRPr lang="en-US" sz="1200" b="0" i="0" u="none" strike="noStrike" kern="1200" baseline="0">
              <a:solidFill>
                <a:schemeClr val="tx1"/>
              </a:solidFill>
              <a:latin typeface="+mn-lt"/>
              <a:ea typeface="+mn-ea"/>
              <a:cs typeface="+mn-cs"/>
            </a:endParaRPr>
          </a:p>
          <a:p>
            <a:r>
              <a:rPr lang="nl-NL" sz="1200" b="0" i="0" u="none" strike="noStrike" kern="1200" baseline="0">
                <a:solidFill>
                  <a:schemeClr val="tx1"/>
                </a:solidFill>
                <a:latin typeface="+mn-lt"/>
                <a:ea typeface="+mn-ea"/>
                <a:cs typeface="+mn-cs"/>
              </a:rPr>
              <a:t>De kustlijn blijft grotendeels behouden en kan zich lokaal sterk zeewaarts verplaatsen (zoals nu gekozen in de kop van Noord Holland).</a:t>
            </a:r>
          </a:p>
          <a:p>
            <a:r>
              <a:rPr lang="nl-NL" sz="1200" b="0" i="0" u="none" strike="noStrike" kern="1200" baseline="0">
                <a:solidFill>
                  <a:schemeClr val="tx1"/>
                </a:solidFill>
                <a:latin typeface="+mn-lt"/>
                <a:ea typeface="+mn-ea"/>
                <a:cs typeface="+mn-cs"/>
              </a:rPr>
              <a:t>Een andere optie voor megasuppleties zijn geulwandsuppleties op locaties waar getijdengeulen de kust sterk eroderen (kop van Noord-Holland). Wellicht kan de lange termijn ontwikkeling van de Waddeneilanden</a:t>
            </a:r>
          </a:p>
          <a:p>
            <a:r>
              <a:rPr lang="nl-NL" sz="1200" b="0" i="0" u="none" strike="noStrike" kern="1200" baseline="0">
                <a:solidFill>
                  <a:schemeClr val="tx1"/>
                </a:solidFill>
                <a:latin typeface="+mn-lt"/>
                <a:ea typeface="+mn-ea"/>
                <a:cs typeface="+mn-cs"/>
              </a:rPr>
              <a:t>worden beïnvloed door gericht te suppleren in getijdengeulen langs de </a:t>
            </a:r>
            <a:r>
              <a:rPr lang="en-US" sz="1200" b="0" i="0" u="none" strike="noStrike" kern="1200" baseline="0" err="1">
                <a:solidFill>
                  <a:schemeClr val="tx1"/>
                </a:solidFill>
                <a:latin typeface="+mn-lt"/>
                <a:ea typeface="+mn-ea"/>
                <a:cs typeface="+mn-cs"/>
              </a:rPr>
              <a:t>buitendelta’s</a:t>
            </a:r>
            <a:r>
              <a:rPr lang="en-US" sz="1200" b="0" i="0" u="none" strike="noStrike" kern="1200" baseline="0">
                <a:solidFill>
                  <a:schemeClr val="tx1"/>
                </a:solidFill>
                <a:latin typeface="+mn-lt"/>
                <a:ea typeface="+mn-ea"/>
                <a:cs typeface="+mn-cs"/>
              </a:rPr>
              <a:t>. De </a:t>
            </a:r>
            <a:r>
              <a:rPr lang="en-US" sz="1200" b="0" i="0" u="none" strike="noStrike" kern="1200" baseline="0" err="1">
                <a:solidFill>
                  <a:schemeClr val="tx1"/>
                </a:solidFill>
                <a:latin typeface="+mn-lt"/>
                <a:ea typeface="+mn-ea"/>
                <a:cs typeface="+mn-cs"/>
              </a:rPr>
              <a:t>gebieden</a:t>
            </a:r>
            <a:r>
              <a:rPr lang="en-US" sz="1200" b="0" i="0" u="none" strike="noStrike" kern="1200" baseline="0">
                <a:solidFill>
                  <a:schemeClr val="tx1"/>
                </a:solidFill>
                <a:latin typeface="+mn-lt"/>
                <a:ea typeface="+mn-ea"/>
                <a:cs typeface="+mn-cs"/>
              </a:rPr>
              <a:t> op de </a:t>
            </a:r>
            <a:r>
              <a:rPr lang="nl-NL" sz="1200" b="0" i="0" u="none" strike="noStrike" kern="1200" baseline="0">
                <a:solidFill>
                  <a:schemeClr val="tx1"/>
                </a:solidFill>
                <a:latin typeface="+mn-lt"/>
                <a:ea typeface="+mn-ea"/>
                <a:cs typeface="+mn-cs"/>
              </a:rPr>
              <a:t>eilandkoppen die in aanmerking komen voor dit soort innovatieve suppleties</a:t>
            </a:r>
          </a:p>
          <a:p>
            <a:r>
              <a:rPr lang="nl-NL" sz="1200" b="0" i="0" u="none" strike="noStrike" kern="1200" baseline="0">
                <a:solidFill>
                  <a:schemeClr val="tx1"/>
                </a:solidFill>
                <a:latin typeface="+mn-lt"/>
                <a:ea typeface="+mn-ea"/>
                <a:cs typeface="+mn-cs"/>
              </a:rPr>
              <a:t>zijn: Kop Noord Holland (Nieuwe </a:t>
            </a:r>
            <a:r>
              <a:rPr lang="nl-NL" sz="1200" b="0" i="0" u="none" strike="noStrike" kern="1200" baseline="0" err="1">
                <a:solidFill>
                  <a:schemeClr val="tx1"/>
                </a:solidFill>
                <a:latin typeface="+mn-lt"/>
                <a:ea typeface="+mn-ea"/>
                <a:cs typeface="+mn-cs"/>
              </a:rPr>
              <a:t>Schulpengat</a:t>
            </a:r>
            <a:r>
              <a:rPr lang="nl-NL" sz="1200" b="0" i="0" u="none" strike="noStrike" kern="1200" baseline="0">
                <a:solidFill>
                  <a:schemeClr val="tx1"/>
                </a:solidFill>
                <a:latin typeface="+mn-lt"/>
                <a:ea typeface="+mn-ea"/>
                <a:cs typeface="+mn-cs"/>
              </a:rPr>
              <a:t>/Helsdiep), Texel (</a:t>
            </a:r>
            <a:r>
              <a:rPr lang="nl-NL" sz="1200" b="0" i="0" u="none" strike="noStrike" kern="1200" baseline="0" err="1">
                <a:solidFill>
                  <a:schemeClr val="tx1"/>
                </a:solidFill>
                <a:latin typeface="+mn-lt"/>
                <a:ea typeface="+mn-ea"/>
                <a:cs typeface="+mn-cs"/>
              </a:rPr>
              <a:t>Molengat</a:t>
            </a:r>
            <a:r>
              <a:rPr lang="nl-NL" sz="1200" b="0" i="0" u="none" strike="noStrike" kern="1200" baseline="0">
                <a:solidFill>
                  <a:schemeClr val="tx1"/>
                </a:solidFill>
                <a:latin typeface="+mn-lt"/>
                <a:ea typeface="+mn-ea"/>
                <a:cs typeface="+mn-cs"/>
              </a:rPr>
              <a:t> /</a:t>
            </a:r>
          </a:p>
          <a:p>
            <a:r>
              <a:rPr lang="en-US" sz="1200" b="0" i="0" u="none" strike="noStrike" kern="1200" baseline="0">
                <a:solidFill>
                  <a:schemeClr val="tx1"/>
                </a:solidFill>
                <a:latin typeface="+mn-lt"/>
                <a:ea typeface="+mn-ea"/>
                <a:cs typeface="+mn-cs"/>
              </a:rPr>
              <a:t>Prins Hendrik polder / </a:t>
            </a:r>
            <a:r>
              <a:rPr lang="en-US" sz="1200" b="0" i="0" u="none" strike="noStrike" kern="1200" baseline="0" err="1">
                <a:solidFill>
                  <a:schemeClr val="tx1"/>
                </a:solidFill>
                <a:latin typeface="+mn-lt"/>
                <a:ea typeface="+mn-ea"/>
                <a:cs typeface="+mn-cs"/>
              </a:rPr>
              <a:t>Robbengat</a:t>
            </a:r>
            <a:r>
              <a:rPr lang="en-US" sz="1200" b="0" i="0" u="none" strike="noStrike" kern="1200" baseline="0">
                <a:solidFill>
                  <a:schemeClr val="tx1"/>
                </a:solidFill>
                <a:latin typeface="+mn-lt"/>
                <a:ea typeface="+mn-ea"/>
                <a:cs typeface="+mn-cs"/>
              </a:rPr>
              <a:t>), </a:t>
            </a:r>
          </a:p>
          <a:p>
            <a:endParaRPr lang="en-US" sz="1200" b="0" i="0" u="none" strike="noStrike" kern="1200" baseline="0">
              <a:solidFill>
                <a:schemeClr val="tx1"/>
              </a:solidFill>
              <a:latin typeface="+mn-lt"/>
              <a:ea typeface="+mn-ea"/>
              <a:cs typeface="+mn-cs"/>
            </a:endParaRPr>
          </a:p>
          <a:p>
            <a:r>
              <a:rPr lang="en-US" sz="1200" b="0" i="0" u="none" strike="noStrike" kern="1200" baseline="0" err="1">
                <a:solidFill>
                  <a:schemeClr val="tx1"/>
                </a:solidFill>
                <a:latin typeface="+mn-lt"/>
                <a:ea typeface="+mn-ea"/>
                <a:cs typeface="+mn-cs"/>
              </a:rPr>
              <a:t>Erosieve</a:t>
            </a:r>
            <a:r>
              <a:rPr lang="en-US" sz="1200" b="0" i="0" u="none" strike="noStrike" kern="1200" baseline="0">
                <a:solidFill>
                  <a:schemeClr val="tx1"/>
                </a:solidFill>
                <a:latin typeface="+mn-lt"/>
                <a:ea typeface="+mn-ea"/>
                <a:cs typeface="+mn-cs"/>
              </a:rPr>
              <a:t> </a:t>
            </a:r>
            <a:r>
              <a:rPr lang="en-US" sz="1200" b="0" i="0" u="none" strike="noStrike" kern="1200" baseline="0" err="1">
                <a:solidFill>
                  <a:schemeClr val="tx1"/>
                </a:solidFill>
                <a:latin typeface="+mn-lt"/>
                <a:ea typeface="+mn-ea"/>
                <a:cs typeface="+mn-cs"/>
              </a:rPr>
              <a:t>stuk</a:t>
            </a:r>
            <a:r>
              <a:rPr lang="en-US" sz="1200" b="0" i="0" u="none" strike="noStrike" kern="1200" baseline="0">
                <a:solidFill>
                  <a:schemeClr val="tx1"/>
                </a:solidFill>
                <a:latin typeface="+mn-lt"/>
                <a:ea typeface="+mn-ea"/>
                <a:cs typeface="+mn-cs"/>
              </a:rPr>
              <a:t> +- 5 km </a:t>
            </a:r>
            <a:r>
              <a:rPr lang="en-US" sz="1200" b="0" i="0" u="none" strike="noStrike" kern="1200" baseline="0" err="1">
                <a:solidFill>
                  <a:schemeClr val="tx1"/>
                </a:solidFill>
                <a:latin typeface="+mn-lt"/>
                <a:ea typeface="+mn-ea"/>
                <a:cs typeface="+mn-cs"/>
              </a:rPr>
              <a:t>tussen</a:t>
            </a:r>
            <a:r>
              <a:rPr lang="en-US" sz="1200" b="0" i="0" u="none" strike="noStrike" kern="1200" baseline="0">
                <a:solidFill>
                  <a:schemeClr val="tx1"/>
                </a:solidFill>
                <a:latin typeface="+mn-lt"/>
                <a:ea typeface="+mn-ea"/>
                <a:cs typeface="+mn-cs"/>
              </a:rPr>
              <a:t> </a:t>
            </a:r>
            <a:r>
              <a:rPr lang="en-US" sz="1200" b="0" i="0" u="none" strike="noStrike" kern="1200" baseline="0" err="1">
                <a:solidFill>
                  <a:schemeClr val="tx1"/>
                </a:solidFill>
                <a:latin typeface="+mn-lt"/>
                <a:ea typeface="+mn-ea"/>
                <a:cs typeface="+mn-cs"/>
              </a:rPr>
              <a:t>megasuppleties</a:t>
            </a:r>
            <a:endParaRPr lang="en-US"/>
          </a:p>
        </p:txBody>
      </p:sp>
      <p:sp>
        <p:nvSpPr>
          <p:cNvPr id="4" name="Slide Number Placeholder 3"/>
          <p:cNvSpPr>
            <a:spLocks noGrp="1"/>
          </p:cNvSpPr>
          <p:nvPr>
            <p:ph type="sldNum" sz="quarter" idx="10"/>
          </p:nvPr>
        </p:nvSpPr>
        <p:spPr/>
        <p:txBody>
          <a:bodyPr/>
          <a:lstStyle/>
          <a:p>
            <a:fld id="{1D560FFB-3017-4913-93B6-D4ADA0CB06CE}" type="slidenum">
              <a:rPr lang="nl-NL" smtClean="0"/>
              <a:t>43</a:t>
            </a:fld>
            <a:endParaRPr lang="nl-NL"/>
          </a:p>
        </p:txBody>
      </p:sp>
    </p:spTree>
    <p:extLst>
      <p:ext uri="{BB962C8B-B14F-4D97-AF65-F5344CB8AC3E}">
        <p14:creationId xmlns:p14="http://schemas.microsoft.com/office/powerpoint/2010/main" val="3926264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kern="1200" err="1">
                <a:solidFill>
                  <a:schemeClr val="tx1"/>
                </a:solidFill>
                <a:effectLst/>
                <a:latin typeface="+mn-lt"/>
                <a:ea typeface="+mn-ea"/>
                <a:cs typeface="+mn-cs"/>
              </a:rPr>
              <a:t>Uit</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experimenten</a:t>
            </a:r>
            <a:r>
              <a:rPr lang="en-GB" sz="1200" kern="1200" baseline="0">
                <a:solidFill>
                  <a:schemeClr val="tx1"/>
                </a:solidFill>
                <a:effectLst/>
                <a:latin typeface="+mn-lt"/>
                <a:ea typeface="+mn-ea"/>
                <a:cs typeface="+mn-cs"/>
              </a:rPr>
              <a:t> is </a:t>
            </a:r>
            <a:r>
              <a:rPr lang="en-GB" sz="1200" kern="1200" baseline="0" err="1">
                <a:solidFill>
                  <a:schemeClr val="tx1"/>
                </a:solidFill>
                <a:effectLst/>
                <a:latin typeface="+mn-lt"/>
                <a:ea typeface="+mn-ea"/>
                <a:cs typeface="+mn-cs"/>
              </a:rPr>
              <a:t>gebleken</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dat</a:t>
            </a:r>
            <a:r>
              <a:rPr lang="en-GB" sz="1200" kern="1200" baseline="0">
                <a:solidFill>
                  <a:schemeClr val="tx1"/>
                </a:solidFill>
                <a:effectLst/>
                <a:latin typeface="+mn-lt"/>
                <a:ea typeface="+mn-ea"/>
                <a:cs typeface="+mn-cs"/>
              </a:rPr>
              <a:t> tong </a:t>
            </a:r>
            <a:r>
              <a:rPr lang="en-GB" sz="1200" kern="1200" baseline="0" err="1">
                <a:solidFill>
                  <a:schemeClr val="tx1"/>
                </a:solidFill>
                <a:effectLst/>
                <a:latin typeface="+mn-lt"/>
                <a:ea typeface="+mn-ea"/>
                <a:cs typeface="+mn-cs"/>
              </a:rPr>
              <a:t>een</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voorkeur</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heeft</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voor</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fijner</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zand</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Hetzelfde</a:t>
            </a:r>
            <a:r>
              <a:rPr lang="en-GB" sz="1200" kern="1200" baseline="0">
                <a:solidFill>
                  <a:schemeClr val="tx1"/>
                </a:solidFill>
                <a:effectLst/>
                <a:latin typeface="+mn-lt"/>
                <a:ea typeface="+mn-ea"/>
                <a:cs typeface="+mn-cs"/>
              </a:rPr>
              <a:t> is </a:t>
            </a:r>
            <a:r>
              <a:rPr lang="en-GB" sz="1200" kern="1200" baseline="0" err="1">
                <a:solidFill>
                  <a:schemeClr val="tx1"/>
                </a:solidFill>
                <a:effectLst/>
                <a:latin typeface="+mn-lt"/>
                <a:ea typeface="+mn-ea"/>
                <a:cs typeface="+mn-cs"/>
              </a:rPr>
              <a:t>ook</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gevonden</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voor</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schol</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Dit</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heeft</a:t>
            </a:r>
            <a:r>
              <a:rPr lang="en-GB" sz="1200" kern="1200" baseline="0">
                <a:solidFill>
                  <a:schemeClr val="tx1"/>
                </a:solidFill>
                <a:effectLst/>
                <a:latin typeface="+mn-lt"/>
                <a:ea typeface="+mn-ea"/>
                <a:cs typeface="+mn-cs"/>
              </a:rPr>
              <a:t> met name </a:t>
            </a:r>
            <a:r>
              <a:rPr lang="en-GB" sz="1200" kern="1200" baseline="0" err="1">
                <a:solidFill>
                  <a:schemeClr val="tx1"/>
                </a:solidFill>
                <a:effectLst/>
                <a:latin typeface="+mn-lt"/>
                <a:ea typeface="+mn-ea"/>
                <a:cs typeface="+mn-cs"/>
              </a:rPr>
              <a:t>te</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maken</a:t>
            </a:r>
            <a:r>
              <a:rPr lang="en-GB" sz="1200" kern="1200" baseline="0">
                <a:solidFill>
                  <a:schemeClr val="tx1"/>
                </a:solidFill>
                <a:effectLst/>
                <a:latin typeface="+mn-lt"/>
                <a:ea typeface="+mn-ea"/>
                <a:cs typeface="+mn-cs"/>
              </a:rPr>
              <a:t> met het </a:t>
            </a:r>
            <a:r>
              <a:rPr lang="en-GB" sz="1200" kern="1200" baseline="0" err="1">
                <a:solidFill>
                  <a:schemeClr val="tx1"/>
                </a:solidFill>
                <a:effectLst/>
                <a:latin typeface="+mn-lt"/>
                <a:ea typeface="+mn-ea"/>
                <a:cs typeface="+mn-cs"/>
              </a:rPr>
              <a:t>ingraven</a:t>
            </a:r>
            <a:r>
              <a:rPr lang="en-GB" sz="1200" kern="1200" baseline="0">
                <a:solidFill>
                  <a:schemeClr val="tx1"/>
                </a:solidFill>
                <a:effectLst/>
                <a:latin typeface="+mn-lt"/>
                <a:ea typeface="+mn-ea"/>
                <a:cs typeface="+mn-cs"/>
              </a:rPr>
              <a:t> &amp; </a:t>
            </a:r>
            <a:r>
              <a:rPr lang="en-GB" sz="1200" kern="1200" baseline="0" err="1">
                <a:solidFill>
                  <a:schemeClr val="tx1"/>
                </a:solidFill>
                <a:effectLst/>
                <a:latin typeface="+mn-lt"/>
                <a:ea typeface="+mn-ea"/>
                <a:cs typeface="+mn-cs"/>
              </a:rPr>
              <a:t>voedselbeschikbaarheid</a:t>
            </a:r>
            <a:r>
              <a:rPr lang="en-GB" sz="1200" kern="1200" baseline="0">
                <a:solidFill>
                  <a:schemeClr val="tx1"/>
                </a:solidFill>
                <a:effectLst/>
                <a:latin typeface="+mn-lt"/>
                <a:ea typeface="+mn-ea"/>
                <a:cs typeface="+mn-cs"/>
              </a:rPr>
              <a:t>. </a:t>
            </a:r>
            <a:br>
              <a:rPr lang="en-GB" sz="1200" kern="1200">
                <a:solidFill>
                  <a:schemeClr val="tx1"/>
                </a:solidFill>
                <a:effectLst/>
                <a:latin typeface="+mn-lt"/>
                <a:ea typeface="+mn-ea"/>
                <a:cs typeface="+mn-cs"/>
              </a:rPr>
            </a:br>
            <a:endParaRPr lang="en-GB" sz="1200" kern="1200">
              <a:solidFill>
                <a:schemeClr val="tx1"/>
              </a:solidFill>
              <a:effectLst/>
              <a:latin typeface="+mn-lt"/>
              <a:ea typeface="+mn-ea"/>
              <a:cs typeface="+mn-cs"/>
            </a:endParaRPr>
          </a:p>
          <a:p>
            <a:pPr marL="0" indent="0">
              <a:buFont typeface="Arial" panose="020B0604020202020204" pitchFamily="34" charset="0"/>
              <a:buNone/>
            </a:pPr>
            <a:r>
              <a:rPr lang="en-GB" sz="1200" kern="1200">
                <a:solidFill>
                  <a:schemeClr val="tx1"/>
                </a:solidFill>
                <a:effectLst/>
                <a:latin typeface="+mn-lt"/>
                <a:ea typeface="+mn-ea"/>
                <a:cs typeface="+mn-cs"/>
              </a:rPr>
              <a:t>Is </a:t>
            </a:r>
            <a:r>
              <a:rPr lang="en-GB" sz="1200" kern="1200" err="1">
                <a:solidFill>
                  <a:schemeClr val="tx1"/>
                </a:solidFill>
                <a:effectLst/>
                <a:latin typeface="+mn-lt"/>
                <a:ea typeface="+mn-ea"/>
                <a:cs typeface="+mn-cs"/>
              </a:rPr>
              <a:t>dit</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pratoon</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terug</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te</a:t>
            </a:r>
            <a:r>
              <a:rPr lang="en-GB" sz="1200" kern="1200" baseline="0">
                <a:solidFill>
                  <a:schemeClr val="tx1"/>
                </a:solidFill>
                <a:effectLst/>
                <a:latin typeface="+mn-lt"/>
                <a:ea typeface="+mn-ea"/>
                <a:cs typeface="+mn-cs"/>
              </a:rPr>
              <a:t> </a:t>
            </a:r>
            <a:r>
              <a:rPr lang="en-GB" sz="1200" kern="1200" baseline="0" err="1">
                <a:solidFill>
                  <a:schemeClr val="tx1"/>
                </a:solidFill>
                <a:effectLst/>
                <a:latin typeface="+mn-lt"/>
                <a:ea typeface="+mn-ea"/>
                <a:cs typeface="+mn-cs"/>
              </a:rPr>
              <a:t>vinden</a:t>
            </a:r>
            <a:r>
              <a:rPr lang="en-GB" sz="1200" kern="1200" baseline="0">
                <a:solidFill>
                  <a:schemeClr val="tx1"/>
                </a:solidFill>
                <a:effectLst/>
                <a:latin typeface="+mn-lt"/>
                <a:ea typeface="+mn-ea"/>
                <a:cs typeface="+mn-cs"/>
              </a:rPr>
              <a:t> in het veld?</a:t>
            </a:r>
            <a:endParaRPr lang="en-GB"/>
          </a:p>
        </p:txBody>
      </p:sp>
      <p:sp>
        <p:nvSpPr>
          <p:cNvPr id="4" name="Slide Number Placeholder 3"/>
          <p:cNvSpPr>
            <a:spLocks noGrp="1"/>
          </p:cNvSpPr>
          <p:nvPr>
            <p:ph type="sldNum" sz="quarter" idx="10"/>
          </p:nvPr>
        </p:nvSpPr>
        <p:spPr/>
        <p:txBody>
          <a:bodyPr/>
          <a:lstStyle/>
          <a:p>
            <a:fld id="{746A7669-89E2-46E1-A1A8-F353E98336BD}" type="slidenum">
              <a:rPr lang="en-GB" smtClean="0"/>
              <a:t>59</a:t>
            </a:fld>
            <a:endParaRPr lang="en-GB"/>
          </a:p>
        </p:txBody>
      </p:sp>
    </p:spTree>
    <p:extLst>
      <p:ext uri="{BB962C8B-B14F-4D97-AF65-F5344CB8AC3E}">
        <p14:creationId xmlns:p14="http://schemas.microsoft.com/office/powerpoint/2010/main" val="3499127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6E44580A-D1AA-400E-B499-FA9E9B92A7C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Notes Placeholder 2">
            <a:extLst>
              <a:ext uri="{FF2B5EF4-FFF2-40B4-BE49-F238E27FC236}">
                <a16:creationId xmlns:a16="http://schemas.microsoft.com/office/drawing/2014/main" id="{9423CDD8-E1A4-4A7C-9145-40F6A3DFDEC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0116" name="Slide Number Placeholder 3">
            <a:extLst>
              <a:ext uri="{FF2B5EF4-FFF2-40B4-BE49-F238E27FC236}">
                <a16:creationId xmlns:a16="http://schemas.microsoft.com/office/drawing/2014/main" id="{A706EEA4-0653-46F9-A90E-71C21BDB7A9C}"/>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5DE0ECE-7AB0-4995-8EBD-D25A9FE4B325}" type="slidenum">
              <a:rPr lang="en-GB" altLang="en-US"/>
              <a:pPr eaLnBrk="1" hangingPunct="1">
                <a:spcBef>
                  <a:spcPct val="0"/>
                </a:spcBef>
              </a:pPr>
              <a:t>68</a:t>
            </a:fld>
            <a:endParaRPr lang="en-GB" altLang="en-US"/>
          </a:p>
        </p:txBody>
      </p:sp>
    </p:spTree>
    <p:extLst>
      <p:ext uri="{BB962C8B-B14F-4D97-AF65-F5344CB8AC3E}">
        <p14:creationId xmlns:p14="http://schemas.microsoft.com/office/powerpoint/2010/main" val="317877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2724262-D47C-D444-8DFB-457E9BF504E8}" type="slidenum">
              <a:rPr lang="en-US" smtClean="0"/>
              <a:t>69</a:t>
            </a:fld>
            <a:endParaRPr lang="en-US"/>
          </a:p>
        </p:txBody>
      </p:sp>
    </p:spTree>
    <p:extLst>
      <p:ext uri="{BB962C8B-B14F-4D97-AF65-F5344CB8AC3E}">
        <p14:creationId xmlns:p14="http://schemas.microsoft.com/office/powerpoint/2010/main" val="3667624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2724262-D47C-D444-8DFB-457E9BF504E8}" type="slidenum">
              <a:rPr lang="en-US" smtClean="0"/>
              <a:t>70</a:t>
            </a:fld>
            <a:endParaRPr lang="en-US"/>
          </a:p>
        </p:txBody>
      </p:sp>
    </p:spTree>
    <p:extLst>
      <p:ext uri="{BB962C8B-B14F-4D97-AF65-F5344CB8AC3E}">
        <p14:creationId xmlns:p14="http://schemas.microsoft.com/office/powerpoint/2010/main" val="20520976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2724262-D47C-D444-8DFB-457E9BF504E8}" type="slidenum">
              <a:rPr lang="en-US" smtClean="0"/>
              <a:t>71</a:t>
            </a:fld>
            <a:endParaRPr lang="en-US"/>
          </a:p>
        </p:txBody>
      </p:sp>
    </p:spTree>
    <p:extLst>
      <p:ext uri="{BB962C8B-B14F-4D97-AF65-F5344CB8AC3E}">
        <p14:creationId xmlns:p14="http://schemas.microsoft.com/office/powerpoint/2010/main" val="36257124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8" Type="http://schemas.openxmlformats.org/officeDocument/2006/relationships/hyperlink" Target="https://www.facebook.com/DeltaresNL/" TargetMode="External"/><Relationship Id="rId13" Type="http://schemas.openxmlformats.org/officeDocument/2006/relationships/image" Target="../media/image11.svg"/><Relationship Id="rId18" Type="http://schemas.openxmlformats.org/officeDocument/2006/relationships/image" Target="../media/image16.png"/><Relationship Id="rId3" Type="http://schemas.openxmlformats.org/officeDocument/2006/relationships/hyperlink" Target="mailto:info@deltares.nl" TargetMode="External"/><Relationship Id="rId21" Type="http://schemas.openxmlformats.org/officeDocument/2006/relationships/image" Target="../media/image19.svg"/><Relationship Id="rId7" Type="http://schemas.openxmlformats.org/officeDocument/2006/relationships/hyperlink" Target="https://www.instagram.com/deltares/" TargetMode="External"/><Relationship Id="rId12" Type="http://schemas.openxmlformats.org/officeDocument/2006/relationships/image" Target="../media/image10.png"/><Relationship Id="rId17" Type="http://schemas.openxmlformats.org/officeDocument/2006/relationships/image" Target="../media/image15.svg"/><Relationship Id="rId2" Type="http://schemas.openxmlformats.org/officeDocument/2006/relationships/image" Target="../media/image6.jpeg"/><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hyperlink" Target="https://www.deltares.nl/" TargetMode="External"/><Relationship Id="rId11" Type="http://schemas.openxmlformats.org/officeDocument/2006/relationships/image" Target="../media/image9.svg"/><Relationship Id="rId5" Type="http://schemas.openxmlformats.org/officeDocument/2006/relationships/hyperlink" Target="https://www.linkedin.com/company/deltares" TargetMode="External"/><Relationship Id="rId15" Type="http://schemas.openxmlformats.org/officeDocument/2006/relationships/image" Target="../media/image13.svg"/><Relationship Id="rId10" Type="http://schemas.openxmlformats.org/officeDocument/2006/relationships/image" Target="../media/image8.png"/><Relationship Id="rId19" Type="http://schemas.openxmlformats.org/officeDocument/2006/relationships/image" Target="../media/image17.svg"/><Relationship Id="rId4" Type="http://schemas.openxmlformats.org/officeDocument/2006/relationships/hyperlink" Target="https://twitter.com/deltares/" TargetMode="External"/><Relationship Id="rId9" Type="http://schemas.openxmlformats.org/officeDocument/2006/relationships/image" Target="../media/image7.png"/><Relationship Id="rId14" Type="http://schemas.openxmlformats.org/officeDocument/2006/relationships/image" Target="../media/image12.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1.svg"/><Relationship Id="rId3" Type="http://schemas.openxmlformats.org/officeDocument/2006/relationships/image" Target="../media/image7.png"/><Relationship Id="rId7" Type="http://schemas.openxmlformats.org/officeDocument/2006/relationships/image" Target="../media/image13.svg"/><Relationship Id="rId12" Type="http://schemas.openxmlformats.org/officeDocument/2006/relationships/image" Target="../media/image10.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12.png"/><Relationship Id="rId11" Type="http://schemas.openxmlformats.org/officeDocument/2006/relationships/image" Target="../media/image19.svg"/><Relationship Id="rId5" Type="http://schemas.openxmlformats.org/officeDocument/2006/relationships/image" Target="../media/image9.svg"/><Relationship Id="rId15" Type="http://schemas.openxmlformats.org/officeDocument/2006/relationships/image" Target="../media/image15.svg"/><Relationship Id="rId10" Type="http://schemas.openxmlformats.org/officeDocument/2006/relationships/image" Target="../media/image18.png"/><Relationship Id="rId4" Type="http://schemas.openxmlformats.org/officeDocument/2006/relationships/image" Target="../media/image8.png"/><Relationship Id="rId9" Type="http://schemas.openxmlformats.org/officeDocument/2006/relationships/image" Target="../media/image17.svg"/><Relationship Id="rId14" Type="http://schemas.openxmlformats.org/officeDocument/2006/relationships/image" Target="../media/image14.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sp>
        <p:nvSpPr>
          <p:cNvPr id="66" name="Tijdelijke aanduiding voor afbeelding 65">
            <a:extLst>
              <a:ext uri="{FF2B5EF4-FFF2-40B4-BE49-F238E27FC236}">
                <a16:creationId xmlns:a16="http://schemas.microsoft.com/office/drawing/2014/main" id="{C993F618-5D8C-4CD3-B26D-F74E7598724D}"/>
              </a:ext>
            </a:extLst>
          </p:cNvPr>
          <p:cNvSpPr>
            <a:spLocks noGrp="1"/>
          </p:cNvSpPr>
          <p:nvPr>
            <p:ph type="pic" sz="quarter" idx="19" hasCustomPrompt="1"/>
          </p:nvPr>
        </p:nvSpPr>
        <p:spPr>
          <a:xfrm>
            <a:off x="0" y="0"/>
            <a:ext cx="5328000" cy="6858000"/>
          </a:xfrm>
          <a:solidFill>
            <a:schemeClr val="bg1">
              <a:lumMod val="85000"/>
            </a:schemeClr>
          </a:solidFill>
        </p:spPr>
        <p:txBody>
          <a:bodyPr tIns="3816000"/>
          <a:lstStyle>
            <a:lvl1pPr marL="0" indent="0" algn="ctr">
              <a:buNone/>
              <a:defRPr sz="1400">
                <a:solidFill>
                  <a:schemeClr val="bg2">
                    <a:lumMod val="50000"/>
                  </a:schemeClr>
                </a:solidFill>
              </a:defRPr>
            </a:lvl1pPr>
          </a:lstStyle>
          <a:p>
            <a:r>
              <a:rPr lang="nl-NL"/>
              <a:t>Selecteer afbeelding</a:t>
            </a:r>
          </a:p>
        </p:txBody>
      </p:sp>
      <p:sp>
        <p:nvSpPr>
          <p:cNvPr id="12" name="Tijdelijke aanduiding voor tekst 11">
            <a:extLst>
              <a:ext uri="{FF2B5EF4-FFF2-40B4-BE49-F238E27FC236}">
                <a16:creationId xmlns:a16="http://schemas.microsoft.com/office/drawing/2014/main" id="{17861E45-7D0B-4CBE-BF29-EEB926363114}"/>
              </a:ext>
            </a:extLst>
          </p:cNvPr>
          <p:cNvSpPr>
            <a:spLocks noGrp="1"/>
          </p:cNvSpPr>
          <p:nvPr>
            <p:ph type="body" sz="quarter" idx="13" hasCustomPrompt="1"/>
          </p:nvPr>
        </p:nvSpPr>
        <p:spPr>
          <a:xfrm>
            <a:off x="5746860" y="5295900"/>
            <a:ext cx="6002228" cy="788988"/>
          </a:xfrm>
        </p:spPr>
        <p:txBody>
          <a:bodyPr>
            <a:noAutofit/>
          </a:bodyPr>
          <a:lstStyle>
            <a:lvl1pPr marL="0" indent="0">
              <a:buNone/>
              <a:defRPr sz="1200" b="0"/>
            </a:lvl1pPr>
          </a:lstStyle>
          <a:p>
            <a:pPr lvl="0"/>
            <a:r>
              <a:rPr lang="nl-NL"/>
              <a:t>Naam Achternaam</a:t>
            </a:r>
          </a:p>
        </p:txBody>
      </p:sp>
      <p:sp>
        <p:nvSpPr>
          <p:cNvPr id="3" name="Ondertitel 2">
            <a:extLst>
              <a:ext uri="{FF2B5EF4-FFF2-40B4-BE49-F238E27FC236}">
                <a16:creationId xmlns:a16="http://schemas.microsoft.com/office/drawing/2014/main" id="{5B0A17F5-F68D-450E-924D-50BE1E84C574}"/>
              </a:ext>
            </a:extLst>
          </p:cNvPr>
          <p:cNvSpPr>
            <a:spLocks noGrp="1"/>
          </p:cNvSpPr>
          <p:nvPr>
            <p:ph type="subTitle" idx="1"/>
          </p:nvPr>
        </p:nvSpPr>
        <p:spPr>
          <a:xfrm>
            <a:off x="5746861" y="3854640"/>
            <a:ext cx="6002228" cy="676275"/>
          </a:xfrm>
        </p:spPr>
        <p:txBody>
          <a:bodyPr/>
          <a:lstStyle>
            <a:lvl1pPr marL="0" indent="0" algn="l">
              <a:spcBef>
                <a:spcPts val="0"/>
              </a:spcBef>
              <a:buNone/>
              <a:defRPr sz="24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Tijdelijke aanduiding voor datum 3">
            <a:extLst>
              <a:ext uri="{FF2B5EF4-FFF2-40B4-BE49-F238E27FC236}">
                <a16:creationId xmlns:a16="http://schemas.microsoft.com/office/drawing/2014/main" id="{4FB69FD9-1A34-44C5-BB96-B626ABE7D68E}"/>
              </a:ext>
            </a:extLst>
          </p:cNvPr>
          <p:cNvSpPr>
            <a:spLocks noGrp="1"/>
          </p:cNvSpPr>
          <p:nvPr>
            <p:ph type="dt" sz="half" idx="10"/>
          </p:nvPr>
        </p:nvSpPr>
        <p:spPr>
          <a:xfrm>
            <a:off x="5722938" y="6264000"/>
            <a:ext cx="2340000" cy="184666"/>
          </a:xfrm>
        </p:spPr>
        <p:txBody>
          <a:bodyPr vert="horz"/>
          <a:lstStyle>
            <a:lvl1pPr>
              <a:defRPr sz="1000" b="0">
                <a:solidFill>
                  <a:schemeClr val="tx1"/>
                </a:solidFill>
              </a:defRPr>
            </a:lvl1pPr>
          </a:lstStyle>
          <a:p>
            <a:endParaRPr lang="nl-NL"/>
          </a:p>
        </p:txBody>
      </p:sp>
      <p:sp>
        <p:nvSpPr>
          <p:cNvPr id="5" name="Tijdelijke aanduiding voor voettekst 4">
            <a:extLst>
              <a:ext uri="{FF2B5EF4-FFF2-40B4-BE49-F238E27FC236}">
                <a16:creationId xmlns:a16="http://schemas.microsoft.com/office/drawing/2014/main" id="{D005FF67-098D-42EF-9DDB-0B34D97B16B8}"/>
              </a:ext>
            </a:extLst>
          </p:cNvPr>
          <p:cNvSpPr>
            <a:spLocks noGrp="1"/>
          </p:cNvSpPr>
          <p:nvPr>
            <p:ph type="ftr" sz="quarter" idx="11"/>
          </p:nvPr>
        </p:nvSpPr>
        <p:spPr>
          <a:xfrm>
            <a:off x="12473572" y="684000"/>
            <a:ext cx="153888" cy="3786017"/>
          </a:xfrm>
        </p:spPr>
        <p:txBody>
          <a:bodyPr/>
          <a:lstStyle>
            <a:lvl1pPr>
              <a:defRPr>
                <a:solidFill>
                  <a:srgbClr val="E6E6E6"/>
                </a:solidFill>
              </a:defRPr>
            </a:lvl1pPr>
          </a:lstStyle>
          <a:p>
            <a:endParaRPr lang="nl-NL"/>
          </a:p>
        </p:txBody>
      </p:sp>
      <p:sp>
        <p:nvSpPr>
          <p:cNvPr id="6" name="Tijdelijke aanduiding voor dianummer 5">
            <a:extLst>
              <a:ext uri="{FF2B5EF4-FFF2-40B4-BE49-F238E27FC236}">
                <a16:creationId xmlns:a16="http://schemas.microsoft.com/office/drawing/2014/main" id="{BD7F641E-4810-428B-93B4-F028FBE4AE4E}"/>
              </a:ext>
            </a:extLst>
          </p:cNvPr>
          <p:cNvSpPr>
            <a:spLocks noGrp="1"/>
          </p:cNvSpPr>
          <p:nvPr>
            <p:ph type="sldNum" sz="quarter" idx="12"/>
          </p:nvPr>
        </p:nvSpPr>
        <p:spPr>
          <a:xfrm>
            <a:off x="123273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9" name="Titel 8">
            <a:extLst>
              <a:ext uri="{FF2B5EF4-FFF2-40B4-BE49-F238E27FC236}">
                <a16:creationId xmlns:a16="http://schemas.microsoft.com/office/drawing/2014/main" id="{A77695BF-4150-4BB7-8197-EF140D44835B}"/>
              </a:ext>
            </a:extLst>
          </p:cNvPr>
          <p:cNvSpPr>
            <a:spLocks noGrp="1"/>
          </p:cNvSpPr>
          <p:nvPr>
            <p:ph type="title"/>
          </p:nvPr>
        </p:nvSpPr>
        <p:spPr>
          <a:xfrm>
            <a:off x="5743258" y="1766078"/>
            <a:ext cx="6006145" cy="1990582"/>
          </a:xfrm>
        </p:spPr>
        <p:txBody>
          <a:bodyPr anchor="b" anchorCtr="0"/>
          <a:lstStyle>
            <a:lvl1pPr>
              <a:lnSpc>
                <a:spcPct val="90000"/>
              </a:lnSpc>
              <a:defRPr b="1">
                <a:solidFill>
                  <a:schemeClr val="tx2"/>
                </a:solidFill>
              </a:defRPr>
            </a:lvl1pPr>
          </a:lstStyle>
          <a:p>
            <a:r>
              <a:rPr lang="en-US"/>
              <a:t>Click to edit Master title style</a:t>
            </a:r>
            <a:endParaRPr lang="de-DE"/>
          </a:p>
        </p:txBody>
      </p:sp>
      <p:pic>
        <p:nvPicPr>
          <p:cNvPr id="11" name="Deltares_Logo_groot">
            <a:extLst>
              <a:ext uri="{FF2B5EF4-FFF2-40B4-BE49-F238E27FC236}">
                <a16:creationId xmlns:a16="http://schemas.microsoft.com/office/drawing/2014/main" id="{07BC8CE6-4B06-4C93-9DE2-B3D24820A4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76000" y="180000"/>
            <a:ext cx="2340000" cy="760500"/>
          </a:xfrm>
          <a:prstGeom prst="rect">
            <a:avLst/>
          </a:prstGeom>
        </p:spPr>
      </p:pic>
      <p:sp>
        <p:nvSpPr>
          <p:cNvPr id="62" name="TX_Enabling_deltalife_wit">
            <a:extLst>
              <a:ext uri="{FF2B5EF4-FFF2-40B4-BE49-F238E27FC236}">
                <a16:creationId xmlns:a16="http://schemas.microsoft.com/office/drawing/2014/main" id="{8230CF4F-5316-4F99-A0B8-28EA9797ED68}"/>
              </a:ext>
            </a:extLst>
          </p:cNvPr>
          <p:cNvSpPr>
            <a:spLocks noGrp="1"/>
          </p:cNvSpPr>
          <p:nvPr>
            <p:ph type="body" sz="quarter" idx="18"/>
          </p:nvPr>
        </p:nvSpPr>
        <p:spPr>
          <a:xfrm>
            <a:off x="310801" y="5947577"/>
            <a:ext cx="3176270" cy="756001"/>
          </a:xfrm>
          <a:blipFill>
            <a:blip r:embed="rId3" cstate="print">
              <a:extLst>
                <a:ext uri="{28A0092B-C50C-407E-A947-70E740481C1C}">
                  <a14:useLocalDpi xmlns:a14="http://schemas.microsoft.com/office/drawing/2010/main"/>
                </a:ext>
              </a:extLst>
            </a:blip>
            <a:stretch>
              <a:fillRect/>
            </a:stretch>
          </a:blipFill>
        </p:spPr>
        <p:txBody>
          <a:bodyPr vert="horz" rIns="4284000"/>
          <a:lstStyle>
            <a:lvl1pPr marL="0" indent="0">
              <a:buNone/>
              <a:defRPr>
                <a:solidFill>
                  <a:srgbClr val="E6E6E6"/>
                </a:solidFill>
              </a:defRPr>
            </a:lvl1pPr>
          </a:lstStyle>
          <a:p>
            <a:pPr lvl="0"/>
            <a:r>
              <a:rPr lang="en-US"/>
              <a:t>Click to edit Master text styles</a:t>
            </a:r>
          </a:p>
        </p:txBody>
      </p:sp>
    </p:spTree>
    <p:extLst>
      <p:ext uri="{BB962C8B-B14F-4D97-AF65-F5344CB8AC3E}">
        <p14:creationId xmlns:p14="http://schemas.microsoft.com/office/powerpoint/2010/main" val="406604582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en afbeeld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0" name="Tijdelijke aanduiding voor tekst 9">
            <a:extLst>
              <a:ext uri="{FF2B5EF4-FFF2-40B4-BE49-F238E27FC236}">
                <a16:creationId xmlns:a16="http://schemas.microsoft.com/office/drawing/2014/main" id="{A10D89D2-D66D-4843-A930-57BB92331B10}"/>
              </a:ext>
            </a:extLst>
          </p:cNvPr>
          <p:cNvSpPr>
            <a:spLocks noGrp="1"/>
          </p:cNvSpPr>
          <p:nvPr>
            <p:ph type="body" sz="quarter" idx="13"/>
          </p:nvPr>
        </p:nvSpPr>
        <p:spPr>
          <a:xfrm>
            <a:off x="755650" y="1762125"/>
            <a:ext cx="5076175" cy="4322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6191825" y="1762125"/>
            <a:ext cx="5076175" cy="4322762"/>
          </a:xfrm>
          <a:solidFill>
            <a:schemeClr val="bg1">
              <a:lumMod val="85000"/>
            </a:schemeClr>
          </a:solidFill>
        </p:spPr>
        <p:txBody>
          <a:bodyPr tIns="2520000"/>
          <a:lstStyle>
            <a:lvl1pPr marL="0" indent="0" algn="ctr">
              <a:buNone/>
              <a:defRPr sz="1400">
                <a:solidFill>
                  <a:schemeClr val="bg2">
                    <a:lumMod val="50000"/>
                  </a:schemeClr>
                </a:solidFill>
              </a:defRPr>
            </a:lvl1pPr>
          </a:lstStyle>
          <a:p>
            <a:r>
              <a:rPr lang="nl-NL"/>
              <a:t>Selecteer afbeelding</a:t>
            </a:r>
          </a:p>
        </p:txBody>
      </p:sp>
    </p:spTree>
    <p:extLst>
      <p:ext uri="{BB962C8B-B14F-4D97-AF65-F5344CB8AC3E}">
        <p14:creationId xmlns:p14="http://schemas.microsoft.com/office/powerpoint/2010/main" val="67481776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ee afbeelding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6191825" y="1762124"/>
            <a:ext cx="5076175" cy="3672000"/>
          </a:xfrm>
          <a:solidFill>
            <a:schemeClr val="bg1">
              <a:lumMod val="85000"/>
            </a:schemeClr>
          </a:solidFill>
        </p:spPr>
        <p:txBody>
          <a:bodyPr tIns="2232000"/>
          <a:lstStyle>
            <a:lvl1pPr marL="0" indent="0" algn="ctr">
              <a:buNone/>
              <a:defRPr sz="1400">
                <a:solidFill>
                  <a:schemeClr val="bg2">
                    <a:lumMod val="50000"/>
                  </a:schemeClr>
                </a:solidFill>
              </a:defRPr>
            </a:lvl1pPr>
          </a:lstStyle>
          <a:p>
            <a:r>
              <a:rPr lang="nl-NL"/>
              <a:t>Selecteer afbeelding</a:t>
            </a:r>
          </a:p>
        </p:txBody>
      </p:sp>
      <p:sp>
        <p:nvSpPr>
          <p:cNvPr id="12" name="Tijdelijke aanduiding voor afbeelding 65">
            <a:extLst>
              <a:ext uri="{FF2B5EF4-FFF2-40B4-BE49-F238E27FC236}">
                <a16:creationId xmlns:a16="http://schemas.microsoft.com/office/drawing/2014/main" id="{EDBE72E1-58EC-4D21-8ED2-E841E797C72A}"/>
              </a:ext>
            </a:extLst>
          </p:cNvPr>
          <p:cNvSpPr>
            <a:spLocks noGrp="1"/>
          </p:cNvSpPr>
          <p:nvPr>
            <p:ph type="pic" sz="quarter" idx="20" hasCustomPrompt="1"/>
          </p:nvPr>
        </p:nvSpPr>
        <p:spPr>
          <a:xfrm>
            <a:off x="755650" y="1762125"/>
            <a:ext cx="5076175" cy="3672000"/>
          </a:xfrm>
          <a:solidFill>
            <a:schemeClr val="bg1">
              <a:lumMod val="85000"/>
            </a:schemeClr>
          </a:solidFill>
        </p:spPr>
        <p:txBody>
          <a:bodyPr tIns="2232000"/>
          <a:lstStyle>
            <a:lvl1pPr marL="0" indent="0" algn="ctr">
              <a:buNone/>
              <a:defRPr sz="1400">
                <a:solidFill>
                  <a:schemeClr val="bg2">
                    <a:lumMod val="50000"/>
                  </a:schemeClr>
                </a:solidFill>
              </a:defRPr>
            </a:lvl1pPr>
          </a:lstStyle>
          <a:p>
            <a:r>
              <a:rPr lang="nl-NL"/>
              <a:t>Selecteer afbeelding</a:t>
            </a:r>
          </a:p>
        </p:txBody>
      </p:sp>
      <p:sp>
        <p:nvSpPr>
          <p:cNvPr id="9" name="Tijdelijke aanduiding voor tekst 8">
            <a:extLst>
              <a:ext uri="{FF2B5EF4-FFF2-40B4-BE49-F238E27FC236}">
                <a16:creationId xmlns:a16="http://schemas.microsoft.com/office/drawing/2014/main" id="{DBA627D8-56BE-457D-A071-CDAF51FC7B7E}"/>
              </a:ext>
            </a:extLst>
          </p:cNvPr>
          <p:cNvSpPr>
            <a:spLocks noGrp="1"/>
          </p:cNvSpPr>
          <p:nvPr>
            <p:ph type="body" sz="quarter" idx="21"/>
          </p:nvPr>
        </p:nvSpPr>
        <p:spPr>
          <a:xfrm>
            <a:off x="755650" y="5724001"/>
            <a:ext cx="5076175" cy="360888"/>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
        <p:nvSpPr>
          <p:cNvPr id="13" name="Tijdelijke aanduiding voor tekst 8">
            <a:extLst>
              <a:ext uri="{FF2B5EF4-FFF2-40B4-BE49-F238E27FC236}">
                <a16:creationId xmlns:a16="http://schemas.microsoft.com/office/drawing/2014/main" id="{B5530F62-171F-4B44-ACAA-AC786B92F20F}"/>
              </a:ext>
            </a:extLst>
          </p:cNvPr>
          <p:cNvSpPr>
            <a:spLocks noGrp="1"/>
          </p:cNvSpPr>
          <p:nvPr>
            <p:ph type="body" sz="quarter" idx="22"/>
          </p:nvPr>
        </p:nvSpPr>
        <p:spPr>
          <a:xfrm>
            <a:off x="6191825" y="5724000"/>
            <a:ext cx="5076175" cy="360888"/>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Tree>
    <p:extLst>
      <p:ext uri="{BB962C8B-B14F-4D97-AF65-F5344CB8AC3E}">
        <p14:creationId xmlns:p14="http://schemas.microsoft.com/office/powerpoint/2010/main" val="4270511898"/>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er afbeelding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2" name="Tijdelijke aanduiding voor afbeelding 65">
            <a:extLst>
              <a:ext uri="{FF2B5EF4-FFF2-40B4-BE49-F238E27FC236}">
                <a16:creationId xmlns:a16="http://schemas.microsoft.com/office/drawing/2014/main" id="{EDBE72E1-58EC-4D21-8ED2-E841E797C72A}"/>
              </a:ext>
            </a:extLst>
          </p:cNvPr>
          <p:cNvSpPr>
            <a:spLocks noGrp="1"/>
          </p:cNvSpPr>
          <p:nvPr>
            <p:ph type="pic" sz="quarter" idx="20" hasCustomPrompt="1"/>
          </p:nvPr>
        </p:nvSpPr>
        <p:spPr>
          <a:xfrm>
            <a:off x="755650" y="1762125"/>
            <a:ext cx="2412087" cy="3060000"/>
          </a:xfrm>
          <a:solidFill>
            <a:schemeClr val="bg1">
              <a:lumMod val="85000"/>
            </a:schemeClr>
          </a:solidFill>
        </p:spPr>
        <p:txBody>
          <a:bodyPr tIns="2016000">
            <a:normAutofit/>
          </a:bodyPr>
          <a:lstStyle>
            <a:lvl1pPr marL="0" indent="0" algn="ctr">
              <a:buNone/>
              <a:defRPr sz="1400">
                <a:solidFill>
                  <a:schemeClr val="bg2">
                    <a:lumMod val="50000"/>
                  </a:schemeClr>
                </a:solidFill>
              </a:defRPr>
            </a:lvl1pPr>
          </a:lstStyle>
          <a:p>
            <a:r>
              <a:rPr lang="nl-NL"/>
              <a:t>Selecteer afbeelding</a:t>
            </a:r>
          </a:p>
        </p:txBody>
      </p:sp>
      <p:sp>
        <p:nvSpPr>
          <p:cNvPr id="9" name="Tijdelijke aanduiding voor tekst 8">
            <a:extLst>
              <a:ext uri="{FF2B5EF4-FFF2-40B4-BE49-F238E27FC236}">
                <a16:creationId xmlns:a16="http://schemas.microsoft.com/office/drawing/2014/main" id="{DBA627D8-56BE-457D-A071-CDAF51FC7B7E}"/>
              </a:ext>
            </a:extLst>
          </p:cNvPr>
          <p:cNvSpPr>
            <a:spLocks noGrp="1"/>
          </p:cNvSpPr>
          <p:nvPr>
            <p:ph type="body" sz="quarter" idx="21"/>
          </p:nvPr>
        </p:nvSpPr>
        <p:spPr>
          <a:xfrm>
            <a:off x="755650" y="5053085"/>
            <a:ext cx="2412087" cy="1031626"/>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
        <p:nvSpPr>
          <p:cNvPr id="14" name="Tijdelijke aanduiding voor afbeelding 65">
            <a:extLst>
              <a:ext uri="{FF2B5EF4-FFF2-40B4-BE49-F238E27FC236}">
                <a16:creationId xmlns:a16="http://schemas.microsoft.com/office/drawing/2014/main" id="{61FC5BFF-809B-4D7D-AC0F-5D7B92535F04}"/>
              </a:ext>
            </a:extLst>
          </p:cNvPr>
          <p:cNvSpPr>
            <a:spLocks noGrp="1"/>
          </p:cNvSpPr>
          <p:nvPr>
            <p:ph type="pic" sz="quarter" idx="23" hasCustomPrompt="1"/>
          </p:nvPr>
        </p:nvSpPr>
        <p:spPr>
          <a:xfrm>
            <a:off x="3455737" y="1762125"/>
            <a:ext cx="2412087" cy="3060000"/>
          </a:xfrm>
          <a:solidFill>
            <a:schemeClr val="bg1">
              <a:lumMod val="85000"/>
            </a:schemeClr>
          </a:solidFill>
        </p:spPr>
        <p:txBody>
          <a:bodyPr tIns="2016000">
            <a:normAutofit/>
          </a:bodyPr>
          <a:lstStyle>
            <a:lvl1pPr marL="0" indent="0" algn="ctr">
              <a:buNone/>
              <a:defRPr sz="1400">
                <a:solidFill>
                  <a:schemeClr val="bg2">
                    <a:lumMod val="50000"/>
                  </a:schemeClr>
                </a:solidFill>
              </a:defRPr>
            </a:lvl1pPr>
          </a:lstStyle>
          <a:p>
            <a:r>
              <a:rPr lang="nl-NL"/>
              <a:t>Selecteer afbeelding</a:t>
            </a:r>
          </a:p>
        </p:txBody>
      </p:sp>
      <p:sp>
        <p:nvSpPr>
          <p:cNvPr id="15" name="Tijdelijke aanduiding voor afbeelding 65">
            <a:extLst>
              <a:ext uri="{FF2B5EF4-FFF2-40B4-BE49-F238E27FC236}">
                <a16:creationId xmlns:a16="http://schemas.microsoft.com/office/drawing/2014/main" id="{F51408D9-846A-496F-B660-9763E7E9FC9C}"/>
              </a:ext>
            </a:extLst>
          </p:cNvPr>
          <p:cNvSpPr>
            <a:spLocks noGrp="1"/>
          </p:cNvSpPr>
          <p:nvPr>
            <p:ph type="pic" sz="quarter" idx="24" hasCustomPrompt="1"/>
          </p:nvPr>
        </p:nvSpPr>
        <p:spPr>
          <a:xfrm>
            <a:off x="8855911" y="1762125"/>
            <a:ext cx="2412087" cy="3060000"/>
          </a:xfrm>
          <a:solidFill>
            <a:schemeClr val="bg1">
              <a:lumMod val="85000"/>
            </a:schemeClr>
          </a:solidFill>
        </p:spPr>
        <p:txBody>
          <a:bodyPr tIns="2016000">
            <a:normAutofit/>
          </a:bodyPr>
          <a:lstStyle>
            <a:lvl1pPr marL="0" indent="0" algn="ctr">
              <a:buNone/>
              <a:defRPr sz="1400">
                <a:solidFill>
                  <a:schemeClr val="bg2">
                    <a:lumMod val="50000"/>
                  </a:schemeClr>
                </a:solidFill>
              </a:defRPr>
            </a:lvl1pPr>
          </a:lstStyle>
          <a:p>
            <a:r>
              <a:rPr lang="nl-NL"/>
              <a:t>Selecteer afbeelding</a:t>
            </a:r>
          </a:p>
        </p:txBody>
      </p:sp>
      <p:sp>
        <p:nvSpPr>
          <p:cNvPr id="16" name="Tijdelijke aanduiding voor afbeelding 65">
            <a:extLst>
              <a:ext uri="{FF2B5EF4-FFF2-40B4-BE49-F238E27FC236}">
                <a16:creationId xmlns:a16="http://schemas.microsoft.com/office/drawing/2014/main" id="{B1122521-F62D-48C8-B637-D4F270289642}"/>
              </a:ext>
            </a:extLst>
          </p:cNvPr>
          <p:cNvSpPr>
            <a:spLocks noGrp="1"/>
          </p:cNvSpPr>
          <p:nvPr>
            <p:ph type="pic" sz="quarter" idx="25" hasCustomPrompt="1"/>
          </p:nvPr>
        </p:nvSpPr>
        <p:spPr>
          <a:xfrm>
            <a:off x="6155824" y="1762125"/>
            <a:ext cx="2412087" cy="3060000"/>
          </a:xfrm>
          <a:solidFill>
            <a:schemeClr val="bg1">
              <a:lumMod val="85000"/>
            </a:schemeClr>
          </a:solidFill>
        </p:spPr>
        <p:txBody>
          <a:bodyPr tIns="2016000">
            <a:normAutofit/>
          </a:bodyPr>
          <a:lstStyle>
            <a:lvl1pPr marL="0" indent="0" algn="ctr">
              <a:buNone/>
              <a:defRPr sz="1400">
                <a:solidFill>
                  <a:schemeClr val="bg2">
                    <a:lumMod val="50000"/>
                  </a:schemeClr>
                </a:solidFill>
              </a:defRPr>
            </a:lvl1pPr>
          </a:lstStyle>
          <a:p>
            <a:r>
              <a:rPr lang="nl-NL"/>
              <a:t>Selecteer afbeelding</a:t>
            </a:r>
          </a:p>
        </p:txBody>
      </p:sp>
      <p:sp>
        <p:nvSpPr>
          <p:cNvPr id="17" name="Tijdelijke aanduiding voor tekst 8">
            <a:extLst>
              <a:ext uri="{FF2B5EF4-FFF2-40B4-BE49-F238E27FC236}">
                <a16:creationId xmlns:a16="http://schemas.microsoft.com/office/drawing/2014/main" id="{650134BB-B103-4668-BCD7-561087B391F6}"/>
              </a:ext>
            </a:extLst>
          </p:cNvPr>
          <p:cNvSpPr>
            <a:spLocks noGrp="1"/>
          </p:cNvSpPr>
          <p:nvPr>
            <p:ph type="body" sz="quarter" idx="26"/>
          </p:nvPr>
        </p:nvSpPr>
        <p:spPr>
          <a:xfrm>
            <a:off x="3455737" y="5053085"/>
            <a:ext cx="2412087" cy="1031626"/>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
        <p:nvSpPr>
          <p:cNvPr id="18" name="Tijdelijke aanduiding voor tekst 8">
            <a:extLst>
              <a:ext uri="{FF2B5EF4-FFF2-40B4-BE49-F238E27FC236}">
                <a16:creationId xmlns:a16="http://schemas.microsoft.com/office/drawing/2014/main" id="{545B6CBB-4649-4D2E-B29A-C3F6E02090CE}"/>
              </a:ext>
            </a:extLst>
          </p:cNvPr>
          <p:cNvSpPr>
            <a:spLocks noGrp="1"/>
          </p:cNvSpPr>
          <p:nvPr>
            <p:ph type="body" sz="quarter" idx="27"/>
          </p:nvPr>
        </p:nvSpPr>
        <p:spPr>
          <a:xfrm>
            <a:off x="6155824" y="5053085"/>
            <a:ext cx="2412087" cy="1031626"/>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
        <p:nvSpPr>
          <p:cNvPr id="19" name="Tijdelijke aanduiding voor tekst 8">
            <a:extLst>
              <a:ext uri="{FF2B5EF4-FFF2-40B4-BE49-F238E27FC236}">
                <a16:creationId xmlns:a16="http://schemas.microsoft.com/office/drawing/2014/main" id="{9D1568BF-DD59-4BEE-A218-1B34F1C6B382}"/>
              </a:ext>
            </a:extLst>
          </p:cNvPr>
          <p:cNvSpPr>
            <a:spLocks noGrp="1"/>
          </p:cNvSpPr>
          <p:nvPr>
            <p:ph type="body" sz="quarter" idx="28"/>
          </p:nvPr>
        </p:nvSpPr>
        <p:spPr>
          <a:xfrm>
            <a:off x="8855911" y="5053085"/>
            <a:ext cx="2412087" cy="1031626"/>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Tree>
    <p:extLst>
      <p:ext uri="{BB962C8B-B14F-4D97-AF65-F5344CB8AC3E}">
        <p14:creationId xmlns:p14="http://schemas.microsoft.com/office/powerpoint/2010/main" val="3424504559"/>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en afbeeld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755650" y="1768763"/>
            <a:ext cx="10512348" cy="4320000"/>
          </a:xfrm>
          <a:solidFill>
            <a:schemeClr val="bg1">
              <a:lumMod val="85000"/>
            </a:schemeClr>
          </a:solidFill>
        </p:spPr>
        <p:txBody>
          <a:bodyPr tIns="2520000"/>
          <a:lstStyle>
            <a:lvl1pPr marL="0" indent="0" algn="ctr">
              <a:buNone/>
              <a:defRPr sz="1400">
                <a:solidFill>
                  <a:schemeClr val="bg2">
                    <a:lumMod val="50000"/>
                  </a:schemeClr>
                </a:solidFill>
              </a:defRPr>
            </a:lvl1pPr>
          </a:lstStyle>
          <a:p>
            <a:r>
              <a:rPr lang="nl-NL"/>
              <a:t>Selecteer afbeelding</a:t>
            </a:r>
          </a:p>
        </p:txBody>
      </p:sp>
    </p:spTree>
    <p:extLst>
      <p:ext uri="{BB962C8B-B14F-4D97-AF65-F5344CB8AC3E}">
        <p14:creationId xmlns:p14="http://schemas.microsoft.com/office/powerpoint/2010/main" val="4062278579"/>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fbeelding volle breedte">
    <p:spTree>
      <p:nvGrpSpPr>
        <p:cNvPr id="1" name=""/>
        <p:cNvGrpSpPr/>
        <p:nvPr/>
      </p:nvGrpSpPr>
      <p:grpSpPr>
        <a:xfrm>
          <a:off x="0" y="0"/>
          <a:ext cx="0" cy="0"/>
          <a:chOff x="0" y="0"/>
          <a:chExt cx="0" cy="0"/>
        </a:xfrm>
      </p:grpSpPr>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0" y="0"/>
            <a:ext cx="11743163" cy="6858000"/>
          </a:xfrm>
          <a:solidFill>
            <a:schemeClr val="bg1">
              <a:lumMod val="85000"/>
            </a:schemeClr>
          </a:solidFill>
        </p:spPr>
        <p:txBody>
          <a:bodyPr tIns="3780000">
            <a:normAutofit/>
          </a:bodyPr>
          <a:lstStyle>
            <a:lvl1pPr marL="0" indent="0" algn="ctr">
              <a:buNone/>
              <a:defRPr sz="1800">
                <a:solidFill>
                  <a:schemeClr val="bg2">
                    <a:lumMod val="50000"/>
                  </a:schemeClr>
                </a:solidFill>
              </a:defRPr>
            </a:lvl1pPr>
          </a:lstStyle>
          <a:p>
            <a:r>
              <a:rPr lang="nl-NL"/>
              <a:t>Selecteer afbeelding</a:t>
            </a:r>
          </a:p>
        </p:txBody>
      </p:sp>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8" name="Tijdelijke aanduiding voor tekst 61">
            <a:extLst>
              <a:ext uri="{FF2B5EF4-FFF2-40B4-BE49-F238E27FC236}">
                <a16:creationId xmlns:a16="http://schemas.microsoft.com/office/drawing/2014/main" id="{CAD4495B-AA1A-4F62-8627-35615163577C}"/>
              </a:ext>
            </a:extLst>
          </p:cNvPr>
          <p:cNvSpPr>
            <a:spLocks noGrp="1"/>
          </p:cNvSpPr>
          <p:nvPr>
            <p:ph type="body" sz="quarter" idx="18"/>
          </p:nvPr>
        </p:nvSpPr>
        <p:spPr>
          <a:xfrm>
            <a:off x="660752" y="6267443"/>
            <a:ext cx="1188000" cy="385200"/>
          </a:xfrm>
          <a:blipFill>
            <a:blip r:embed="rId2" cstate="print">
              <a:extLst>
                <a:ext uri="{28A0092B-C50C-407E-A947-70E740481C1C}">
                  <a14:useLocalDpi xmlns:a14="http://schemas.microsoft.com/office/drawing/2010/main"/>
                </a:ext>
              </a:extLst>
            </a:blip>
            <a:stretch>
              <a:fillRect/>
            </a:stretch>
          </a:blipFill>
        </p:spPr>
        <p:txBody>
          <a:bodyPr vert="horz" rIns="4284000"/>
          <a:lstStyle>
            <a:lvl1pPr marL="0" indent="0">
              <a:buNone/>
              <a:defRPr>
                <a:solidFill>
                  <a:srgbClr val="E6E6E6"/>
                </a:solidFill>
              </a:defRPr>
            </a:lvl1pPr>
          </a:lstStyle>
          <a:p>
            <a:pPr lvl="0"/>
            <a:r>
              <a:rPr lang="en-US"/>
              <a:t>Click to edit Master text styles</a:t>
            </a:r>
          </a:p>
        </p:txBody>
      </p:sp>
    </p:spTree>
    <p:extLst>
      <p:ext uri="{BB962C8B-B14F-4D97-AF65-F5344CB8AC3E}">
        <p14:creationId xmlns:p14="http://schemas.microsoft.com/office/powerpoint/2010/main" val="1805326340"/>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kst en afbeeldingstrook">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a:xfrm>
            <a:off x="756000" y="684000"/>
            <a:ext cx="7382169" cy="936000"/>
          </a:xfrm>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0" name="Tijdelijke aanduiding voor tekst 9">
            <a:extLst>
              <a:ext uri="{FF2B5EF4-FFF2-40B4-BE49-F238E27FC236}">
                <a16:creationId xmlns:a16="http://schemas.microsoft.com/office/drawing/2014/main" id="{A10D89D2-D66D-4843-A930-57BB92331B10}"/>
              </a:ext>
            </a:extLst>
          </p:cNvPr>
          <p:cNvSpPr>
            <a:spLocks noGrp="1"/>
          </p:cNvSpPr>
          <p:nvPr>
            <p:ph type="body" sz="quarter" idx="13"/>
          </p:nvPr>
        </p:nvSpPr>
        <p:spPr>
          <a:xfrm>
            <a:off x="755650" y="1762125"/>
            <a:ext cx="7020000" cy="4322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8140700" y="857"/>
            <a:ext cx="3599932" cy="6857143"/>
          </a:xfrm>
          <a:solidFill>
            <a:schemeClr val="bg1">
              <a:lumMod val="85000"/>
            </a:schemeClr>
          </a:solidFill>
        </p:spPr>
        <p:txBody>
          <a:bodyPr tIns="3816000"/>
          <a:lstStyle>
            <a:lvl1pPr marL="0" indent="0" algn="ctr">
              <a:buNone/>
              <a:defRPr sz="1400">
                <a:solidFill>
                  <a:schemeClr val="bg2">
                    <a:lumMod val="50000"/>
                  </a:schemeClr>
                </a:solidFill>
              </a:defRPr>
            </a:lvl1pPr>
          </a:lstStyle>
          <a:p>
            <a:r>
              <a:rPr lang="nl-NL"/>
              <a:t>Selecteer afbeelding</a:t>
            </a:r>
          </a:p>
        </p:txBody>
      </p:sp>
    </p:spTree>
    <p:extLst>
      <p:ext uri="{BB962C8B-B14F-4D97-AF65-F5344CB8AC3E}">
        <p14:creationId xmlns:p14="http://schemas.microsoft.com/office/powerpoint/2010/main" val="251245374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kst en afbeelding sta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a:xfrm>
            <a:off x="756000" y="684000"/>
            <a:ext cx="5340000" cy="936000"/>
          </a:xfrm>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0" name="Tijdelijke aanduiding voor tekst 9">
            <a:extLst>
              <a:ext uri="{FF2B5EF4-FFF2-40B4-BE49-F238E27FC236}">
                <a16:creationId xmlns:a16="http://schemas.microsoft.com/office/drawing/2014/main" id="{A10D89D2-D66D-4843-A930-57BB92331B10}"/>
              </a:ext>
            </a:extLst>
          </p:cNvPr>
          <p:cNvSpPr>
            <a:spLocks noGrp="1"/>
          </p:cNvSpPr>
          <p:nvPr>
            <p:ph type="body" sz="quarter" idx="13"/>
          </p:nvPr>
        </p:nvSpPr>
        <p:spPr>
          <a:xfrm>
            <a:off x="755650" y="1762125"/>
            <a:ext cx="5220000" cy="4322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6096000" y="857"/>
            <a:ext cx="5644632" cy="6857143"/>
          </a:xfrm>
          <a:solidFill>
            <a:schemeClr val="bg1">
              <a:lumMod val="85000"/>
            </a:schemeClr>
          </a:solidFill>
        </p:spPr>
        <p:txBody>
          <a:bodyPr tIns="3780000"/>
          <a:lstStyle>
            <a:lvl1pPr marL="0" indent="0" algn="ctr">
              <a:buNone/>
              <a:defRPr sz="1400">
                <a:solidFill>
                  <a:schemeClr val="bg2">
                    <a:lumMod val="50000"/>
                  </a:schemeClr>
                </a:solidFill>
              </a:defRPr>
            </a:lvl1pPr>
          </a:lstStyle>
          <a:p>
            <a:r>
              <a:rPr lang="nl-NL"/>
              <a:t>Selecteer afbeelding</a:t>
            </a:r>
          </a:p>
        </p:txBody>
      </p:sp>
    </p:spTree>
    <p:extLst>
      <p:ext uri="{BB962C8B-B14F-4D97-AF65-F5344CB8AC3E}">
        <p14:creationId xmlns:p14="http://schemas.microsoft.com/office/powerpoint/2010/main" val="3927402273"/>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fbeelding of logo overzich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9F2D50-CADF-4163-A029-8B9A0424B980}"/>
              </a:ext>
            </a:extLst>
          </p:cNvPr>
          <p:cNvSpPr>
            <a:spLocks noGrp="1"/>
          </p:cNvSpPr>
          <p:nvPr>
            <p:ph type="title"/>
          </p:nvPr>
        </p:nvSpPr>
        <p:spPr>
          <a:xfrm>
            <a:off x="756000" y="684000"/>
            <a:ext cx="10512000" cy="468000"/>
          </a:xfrm>
        </p:spPr>
        <p:txBody>
          <a:bodyPr/>
          <a:lstStyle/>
          <a:p>
            <a:r>
              <a:rPr lang="en-US"/>
              <a:t>Click to edit Master title style</a:t>
            </a:r>
            <a:endParaRPr lang="nl-NL"/>
          </a:p>
        </p:txBody>
      </p:sp>
      <p:sp>
        <p:nvSpPr>
          <p:cNvPr id="3" name="Tijdelijke aanduiding voor datum 2">
            <a:extLst>
              <a:ext uri="{FF2B5EF4-FFF2-40B4-BE49-F238E27FC236}">
                <a16:creationId xmlns:a16="http://schemas.microsoft.com/office/drawing/2014/main" id="{560EC3D4-D14B-4BCD-BF52-05BE98A993FB}"/>
              </a:ext>
            </a:extLst>
          </p:cNvPr>
          <p:cNvSpPr>
            <a:spLocks noGrp="1"/>
          </p:cNvSpPr>
          <p:nvPr>
            <p:ph type="dt" sz="half" idx="10"/>
          </p:nvPr>
        </p:nvSpPr>
        <p:spPr/>
        <p:txBody>
          <a:bodyPr/>
          <a:lstStyle/>
          <a:p>
            <a:endParaRPr lang="nl-NL"/>
          </a:p>
        </p:txBody>
      </p:sp>
      <p:sp>
        <p:nvSpPr>
          <p:cNvPr id="4" name="Tijdelijke aanduiding voor voettekst 3">
            <a:extLst>
              <a:ext uri="{FF2B5EF4-FFF2-40B4-BE49-F238E27FC236}">
                <a16:creationId xmlns:a16="http://schemas.microsoft.com/office/drawing/2014/main" id="{636323C5-92AF-4A0E-82DF-F4AB426B30A0}"/>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4FFE8BBA-2E99-4D96-8F25-2A98D038D13D}"/>
              </a:ext>
            </a:extLst>
          </p:cNvPr>
          <p:cNvSpPr>
            <a:spLocks noGrp="1"/>
          </p:cNvSpPr>
          <p:nvPr>
            <p:ph type="sldNum" sz="quarter" idx="12"/>
          </p:nvPr>
        </p:nvSpPr>
        <p:spPr/>
        <p:txBody>
          <a:bodyPr/>
          <a:lstStyle/>
          <a:p>
            <a:fld id="{F42B3F14-D836-496B-80A2-23BE75BD68CB}" type="slidenum">
              <a:rPr lang="nl-NL" smtClean="0"/>
              <a:pPr/>
              <a:t>‹#›</a:t>
            </a:fld>
            <a:endParaRPr lang="nl-NL"/>
          </a:p>
        </p:txBody>
      </p:sp>
      <p:sp>
        <p:nvSpPr>
          <p:cNvPr id="8" name="Tijdelijke aanduiding voor afbeelding 65">
            <a:extLst>
              <a:ext uri="{FF2B5EF4-FFF2-40B4-BE49-F238E27FC236}">
                <a16:creationId xmlns:a16="http://schemas.microsoft.com/office/drawing/2014/main" id="{2AF1D927-9FAE-49C1-9BD6-F1C4F8D7594F}"/>
              </a:ext>
            </a:extLst>
          </p:cNvPr>
          <p:cNvSpPr>
            <a:spLocks noGrp="1"/>
          </p:cNvSpPr>
          <p:nvPr>
            <p:ph type="pic" sz="quarter" idx="20" hasCustomPrompt="1"/>
          </p:nvPr>
        </p:nvSpPr>
        <p:spPr>
          <a:xfrm>
            <a:off x="755650"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9" name="Tijdelijke aanduiding voor afbeelding 65">
            <a:extLst>
              <a:ext uri="{FF2B5EF4-FFF2-40B4-BE49-F238E27FC236}">
                <a16:creationId xmlns:a16="http://schemas.microsoft.com/office/drawing/2014/main" id="{733ADF27-84E5-4C77-A414-7F0E4DA3DA94}"/>
              </a:ext>
            </a:extLst>
          </p:cNvPr>
          <p:cNvSpPr>
            <a:spLocks noGrp="1"/>
          </p:cNvSpPr>
          <p:nvPr>
            <p:ph type="pic" sz="quarter" idx="21" hasCustomPrompt="1"/>
          </p:nvPr>
        </p:nvSpPr>
        <p:spPr>
          <a:xfrm>
            <a:off x="2906724"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0" name="Tijdelijke aanduiding voor afbeelding 65">
            <a:extLst>
              <a:ext uri="{FF2B5EF4-FFF2-40B4-BE49-F238E27FC236}">
                <a16:creationId xmlns:a16="http://schemas.microsoft.com/office/drawing/2014/main" id="{1C857FC7-6D65-4C72-9D0F-581A48D07155}"/>
              </a:ext>
            </a:extLst>
          </p:cNvPr>
          <p:cNvSpPr>
            <a:spLocks noGrp="1"/>
          </p:cNvSpPr>
          <p:nvPr>
            <p:ph type="pic" sz="quarter" idx="22" hasCustomPrompt="1"/>
          </p:nvPr>
        </p:nvSpPr>
        <p:spPr>
          <a:xfrm>
            <a:off x="5057799"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1" name="Tijdelijke aanduiding voor afbeelding 65">
            <a:extLst>
              <a:ext uri="{FF2B5EF4-FFF2-40B4-BE49-F238E27FC236}">
                <a16:creationId xmlns:a16="http://schemas.microsoft.com/office/drawing/2014/main" id="{B765388F-978F-43F5-923F-85D826894A42}"/>
              </a:ext>
            </a:extLst>
          </p:cNvPr>
          <p:cNvSpPr>
            <a:spLocks noGrp="1"/>
          </p:cNvSpPr>
          <p:nvPr>
            <p:ph type="pic" sz="quarter" idx="23" hasCustomPrompt="1"/>
          </p:nvPr>
        </p:nvSpPr>
        <p:spPr>
          <a:xfrm>
            <a:off x="7208875"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2" name="Tijdelijke aanduiding voor afbeelding 65">
            <a:extLst>
              <a:ext uri="{FF2B5EF4-FFF2-40B4-BE49-F238E27FC236}">
                <a16:creationId xmlns:a16="http://schemas.microsoft.com/office/drawing/2014/main" id="{EA87D663-B54E-4A21-A00C-0BD3BFB46479}"/>
              </a:ext>
            </a:extLst>
          </p:cNvPr>
          <p:cNvSpPr>
            <a:spLocks noGrp="1"/>
          </p:cNvSpPr>
          <p:nvPr>
            <p:ph type="pic" sz="quarter" idx="24" hasCustomPrompt="1"/>
          </p:nvPr>
        </p:nvSpPr>
        <p:spPr>
          <a:xfrm>
            <a:off x="9359950"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3" name="Tijdelijke aanduiding voor afbeelding 65">
            <a:extLst>
              <a:ext uri="{FF2B5EF4-FFF2-40B4-BE49-F238E27FC236}">
                <a16:creationId xmlns:a16="http://schemas.microsoft.com/office/drawing/2014/main" id="{56FDE74E-0F50-4155-BEEC-2850FDC97DB4}"/>
              </a:ext>
            </a:extLst>
          </p:cNvPr>
          <p:cNvSpPr>
            <a:spLocks noGrp="1"/>
          </p:cNvSpPr>
          <p:nvPr>
            <p:ph type="pic" sz="quarter" idx="25" hasCustomPrompt="1"/>
          </p:nvPr>
        </p:nvSpPr>
        <p:spPr>
          <a:xfrm>
            <a:off x="755650"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4" name="Tijdelijke aanduiding voor afbeelding 65">
            <a:extLst>
              <a:ext uri="{FF2B5EF4-FFF2-40B4-BE49-F238E27FC236}">
                <a16:creationId xmlns:a16="http://schemas.microsoft.com/office/drawing/2014/main" id="{D71C804D-3C0F-41A5-8373-6A3A8168C959}"/>
              </a:ext>
            </a:extLst>
          </p:cNvPr>
          <p:cNvSpPr>
            <a:spLocks noGrp="1"/>
          </p:cNvSpPr>
          <p:nvPr>
            <p:ph type="pic" sz="quarter" idx="26" hasCustomPrompt="1"/>
          </p:nvPr>
        </p:nvSpPr>
        <p:spPr>
          <a:xfrm>
            <a:off x="2906724"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5" name="Tijdelijke aanduiding voor afbeelding 65">
            <a:extLst>
              <a:ext uri="{FF2B5EF4-FFF2-40B4-BE49-F238E27FC236}">
                <a16:creationId xmlns:a16="http://schemas.microsoft.com/office/drawing/2014/main" id="{0C3E9BDF-7ACE-40C6-8AC1-CCDE842E1F33}"/>
              </a:ext>
            </a:extLst>
          </p:cNvPr>
          <p:cNvSpPr>
            <a:spLocks noGrp="1"/>
          </p:cNvSpPr>
          <p:nvPr>
            <p:ph type="pic" sz="quarter" idx="27" hasCustomPrompt="1"/>
          </p:nvPr>
        </p:nvSpPr>
        <p:spPr>
          <a:xfrm>
            <a:off x="5057799"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6" name="Tijdelijke aanduiding voor afbeelding 65">
            <a:extLst>
              <a:ext uri="{FF2B5EF4-FFF2-40B4-BE49-F238E27FC236}">
                <a16:creationId xmlns:a16="http://schemas.microsoft.com/office/drawing/2014/main" id="{4E753E60-0CC4-4D5F-9F09-D1EB7F5C1B6B}"/>
              </a:ext>
            </a:extLst>
          </p:cNvPr>
          <p:cNvSpPr>
            <a:spLocks noGrp="1"/>
          </p:cNvSpPr>
          <p:nvPr>
            <p:ph type="pic" sz="quarter" idx="28" hasCustomPrompt="1"/>
          </p:nvPr>
        </p:nvSpPr>
        <p:spPr>
          <a:xfrm>
            <a:off x="7208875"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7" name="Tijdelijke aanduiding voor afbeelding 65">
            <a:extLst>
              <a:ext uri="{FF2B5EF4-FFF2-40B4-BE49-F238E27FC236}">
                <a16:creationId xmlns:a16="http://schemas.microsoft.com/office/drawing/2014/main" id="{3CA6A3D3-992C-4A44-ACE1-E437BA7329B1}"/>
              </a:ext>
            </a:extLst>
          </p:cNvPr>
          <p:cNvSpPr>
            <a:spLocks noGrp="1"/>
          </p:cNvSpPr>
          <p:nvPr>
            <p:ph type="pic" sz="quarter" idx="29" hasCustomPrompt="1"/>
          </p:nvPr>
        </p:nvSpPr>
        <p:spPr>
          <a:xfrm>
            <a:off x="9359950"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8" name="Tijdelijke aanduiding voor afbeelding 65">
            <a:extLst>
              <a:ext uri="{FF2B5EF4-FFF2-40B4-BE49-F238E27FC236}">
                <a16:creationId xmlns:a16="http://schemas.microsoft.com/office/drawing/2014/main" id="{92F6A7FF-822A-4C63-8F78-1CCC66B86963}"/>
              </a:ext>
            </a:extLst>
          </p:cNvPr>
          <p:cNvSpPr>
            <a:spLocks noGrp="1"/>
          </p:cNvSpPr>
          <p:nvPr>
            <p:ph type="pic" sz="quarter" idx="30" hasCustomPrompt="1"/>
          </p:nvPr>
        </p:nvSpPr>
        <p:spPr>
          <a:xfrm>
            <a:off x="755650"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9" name="Tijdelijke aanduiding voor afbeelding 65">
            <a:extLst>
              <a:ext uri="{FF2B5EF4-FFF2-40B4-BE49-F238E27FC236}">
                <a16:creationId xmlns:a16="http://schemas.microsoft.com/office/drawing/2014/main" id="{9E6C6AC3-C163-4C9D-AC60-05BBCCF91478}"/>
              </a:ext>
            </a:extLst>
          </p:cNvPr>
          <p:cNvSpPr>
            <a:spLocks noGrp="1"/>
          </p:cNvSpPr>
          <p:nvPr>
            <p:ph type="pic" sz="quarter" idx="31" hasCustomPrompt="1"/>
          </p:nvPr>
        </p:nvSpPr>
        <p:spPr>
          <a:xfrm>
            <a:off x="2906724"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0" name="Tijdelijke aanduiding voor afbeelding 65">
            <a:extLst>
              <a:ext uri="{FF2B5EF4-FFF2-40B4-BE49-F238E27FC236}">
                <a16:creationId xmlns:a16="http://schemas.microsoft.com/office/drawing/2014/main" id="{3168A12F-BFBE-4360-98BA-A467C3F113EF}"/>
              </a:ext>
            </a:extLst>
          </p:cNvPr>
          <p:cNvSpPr>
            <a:spLocks noGrp="1"/>
          </p:cNvSpPr>
          <p:nvPr>
            <p:ph type="pic" sz="quarter" idx="32" hasCustomPrompt="1"/>
          </p:nvPr>
        </p:nvSpPr>
        <p:spPr>
          <a:xfrm>
            <a:off x="5057799"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1" name="Tijdelijke aanduiding voor afbeelding 65">
            <a:extLst>
              <a:ext uri="{FF2B5EF4-FFF2-40B4-BE49-F238E27FC236}">
                <a16:creationId xmlns:a16="http://schemas.microsoft.com/office/drawing/2014/main" id="{27717DEB-1276-417F-A482-0C7E87407CFC}"/>
              </a:ext>
            </a:extLst>
          </p:cNvPr>
          <p:cNvSpPr>
            <a:spLocks noGrp="1"/>
          </p:cNvSpPr>
          <p:nvPr>
            <p:ph type="pic" sz="quarter" idx="33" hasCustomPrompt="1"/>
          </p:nvPr>
        </p:nvSpPr>
        <p:spPr>
          <a:xfrm>
            <a:off x="7208875"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2" name="Tijdelijke aanduiding voor afbeelding 65">
            <a:extLst>
              <a:ext uri="{FF2B5EF4-FFF2-40B4-BE49-F238E27FC236}">
                <a16:creationId xmlns:a16="http://schemas.microsoft.com/office/drawing/2014/main" id="{DC804FE7-5194-45B7-9F11-66B83C126F8D}"/>
              </a:ext>
            </a:extLst>
          </p:cNvPr>
          <p:cNvSpPr>
            <a:spLocks noGrp="1"/>
          </p:cNvSpPr>
          <p:nvPr>
            <p:ph type="pic" sz="quarter" idx="34" hasCustomPrompt="1"/>
          </p:nvPr>
        </p:nvSpPr>
        <p:spPr>
          <a:xfrm>
            <a:off x="9359950"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3" name="Tijdelijke aanduiding voor afbeelding 65">
            <a:extLst>
              <a:ext uri="{FF2B5EF4-FFF2-40B4-BE49-F238E27FC236}">
                <a16:creationId xmlns:a16="http://schemas.microsoft.com/office/drawing/2014/main" id="{13BF1A4D-0004-47F5-BD22-5574315802E6}"/>
              </a:ext>
            </a:extLst>
          </p:cNvPr>
          <p:cNvSpPr>
            <a:spLocks noGrp="1"/>
          </p:cNvSpPr>
          <p:nvPr>
            <p:ph type="pic" sz="quarter" idx="35" hasCustomPrompt="1"/>
          </p:nvPr>
        </p:nvSpPr>
        <p:spPr>
          <a:xfrm>
            <a:off x="755650"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4" name="Tijdelijke aanduiding voor afbeelding 65">
            <a:extLst>
              <a:ext uri="{FF2B5EF4-FFF2-40B4-BE49-F238E27FC236}">
                <a16:creationId xmlns:a16="http://schemas.microsoft.com/office/drawing/2014/main" id="{40E7FE1B-81AA-4D57-A470-4914C5DE257A}"/>
              </a:ext>
            </a:extLst>
          </p:cNvPr>
          <p:cNvSpPr>
            <a:spLocks noGrp="1"/>
          </p:cNvSpPr>
          <p:nvPr>
            <p:ph type="pic" sz="quarter" idx="36" hasCustomPrompt="1"/>
          </p:nvPr>
        </p:nvSpPr>
        <p:spPr>
          <a:xfrm>
            <a:off x="2906724"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5" name="Tijdelijke aanduiding voor afbeelding 65">
            <a:extLst>
              <a:ext uri="{FF2B5EF4-FFF2-40B4-BE49-F238E27FC236}">
                <a16:creationId xmlns:a16="http://schemas.microsoft.com/office/drawing/2014/main" id="{D4810DC4-4E2F-4B0D-88EA-49713EC28B61}"/>
              </a:ext>
            </a:extLst>
          </p:cNvPr>
          <p:cNvSpPr>
            <a:spLocks noGrp="1"/>
          </p:cNvSpPr>
          <p:nvPr>
            <p:ph type="pic" sz="quarter" idx="37" hasCustomPrompt="1"/>
          </p:nvPr>
        </p:nvSpPr>
        <p:spPr>
          <a:xfrm>
            <a:off x="5057799"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6" name="Tijdelijke aanduiding voor afbeelding 65">
            <a:extLst>
              <a:ext uri="{FF2B5EF4-FFF2-40B4-BE49-F238E27FC236}">
                <a16:creationId xmlns:a16="http://schemas.microsoft.com/office/drawing/2014/main" id="{C38C4235-7F22-4988-B598-0D97819CFE5D}"/>
              </a:ext>
            </a:extLst>
          </p:cNvPr>
          <p:cNvSpPr>
            <a:spLocks noGrp="1"/>
          </p:cNvSpPr>
          <p:nvPr>
            <p:ph type="pic" sz="quarter" idx="38" hasCustomPrompt="1"/>
          </p:nvPr>
        </p:nvSpPr>
        <p:spPr>
          <a:xfrm>
            <a:off x="7208875"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7" name="Tijdelijke aanduiding voor afbeelding 65">
            <a:extLst>
              <a:ext uri="{FF2B5EF4-FFF2-40B4-BE49-F238E27FC236}">
                <a16:creationId xmlns:a16="http://schemas.microsoft.com/office/drawing/2014/main" id="{F9CC71FE-8D91-41AA-BD80-0A48C4E294A3}"/>
              </a:ext>
            </a:extLst>
          </p:cNvPr>
          <p:cNvSpPr>
            <a:spLocks noGrp="1"/>
          </p:cNvSpPr>
          <p:nvPr>
            <p:ph type="pic" sz="quarter" idx="39" hasCustomPrompt="1"/>
          </p:nvPr>
        </p:nvSpPr>
        <p:spPr>
          <a:xfrm>
            <a:off x="9359950"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Tree>
    <p:extLst>
      <p:ext uri="{BB962C8B-B14F-4D97-AF65-F5344CB8AC3E}">
        <p14:creationId xmlns:p14="http://schemas.microsoft.com/office/powerpoint/2010/main" val="3169775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fbeelding met bol (Groen)">
    <p:spTree>
      <p:nvGrpSpPr>
        <p:cNvPr id="1" name=""/>
        <p:cNvGrpSpPr/>
        <p:nvPr/>
      </p:nvGrpSpPr>
      <p:grpSpPr>
        <a:xfrm>
          <a:off x="0" y="0"/>
          <a:ext cx="0" cy="0"/>
          <a:chOff x="0" y="0"/>
          <a:chExt cx="0" cy="0"/>
        </a:xfrm>
      </p:grpSpPr>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0" y="0"/>
            <a:ext cx="12192000" cy="6858000"/>
          </a:xfrm>
          <a:solidFill>
            <a:schemeClr val="bg1">
              <a:lumMod val="85000"/>
            </a:schemeClr>
          </a:solidFill>
        </p:spPr>
        <p:txBody>
          <a:bodyPr tIns="3780000">
            <a:normAutofit/>
          </a:bodyPr>
          <a:lstStyle>
            <a:lvl1pPr marL="0" indent="0" algn="ctr">
              <a:buNone/>
              <a:defRPr sz="2400">
                <a:solidFill>
                  <a:schemeClr val="bg2">
                    <a:lumMod val="50000"/>
                  </a:schemeClr>
                </a:solidFill>
              </a:defRPr>
            </a:lvl1pPr>
          </a:lstStyle>
          <a:p>
            <a:r>
              <a:rPr lang="nl-NL"/>
              <a:t>Selecteer afbeelding</a:t>
            </a:r>
          </a:p>
        </p:txBody>
      </p:sp>
      <p:sp>
        <p:nvSpPr>
          <p:cNvPr id="15" name="Tijdelijke aanduiding voor tekst 14">
            <a:extLst>
              <a:ext uri="{FF2B5EF4-FFF2-40B4-BE49-F238E27FC236}">
                <a16:creationId xmlns:a16="http://schemas.microsoft.com/office/drawing/2014/main" id="{B256FF6D-B760-43BA-B16F-E3D5015A3F29}"/>
              </a:ext>
            </a:extLst>
          </p:cNvPr>
          <p:cNvSpPr>
            <a:spLocks noGrp="1" noChangeAspect="1"/>
          </p:cNvSpPr>
          <p:nvPr>
            <p:ph type="body" sz="quarter" idx="20"/>
          </p:nvPr>
        </p:nvSpPr>
        <p:spPr>
          <a:xfrm>
            <a:off x="53" y="447038"/>
            <a:ext cx="5497409" cy="5943600"/>
          </a:xfrm>
          <a:custGeom>
            <a:avLst/>
            <a:gdLst>
              <a:gd name="connsiteX0" fmla="*/ 2525609 w 5497409"/>
              <a:gd name="connsiteY0" fmla="*/ 0 h 5943600"/>
              <a:gd name="connsiteX1" fmla="*/ 5497409 w 5497409"/>
              <a:gd name="connsiteY1" fmla="*/ 2971800 h 5943600"/>
              <a:gd name="connsiteX2" fmla="*/ 2525609 w 5497409"/>
              <a:gd name="connsiteY2" fmla="*/ 5943600 h 5943600"/>
              <a:gd name="connsiteX3" fmla="*/ 61346 w 5497409"/>
              <a:gd name="connsiteY3" fmla="*/ 4633362 h 5943600"/>
              <a:gd name="connsiteX4" fmla="*/ 0 w 5497409"/>
              <a:gd name="connsiteY4" fmla="*/ 4532384 h 5943600"/>
              <a:gd name="connsiteX5" fmla="*/ 0 w 5497409"/>
              <a:gd name="connsiteY5" fmla="*/ 1411217 h 5943600"/>
              <a:gd name="connsiteX6" fmla="*/ 61346 w 5497409"/>
              <a:gd name="connsiteY6" fmla="*/ 1310238 h 5943600"/>
              <a:gd name="connsiteX7" fmla="*/ 2525609 w 5497409"/>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09" h="5943600">
                <a:moveTo>
                  <a:pt x="2525609" y="0"/>
                </a:moveTo>
                <a:cubicBezTo>
                  <a:pt x="4166889" y="0"/>
                  <a:pt x="5497409" y="1330520"/>
                  <a:pt x="5497409" y="2971800"/>
                </a:cubicBezTo>
                <a:cubicBezTo>
                  <a:pt x="5497409" y="4613080"/>
                  <a:pt x="4166889" y="5943600"/>
                  <a:pt x="2525609" y="5943600"/>
                </a:cubicBezTo>
                <a:cubicBezTo>
                  <a:pt x="1499809" y="5943600"/>
                  <a:pt x="595400" y="5423866"/>
                  <a:pt x="61346" y="4633362"/>
                </a:cubicBezTo>
                <a:lnTo>
                  <a:pt x="0" y="4532384"/>
                </a:lnTo>
                <a:lnTo>
                  <a:pt x="0" y="1411217"/>
                </a:lnTo>
                <a:lnTo>
                  <a:pt x="61346" y="1310238"/>
                </a:lnTo>
                <a:cubicBezTo>
                  <a:pt x="595400" y="519735"/>
                  <a:pt x="1499809" y="0"/>
                  <a:pt x="2525609" y="0"/>
                </a:cubicBezTo>
                <a:close/>
              </a:path>
            </a:pathLst>
          </a:custGeom>
          <a:gradFill flip="none" rotWithShape="1">
            <a:gsLst>
              <a:gs pos="0">
                <a:schemeClr val="accent4">
                  <a:alpha val="0"/>
                </a:schemeClr>
              </a:gs>
              <a:gs pos="100000">
                <a:schemeClr val="accent4"/>
              </a:gs>
            </a:gsLst>
            <a:lin ang="10800000" scaled="1"/>
            <a:tileRect/>
          </a:gradFill>
        </p:spPr>
        <p:txBody>
          <a:bodyPr vert="wordArtVert" wrap="square" rIns="6336000">
            <a:noAutofit/>
          </a:bodyPr>
          <a:lstStyle>
            <a:lvl1pPr marL="0" indent="0">
              <a:buNone/>
              <a:defRPr sz="100">
                <a:solidFill>
                  <a:srgbClr val="E6E6E6"/>
                </a:solidFill>
              </a:defRPr>
            </a:lvl1pPr>
          </a:lstStyle>
          <a:p>
            <a:pPr lvl="0"/>
            <a:r>
              <a:rPr lang="en-US"/>
              <a:t>Click to edit Master text styles</a:t>
            </a:r>
          </a:p>
        </p:txBody>
      </p:sp>
      <p:sp>
        <p:nvSpPr>
          <p:cNvPr id="3" name="Tijdelijke aanduiding voor datum 2">
            <a:extLst>
              <a:ext uri="{FF2B5EF4-FFF2-40B4-BE49-F238E27FC236}">
                <a16:creationId xmlns:a16="http://schemas.microsoft.com/office/drawing/2014/main" id="{72711AF3-2B55-481E-9ED2-5ACC1009CDAE}"/>
              </a:ext>
            </a:extLst>
          </p:cNvPr>
          <p:cNvSpPr>
            <a:spLocks noGrp="1"/>
          </p:cNvSpPr>
          <p:nvPr>
            <p:ph type="dt" sz="half" idx="21"/>
          </p:nvPr>
        </p:nvSpPr>
        <p:spPr>
          <a:xfrm>
            <a:off x="13143900" y="4157669"/>
            <a:ext cx="153888" cy="1485895"/>
          </a:xfrm>
        </p:spPr>
        <p:txBody>
          <a:bodyPr/>
          <a:lstStyle>
            <a:lvl1pPr>
              <a:defRPr>
                <a:solidFill>
                  <a:srgbClr val="E6E6E6"/>
                </a:solidFill>
              </a:defRPr>
            </a:lvl1pPr>
          </a:lstStyle>
          <a:p>
            <a:endParaRPr lang="nl-NL"/>
          </a:p>
        </p:txBody>
      </p:sp>
      <p:sp>
        <p:nvSpPr>
          <p:cNvPr id="7" name="Tijdelijke aanduiding voor voettekst 6">
            <a:extLst>
              <a:ext uri="{FF2B5EF4-FFF2-40B4-BE49-F238E27FC236}">
                <a16:creationId xmlns:a16="http://schemas.microsoft.com/office/drawing/2014/main" id="{4876A113-1D30-4087-9D42-E90369759F07}"/>
              </a:ext>
            </a:extLst>
          </p:cNvPr>
          <p:cNvSpPr>
            <a:spLocks noGrp="1"/>
          </p:cNvSpPr>
          <p:nvPr>
            <p:ph type="ftr" sz="quarter" idx="22"/>
          </p:nvPr>
        </p:nvSpPr>
        <p:spPr>
          <a:xfrm>
            <a:off x="12613272" y="541695"/>
            <a:ext cx="153888" cy="5101869"/>
          </a:xfrm>
        </p:spPr>
        <p:txBody>
          <a:bodyPr/>
          <a:lstStyle>
            <a:lvl1pPr>
              <a:defRPr>
                <a:solidFill>
                  <a:srgbClr val="E6E6E6"/>
                </a:solidFill>
              </a:defRPr>
            </a:lvl1pPr>
          </a:lstStyle>
          <a:p>
            <a:endParaRPr lang="nl-NL"/>
          </a:p>
        </p:txBody>
      </p:sp>
      <p:sp>
        <p:nvSpPr>
          <p:cNvPr id="8" name="Tijdelijke aanduiding voor dianummer 7">
            <a:extLst>
              <a:ext uri="{FF2B5EF4-FFF2-40B4-BE49-F238E27FC236}">
                <a16:creationId xmlns:a16="http://schemas.microsoft.com/office/drawing/2014/main" id="{81E34DD4-0E1C-4461-98C5-DDEC9922F5D9}"/>
              </a:ext>
            </a:extLst>
          </p:cNvPr>
          <p:cNvSpPr>
            <a:spLocks noGrp="1"/>
          </p:cNvSpPr>
          <p:nvPr>
            <p:ph type="sldNum" sz="quarter" idx="23"/>
          </p:nvPr>
        </p:nvSpPr>
        <p:spPr>
          <a:xfrm>
            <a:off x="124670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4" name="Titel 3">
            <a:extLst>
              <a:ext uri="{FF2B5EF4-FFF2-40B4-BE49-F238E27FC236}">
                <a16:creationId xmlns:a16="http://schemas.microsoft.com/office/drawing/2014/main" id="{D7449E03-26AF-49A4-81EB-7C9E07304CA1}"/>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1592111957"/>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fbeelding en accent (blauw)">
    <p:spTree>
      <p:nvGrpSpPr>
        <p:cNvPr id="1" name=""/>
        <p:cNvGrpSpPr/>
        <p:nvPr/>
      </p:nvGrpSpPr>
      <p:grpSpPr>
        <a:xfrm>
          <a:off x="0" y="0"/>
          <a:ext cx="0" cy="0"/>
          <a:chOff x="0" y="0"/>
          <a:chExt cx="0" cy="0"/>
        </a:xfrm>
      </p:grpSpPr>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0" y="0"/>
            <a:ext cx="12192000" cy="6858000"/>
          </a:xfrm>
          <a:solidFill>
            <a:schemeClr val="bg1">
              <a:lumMod val="85000"/>
            </a:schemeClr>
          </a:solidFill>
        </p:spPr>
        <p:txBody>
          <a:bodyPr tIns="3780000">
            <a:normAutofit/>
          </a:bodyPr>
          <a:lstStyle>
            <a:lvl1pPr marL="0" indent="0" algn="ctr">
              <a:buNone/>
              <a:defRPr sz="2400">
                <a:solidFill>
                  <a:schemeClr val="bg2">
                    <a:lumMod val="50000"/>
                  </a:schemeClr>
                </a:solidFill>
              </a:defRPr>
            </a:lvl1pPr>
          </a:lstStyle>
          <a:p>
            <a:r>
              <a:rPr lang="nl-NL"/>
              <a:t>Selecteer afbeelding</a:t>
            </a:r>
          </a:p>
        </p:txBody>
      </p:sp>
      <p:sp>
        <p:nvSpPr>
          <p:cNvPr id="12" name="Tijdelijke aanduiding voor tekst 11">
            <a:extLst>
              <a:ext uri="{FF2B5EF4-FFF2-40B4-BE49-F238E27FC236}">
                <a16:creationId xmlns:a16="http://schemas.microsoft.com/office/drawing/2014/main" id="{E4274EA9-4496-4404-9868-D64D2F1ABF62}"/>
              </a:ext>
            </a:extLst>
          </p:cNvPr>
          <p:cNvSpPr>
            <a:spLocks noGrp="1"/>
          </p:cNvSpPr>
          <p:nvPr>
            <p:ph type="body" sz="quarter" idx="20"/>
          </p:nvPr>
        </p:nvSpPr>
        <p:spPr>
          <a:xfrm>
            <a:off x="457726" y="4885884"/>
            <a:ext cx="7776000" cy="1057103"/>
          </a:xfrm>
          <a:solidFill>
            <a:schemeClr val="tx2"/>
          </a:solidFill>
        </p:spPr>
        <p:txBody>
          <a:bodyPr wrap="square" lIns="306000" tIns="576000" rIns="216000" bIns="288000">
            <a:spAutoFit/>
          </a:bodyPr>
          <a:lstStyle>
            <a:lvl1pPr marL="0" indent="0">
              <a:lnSpc>
                <a:spcPct val="100000"/>
              </a:lnSpc>
              <a:buNone/>
              <a:defRPr sz="1200">
                <a:solidFill>
                  <a:schemeClr val="bg1"/>
                </a:solidFill>
              </a:defRPr>
            </a:lvl1pPr>
          </a:lstStyle>
          <a:p>
            <a:pPr lvl="0"/>
            <a:r>
              <a:rPr lang="en-US"/>
              <a:t>Click to edit Master text styles</a:t>
            </a:r>
          </a:p>
        </p:txBody>
      </p:sp>
      <p:sp>
        <p:nvSpPr>
          <p:cNvPr id="3" name="Titel 2">
            <a:extLst>
              <a:ext uri="{FF2B5EF4-FFF2-40B4-BE49-F238E27FC236}">
                <a16:creationId xmlns:a16="http://schemas.microsoft.com/office/drawing/2014/main" id="{C4A118DB-D1B4-428A-8989-29D769389A04}"/>
              </a:ext>
            </a:extLst>
          </p:cNvPr>
          <p:cNvSpPr>
            <a:spLocks noGrp="1"/>
          </p:cNvSpPr>
          <p:nvPr>
            <p:ph type="title"/>
          </p:nvPr>
        </p:nvSpPr>
        <p:spPr>
          <a:xfrm>
            <a:off x="759923" y="5150561"/>
            <a:ext cx="7200000" cy="252000"/>
          </a:xfrm>
        </p:spPr>
        <p:txBody>
          <a:bodyPr wrap="none"/>
          <a:lstStyle>
            <a:lvl1pPr>
              <a:defRPr sz="1800" b="1">
                <a:solidFill>
                  <a:schemeClr val="bg1"/>
                </a:solidFill>
              </a:defRPr>
            </a:lvl1pPr>
          </a:lstStyle>
          <a:p>
            <a:r>
              <a:rPr lang="en-US"/>
              <a:t>Click to edit Master title style</a:t>
            </a:r>
            <a:endParaRPr lang="nl-NL"/>
          </a:p>
        </p:txBody>
      </p:sp>
      <p:sp>
        <p:nvSpPr>
          <p:cNvPr id="2" name="Tijdelijke aanduiding voor datum 1">
            <a:extLst>
              <a:ext uri="{FF2B5EF4-FFF2-40B4-BE49-F238E27FC236}">
                <a16:creationId xmlns:a16="http://schemas.microsoft.com/office/drawing/2014/main" id="{C2BE7A57-D121-4714-8A53-2C2146121931}"/>
              </a:ext>
            </a:extLst>
          </p:cNvPr>
          <p:cNvSpPr>
            <a:spLocks noGrp="1"/>
          </p:cNvSpPr>
          <p:nvPr>
            <p:ph type="dt" sz="half" idx="21"/>
          </p:nvPr>
        </p:nvSpPr>
        <p:spPr>
          <a:xfrm>
            <a:off x="13182000" y="4157669"/>
            <a:ext cx="153888" cy="1485895"/>
          </a:xfrm>
        </p:spPr>
        <p:txBody>
          <a:bodyPr/>
          <a:lstStyle>
            <a:lvl1pPr>
              <a:defRPr>
                <a:solidFill>
                  <a:srgbClr val="E6E6E6"/>
                </a:solidFill>
              </a:defRPr>
            </a:lvl1pPr>
          </a:lstStyle>
          <a:p>
            <a:endParaRPr lang="nl-NL"/>
          </a:p>
        </p:txBody>
      </p:sp>
      <p:sp>
        <p:nvSpPr>
          <p:cNvPr id="7" name="Tijdelijke aanduiding voor voettekst 6">
            <a:extLst>
              <a:ext uri="{FF2B5EF4-FFF2-40B4-BE49-F238E27FC236}">
                <a16:creationId xmlns:a16="http://schemas.microsoft.com/office/drawing/2014/main" id="{6C7F7593-F4BA-42C6-A380-DDE2C8EFDE6E}"/>
              </a:ext>
            </a:extLst>
          </p:cNvPr>
          <p:cNvSpPr>
            <a:spLocks noGrp="1"/>
          </p:cNvSpPr>
          <p:nvPr>
            <p:ph type="ftr" sz="quarter" idx="22"/>
          </p:nvPr>
        </p:nvSpPr>
        <p:spPr>
          <a:xfrm>
            <a:off x="12651372" y="541695"/>
            <a:ext cx="153888" cy="5101869"/>
          </a:xfrm>
        </p:spPr>
        <p:txBody>
          <a:bodyPr/>
          <a:lstStyle>
            <a:lvl1pPr>
              <a:defRPr>
                <a:solidFill>
                  <a:srgbClr val="E6E6E6"/>
                </a:solidFill>
              </a:defRPr>
            </a:lvl1pPr>
          </a:lstStyle>
          <a:p>
            <a:endParaRPr lang="nl-NL"/>
          </a:p>
        </p:txBody>
      </p:sp>
      <p:sp>
        <p:nvSpPr>
          <p:cNvPr id="8" name="Tijdelijke aanduiding voor dianummer 7">
            <a:extLst>
              <a:ext uri="{FF2B5EF4-FFF2-40B4-BE49-F238E27FC236}">
                <a16:creationId xmlns:a16="http://schemas.microsoft.com/office/drawing/2014/main" id="{DDBCD6E0-B215-4817-9034-DD97790855FB}"/>
              </a:ext>
            </a:extLst>
          </p:cNvPr>
          <p:cNvSpPr>
            <a:spLocks noGrp="1"/>
          </p:cNvSpPr>
          <p:nvPr>
            <p:ph type="sldNum" sz="quarter" idx="23"/>
          </p:nvPr>
        </p:nvSpPr>
        <p:spPr>
          <a:xfrm>
            <a:off x="125051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21617776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3" name="Tijdelijke aanduiding voor inhoud 2">
            <a:extLst>
              <a:ext uri="{FF2B5EF4-FFF2-40B4-BE49-F238E27FC236}">
                <a16:creationId xmlns:a16="http://schemas.microsoft.com/office/drawing/2014/main" id="{7B057708-D1C8-4296-B46B-067A31C01D2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Tree>
    <p:extLst>
      <p:ext uri="{BB962C8B-B14F-4D97-AF65-F5344CB8AC3E}">
        <p14:creationId xmlns:p14="http://schemas.microsoft.com/office/powerpoint/2010/main" val="41201358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Afbeelding en accent (groen)">
    <p:spTree>
      <p:nvGrpSpPr>
        <p:cNvPr id="1" name=""/>
        <p:cNvGrpSpPr/>
        <p:nvPr/>
      </p:nvGrpSpPr>
      <p:grpSpPr>
        <a:xfrm>
          <a:off x="0" y="0"/>
          <a:ext cx="0" cy="0"/>
          <a:chOff x="0" y="0"/>
          <a:chExt cx="0" cy="0"/>
        </a:xfrm>
      </p:grpSpPr>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0" y="0"/>
            <a:ext cx="12192000" cy="6858000"/>
          </a:xfrm>
          <a:solidFill>
            <a:schemeClr val="bg1">
              <a:lumMod val="85000"/>
            </a:schemeClr>
          </a:solidFill>
        </p:spPr>
        <p:txBody>
          <a:bodyPr tIns="3780000">
            <a:normAutofit/>
          </a:bodyPr>
          <a:lstStyle>
            <a:lvl1pPr marL="0" indent="0" algn="ctr">
              <a:buNone/>
              <a:defRPr sz="2400">
                <a:solidFill>
                  <a:schemeClr val="bg2">
                    <a:lumMod val="50000"/>
                  </a:schemeClr>
                </a:solidFill>
              </a:defRPr>
            </a:lvl1pPr>
          </a:lstStyle>
          <a:p>
            <a:r>
              <a:rPr lang="nl-NL"/>
              <a:t>Selecteer afbeelding</a:t>
            </a:r>
          </a:p>
        </p:txBody>
      </p:sp>
      <p:sp>
        <p:nvSpPr>
          <p:cNvPr id="12" name="Tijdelijke aanduiding voor tekst 11">
            <a:extLst>
              <a:ext uri="{FF2B5EF4-FFF2-40B4-BE49-F238E27FC236}">
                <a16:creationId xmlns:a16="http://schemas.microsoft.com/office/drawing/2014/main" id="{E4274EA9-4496-4404-9868-D64D2F1ABF62}"/>
              </a:ext>
            </a:extLst>
          </p:cNvPr>
          <p:cNvSpPr>
            <a:spLocks noGrp="1"/>
          </p:cNvSpPr>
          <p:nvPr>
            <p:ph type="body" sz="quarter" idx="20"/>
          </p:nvPr>
        </p:nvSpPr>
        <p:spPr>
          <a:xfrm>
            <a:off x="457726" y="4885884"/>
            <a:ext cx="7776000" cy="1057103"/>
          </a:xfrm>
          <a:solidFill>
            <a:schemeClr val="accent4"/>
          </a:solidFill>
        </p:spPr>
        <p:txBody>
          <a:bodyPr wrap="square" lIns="306000" tIns="576000" rIns="216000" bIns="288000">
            <a:spAutoFit/>
          </a:bodyPr>
          <a:lstStyle>
            <a:lvl1pPr marL="0" indent="0">
              <a:lnSpc>
                <a:spcPct val="100000"/>
              </a:lnSpc>
              <a:buNone/>
              <a:defRPr sz="1200">
                <a:solidFill>
                  <a:schemeClr val="bg1"/>
                </a:solidFill>
              </a:defRPr>
            </a:lvl1pPr>
          </a:lstStyle>
          <a:p>
            <a:pPr lvl="0"/>
            <a:r>
              <a:rPr lang="en-US"/>
              <a:t>Click to edit Master text styles</a:t>
            </a:r>
          </a:p>
        </p:txBody>
      </p:sp>
      <p:sp>
        <p:nvSpPr>
          <p:cNvPr id="3" name="Titel 2">
            <a:extLst>
              <a:ext uri="{FF2B5EF4-FFF2-40B4-BE49-F238E27FC236}">
                <a16:creationId xmlns:a16="http://schemas.microsoft.com/office/drawing/2014/main" id="{C4A118DB-D1B4-428A-8989-29D769389A04}"/>
              </a:ext>
            </a:extLst>
          </p:cNvPr>
          <p:cNvSpPr>
            <a:spLocks noGrp="1"/>
          </p:cNvSpPr>
          <p:nvPr>
            <p:ph type="title"/>
          </p:nvPr>
        </p:nvSpPr>
        <p:spPr>
          <a:xfrm>
            <a:off x="759923" y="5150561"/>
            <a:ext cx="7200000" cy="252000"/>
          </a:xfrm>
        </p:spPr>
        <p:txBody>
          <a:bodyPr wrap="none"/>
          <a:lstStyle>
            <a:lvl1pPr>
              <a:defRPr sz="1800" b="1">
                <a:solidFill>
                  <a:schemeClr val="bg1"/>
                </a:solidFill>
              </a:defRPr>
            </a:lvl1pPr>
          </a:lstStyle>
          <a:p>
            <a:r>
              <a:rPr lang="en-US"/>
              <a:t>Click to edit Master title style</a:t>
            </a:r>
            <a:endParaRPr lang="nl-NL"/>
          </a:p>
        </p:txBody>
      </p:sp>
      <p:sp>
        <p:nvSpPr>
          <p:cNvPr id="2" name="Tijdelijke aanduiding voor datum 1">
            <a:extLst>
              <a:ext uri="{FF2B5EF4-FFF2-40B4-BE49-F238E27FC236}">
                <a16:creationId xmlns:a16="http://schemas.microsoft.com/office/drawing/2014/main" id="{4924D0FF-5EBE-4860-837B-BFB572136BD6}"/>
              </a:ext>
            </a:extLst>
          </p:cNvPr>
          <p:cNvSpPr>
            <a:spLocks noGrp="1"/>
          </p:cNvSpPr>
          <p:nvPr>
            <p:ph type="dt" sz="half" idx="21"/>
          </p:nvPr>
        </p:nvSpPr>
        <p:spPr>
          <a:xfrm>
            <a:off x="13048650" y="4157669"/>
            <a:ext cx="153888" cy="1485895"/>
          </a:xfrm>
        </p:spPr>
        <p:txBody>
          <a:bodyPr/>
          <a:lstStyle>
            <a:lvl1pPr>
              <a:defRPr>
                <a:solidFill>
                  <a:srgbClr val="E6E6E6"/>
                </a:solidFill>
              </a:defRPr>
            </a:lvl1pPr>
          </a:lstStyle>
          <a:p>
            <a:endParaRPr lang="nl-NL"/>
          </a:p>
        </p:txBody>
      </p:sp>
      <p:sp>
        <p:nvSpPr>
          <p:cNvPr id="7" name="Tijdelijke aanduiding voor voettekst 6">
            <a:extLst>
              <a:ext uri="{FF2B5EF4-FFF2-40B4-BE49-F238E27FC236}">
                <a16:creationId xmlns:a16="http://schemas.microsoft.com/office/drawing/2014/main" id="{54CB1E06-8FF5-435E-8680-1F32B34785F7}"/>
              </a:ext>
            </a:extLst>
          </p:cNvPr>
          <p:cNvSpPr>
            <a:spLocks noGrp="1"/>
          </p:cNvSpPr>
          <p:nvPr>
            <p:ph type="ftr" sz="quarter" idx="22"/>
          </p:nvPr>
        </p:nvSpPr>
        <p:spPr>
          <a:xfrm>
            <a:off x="12518022" y="541695"/>
            <a:ext cx="153888" cy="5101869"/>
          </a:xfrm>
        </p:spPr>
        <p:txBody>
          <a:bodyPr/>
          <a:lstStyle>
            <a:lvl1pPr>
              <a:defRPr>
                <a:solidFill>
                  <a:srgbClr val="E6E6E6"/>
                </a:solidFill>
              </a:defRPr>
            </a:lvl1pPr>
          </a:lstStyle>
          <a:p>
            <a:endParaRPr lang="nl-NL"/>
          </a:p>
        </p:txBody>
      </p:sp>
      <p:sp>
        <p:nvSpPr>
          <p:cNvPr id="8" name="Tijdelijke aanduiding voor dianummer 7">
            <a:extLst>
              <a:ext uri="{FF2B5EF4-FFF2-40B4-BE49-F238E27FC236}">
                <a16:creationId xmlns:a16="http://schemas.microsoft.com/office/drawing/2014/main" id="{2A789FDD-DFC0-4340-8081-AD0F03E80E4D}"/>
              </a:ext>
            </a:extLst>
          </p:cNvPr>
          <p:cNvSpPr>
            <a:spLocks noGrp="1"/>
          </p:cNvSpPr>
          <p:nvPr>
            <p:ph type="sldNum" sz="quarter" idx="23"/>
          </p:nvPr>
        </p:nvSpPr>
        <p:spPr>
          <a:xfrm>
            <a:off x="1237181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20407920"/>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en Video">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a:xfrm>
            <a:off x="755650" y="541695"/>
            <a:ext cx="10517113" cy="504000"/>
          </a:xfrm>
        </p:spPr>
        <p:txBody>
          <a:bodyPr/>
          <a:lstStyle>
            <a:lvl1pPr>
              <a:defRPr>
                <a:solidFill>
                  <a:schemeClr val="bg1"/>
                </a:solidFill>
              </a:defRPr>
            </a:lvl1pPr>
          </a:lstStyle>
          <a:p>
            <a:r>
              <a:rPr lang="en-US"/>
              <a:t>Click to edit Master title style</a:t>
            </a:r>
            <a:endParaRPr lang="nl-NL"/>
          </a:p>
        </p:txBody>
      </p:sp>
      <p:sp>
        <p:nvSpPr>
          <p:cNvPr id="7" name="Tijdelijke aanduiding voor media 6">
            <a:extLst>
              <a:ext uri="{FF2B5EF4-FFF2-40B4-BE49-F238E27FC236}">
                <a16:creationId xmlns:a16="http://schemas.microsoft.com/office/drawing/2014/main" id="{CACA34B0-32E8-4B1A-8AE4-DF4F1DEA507C}"/>
              </a:ext>
            </a:extLst>
          </p:cNvPr>
          <p:cNvSpPr>
            <a:spLocks noGrp="1" noChangeAspect="1"/>
          </p:cNvSpPr>
          <p:nvPr>
            <p:ph type="media" sz="quarter" idx="13" hasCustomPrompt="1"/>
          </p:nvPr>
        </p:nvSpPr>
        <p:spPr>
          <a:xfrm>
            <a:off x="2035359" y="1513268"/>
            <a:ext cx="8128800" cy="4572000"/>
          </a:xfrm>
        </p:spPr>
        <p:txBody>
          <a:bodyPr tIns="2484000"/>
          <a:lstStyle>
            <a:lvl1pPr marL="0" indent="0" algn="ctr">
              <a:buNone/>
              <a:defRPr>
                <a:solidFill>
                  <a:schemeClr val="bg2">
                    <a:lumMod val="50000"/>
                  </a:schemeClr>
                </a:solidFill>
              </a:defRPr>
            </a:lvl1pPr>
          </a:lstStyle>
          <a:p>
            <a:r>
              <a:rPr lang="nl-NL"/>
              <a:t>Selecteer video</a:t>
            </a:r>
          </a:p>
        </p:txBody>
      </p:sp>
      <p:sp>
        <p:nvSpPr>
          <p:cNvPr id="3" name="Tijdelijke aanduiding voor datum 2">
            <a:extLst>
              <a:ext uri="{FF2B5EF4-FFF2-40B4-BE49-F238E27FC236}">
                <a16:creationId xmlns:a16="http://schemas.microsoft.com/office/drawing/2014/main" id="{C5BDAF44-690D-4351-8FD6-C1E9BED26CFA}"/>
              </a:ext>
            </a:extLst>
          </p:cNvPr>
          <p:cNvSpPr>
            <a:spLocks noGrp="1"/>
          </p:cNvSpPr>
          <p:nvPr>
            <p:ph type="dt" sz="half" idx="14"/>
          </p:nvPr>
        </p:nvSpPr>
        <p:spPr>
          <a:xfrm>
            <a:off x="12991500" y="4157669"/>
            <a:ext cx="153888" cy="1485895"/>
          </a:xfrm>
        </p:spPr>
        <p:txBody>
          <a:bodyPr/>
          <a:lstStyle>
            <a:lvl1pPr>
              <a:defRPr>
                <a:solidFill>
                  <a:srgbClr val="E6E6E6"/>
                </a:solidFill>
              </a:defRPr>
            </a:lvl1pPr>
          </a:lstStyle>
          <a:p>
            <a:endParaRPr lang="nl-NL"/>
          </a:p>
        </p:txBody>
      </p:sp>
      <p:sp>
        <p:nvSpPr>
          <p:cNvPr id="8" name="Tijdelijke aanduiding voor voettekst 7">
            <a:extLst>
              <a:ext uri="{FF2B5EF4-FFF2-40B4-BE49-F238E27FC236}">
                <a16:creationId xmlns:a16="http://schemas.microsoft.com/office/drawing/2014/main" id="{B3674169-AF61-4435-A283-A72FDC76FFFE}"/>
              </a:ext>
            </a:extLst>
          </p:cNvPr>
          <p:cNvSpPr>
            <a:spLocks noGrp="1"/>
          </p:cNvSpPr>
          <p:nvPr>
            <p:ph type="ftr" sz="quarter" idx="15"/>
          </p:nvPr>
        </p:nvSpPr>
        <p:spPr>
          <a:xfrm>
            <a:off x="12460872" y="541695"/>
            <a:ext cx="153888" cy="5101869"/>
          </a:xfrm>
        </p:spPr>
        <p:txBody>
          <a:bodyPr/>
          <a:lstStyle>
            <a:lvl1pPr>
              <a:defRPr>
                <a:solidFill>
                  <a:srgbClr val="E6E6E6"/>
                </a:solidFill>
              </a:defRPr>
            </a:lvl1pPr>
          </a:lstStyle>
          <a:p>
            <a:endParaRPr lang="nl-NL"/>
          </a:p>
        </p:txBody>
      </p:sp>
      <p:sp>
        <p:nvSpPr>
          <p:cNvPr id="9" name="Tijdelijke aanduiding voor dianummer 8">
            <a:extLst>
              <a:ext uri="{FF2B5EF4-FFF2-40B4-BE49-F238E27FC236}">
                <a16:creationId xmlns:a16="http://schemas.microsoft.com/office/drawing/2014/main" id="{D37B8B9B-1532-42C6-9518-5A4FFA46DAC3}"/>
              </a:ext>
            </a:extLst>
          </p:cNvPr>
          <p:cNvSpPr>
            <a:spLocks noGrp="1"/>
          </p:cNvSpPr>
          <p:nvPr>
            <p:ph type="sldNum" sz="quarter" idx="16"/>
          </p:nvPr>
        </p:nvSpPr>
        <p:spPr>
          <a:xfrm>
            <a:off x="123146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3977010573"/>
      </p:ext>
    </p:extLst>
  </p:cSld>
  <p:clrMapOvr>
    <a:masterClrMapping/>
  </p:clrMapOvr>
  <p:extLst>
    <p:ext uri="{DCECCB84-F9BA-43D5-87BE-67443E8EF086}">
      <p15:sldGuideLst xmlns:p15="http://schemas.microsoft.com/office/powerpoint/2012/main">
        <p15:guide id="1" pos="3613"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Video hele dia">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a:xfrm>
            <a:off x="755650" y="-582255"/>
            <a:ext cx="10517113" cy="504000"/>
          </a:xfrm>
        </p:spPr>
        <p:txBody>
          <a:bodyPr/>
          <a:lstStyle>
            <a:lvl1pPr>
              <a:defRPr>
                <a:solidFill>
                  <a:srgbClr val="E6E6E6"/>
                </a:solidFill>
              </a:defRPr>
            </a:lvl1pPr>
          </a:lstStyle>
          <a:p>
            <a:r>
              <a:rPr lang="en-US"/>
              <a:t>Click to edit Master title style</a:t>
            </a:r>
            <a:endParaRPr lang="nl-NL"/>
          </a:p>
        </p:txBody>
      </p:sp>
      <p:sp>
        <p:nvSpPr>
          <p:cNvPr id="7" name="Tijdelijke aanduiding voor media 6">
            <a:extLst>
              <a:ext uri="{FF2B5EF4-FFF2-40B4-BE49-F238E27FC236}">
                <a16:creationId xmlns:a16="http://schemas.microsoft.com/office/drawing/2014/main" id="{CACA34B0-32E8-4B1A-8AE4-DF4F1DEA507C}"/>
              </a:ext>
            </a:extLst>
          </p:cNvPr>
          <p:cNvSpPr>
            <a:spLocks noGrp="1" noChangeAspect="1"/>
          </p:cNvSpPr>
          <p:nvPr>
            <p:ph type="media" sz="quarter" idx="13" hasCustomPrompt="1"/>
          </p:nvPr>
        </p:nvSpPr>
        <p:spPr>
          <a:xfrm>
            <a:off x="0" y="-381"/>
            <a:ext cx="12192000" cy="6857325"/>
          </a:xfrm>
        </p:spPr>
        <p:txBody>
          <a:bodyPr tIns="2484000"/>
          <a:lstStyle>
            <a:lvl1pPr marL="0" indent="0" algn="ctr">
              <a:buNone/>
              <a:defRPr>
                <a:solidFill>
                  <a:schemeClr val="bg2">
                    <a:lumMod val="50000"/>
                  </a:schemeClr>
                </a:solidFill>
              </a:defRPr>
            </a:lvl1pPr>
          </a:lstStyle>
          <a:p>
            <a:r>
              <a:rPr lang="nl-NL"/>
              <a:t>Selecteer video</a:t>
            </a:r>
          </a:p>
        </p:txBody>
      </p:sp>
      <p:sp>
        <p:nvSpPr>
          <p:cNvPr id="3" name="Tijdelijke aanduiding voor datum 2">
            <a:extLst>
              <a:ext uri="{FF2B5EF4-FFF2-40B4-BE49-F238E27FC236}">
                <a16:creationId xmlns:a16="http://schemas.microsoft.com/office/drawing/2014/main" id="{944074A4-CF50-4C78-B45A-809AAE1C0D84}"/>
              </a:ext>
            </a:extLst>
          </p:cNvPr>
          <p:cNvSpPr>
            <a:spLocks noGrp="1"/>
          </p:cNvSpPr>
          <p:nvPr>
            <p:ph type="dt" sz="half" idx="14"/>
          </p:nvPr>
        </p:nvSpPr>
        <p:spPr>
          <a:xfrm>
            <a:off x="13029600" y="4157669"/>
            <a:ext cx="153888" cy="1485895"/>
          </a:xfrm>
        </p:spPr>
        <p:txBody>
          <a:bodyPr/>
          <a:lstStyle>
            <a:lvl1pPr>
              <a:defRPr>
                <a:solidFill>
                  <a:srgbClr val="E6E6E6"/>
                </a:solidFill>
              </a:defRPr>
            </a:lvl1pPr>
          </a:lstStyle>
          <a:p>
            <a:endParaRPr lang="nl-NL"/>
          </a:p>
        </p:txBody>
      </p:sp>
      <p:sp>
        <p:nvSpPr>
          <p:cNvPr id="8" name="Tijdelijke aanduiding voor voettekst 7">
            <a:extLst>
              <a:ext uri="{FF2B5EF4-FFF2-40B4-BE49-F238E27FC236}">
                <a16:creationId xmlns:a16="http://schemas.microsoft.com/office/drawing/2014/main" id="{22ABB8A6-5903-42F4-80B8-B80E7DE199AC}"/>
              </a:ext>
            </a:extLst>
          </p:cNvPr>
          <p:cNvSpPr>
            <a:spLocks noGrp="1"/>
          </p:cNvSpPr>
          <p:nvPr>
            <p:ph type="ftr" sz="quarter" idx="15"/>
          </p:nvPr>
        </p:nvSpPr>
        <p:spPr>
          <a:xfrm>
            <a:off x="12498972" y="541695"/>
            <a:ext cx="153888" cy="5101869"/>
          </a:xfrm>
        </p:spPr>
        <p:txBody>
          <a:bodyPr/>
          <a:lstStyle>
            <a:lvl1pPr>
              <a:defRPr>
                <a:solidFill>
                  <a:srgbClr val="E6E6E6"/>
                </a:solidFill>
              </a:defRPr>
            </a:lvl1pPr>
          </a:lstStyle>
          <a:p>
            <a:endParaRPr lang="nl-NL"/>
          </a:p>
        </p:txBody>
      </p:sp>
      <p:sp>
        <p:nvSpPr>
          <p:cNvPr id="9" name="Tijdelijke aanduiding voor dianummer 8">
            <a:extLst>
              <a:ext uri="{FF2B5EF4-FFF2-40B4-BE49-F238E27FC236}">
                <a16:creationId xmlns:a16="http://schemas.microsoft.com/office/drawing/2014/main" id="{D1603FA5-FFD5-4564-BBCA-638420254FDD}"/>
              </a:ext>
            </a:extLst>
          </p:cNvPr>
          <p:cNvSpPr>
            <a:spLocks noGrp="1"/>
          </p:cNvSpPr>
          <p:nvPr>
            <p:ph type="sldNum" sz="quarter" idx="16"/>
          </p:nvPr>
        </p:nvSpPr>
        <p:spPr>
          <a:xfrm>
            <a:off x="123527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3010115876"/>
      </p:ext>
    </p:extLst>
  </p:cSld>
  <p:clrMapOvr>
    <a:masterClrMapping/>
  </p:clrMapOvr>
  <p:extLst>
    <p:ext uri="{DCECCB84-F9BA-43D5-87BE-67443E8EF086}">
      <p15:sldGuideLst xmlns:p15="http://schemas.microsoft.com/office/powerpoint/2012/main">
        <p15:guide id="1" pos="361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Leeg">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C434A854-1FA0-4B51-9A92-125BD51041A3}"/>
              </a:ext>
            </a:extLst>
          </p:cNvPr>
          <p:cNvSpPr>
            <a:spLocks noGrp="1"/>
          </p:cNvSpPr>
          <p:nvPr>
            <p:ph type="title"/>
          </p:nvPr>
        </p:nvSpPr>
        <p:spPr>
          <a:xfrm>
            <a:off x="756000" y="-1260000"/>
            <a:ext cx="10512000" cy="936000"/>
          </a:xfrm>
        </p:spPr>
        <p:txBody>
          <a:bodyPr/>
          <a:lstStyle>
            <a:lvl1pPr>
              <a:defRPr>
                <a:solidFill>
                  <a:srgbClr val="E6E6E6"/>
                </a:solidFill>
              </a:defRPr>
            </a:lvl1pPr>
          </a:lstStyle>
          <a:p>
            <a:r>
              <a:rPr lang="en-US"/>
              <a:t>Click to edit Master title style</a:t>
            </a:r>
            <a:endParaRPr lang="de-DE"/>
          </a:p>
        </p:txBody>
      </p:sp>
      <p:sp>
        <p:nvSpPr>
          <p:cNvPr id="6" name="Tijdelijke aanduiding voor datum 5">
            <a:extLst>
              <a:ext uri="{FF2B5EF4-FFF2-40B4-BE49-F238E27FC236}">
                <a16:creationId xmlns:a16="http://schemas.microsoft.com/office/drawing/2014/main" id="{B3C54020-6274-482D-BF87-6C38C2F97774}"/>
              </a:ext>
            </a:extLst>
          </p:cNvPr>
          <p:cNvSpPr>
            <a:spLocks noGrp="1"/>
          </p:cNvSpPr>
          <p:nvPr>
            <p:ph type="dt" sz="half" idx="10"/>
          </p:nvPr>
        </p:nvSpPr>
        <p:spPr>
          <a:xfrm>
            <a:off x="13048650" y="4157669"/>
            <a:ext cx="153888" cy="1485895"/>
          </a:xfrm>
        </p:spPr>
        <p:txBody>
          <a:bodyPr/>
          <a:lstStyle>
            <a:lvl1pPr>
              <a:defRPr>
                <a:solidFill>
                  <a:srgbClr val="E6E6E6"/>
                </a:solidFill>
              </a:defRPr>
            </a:lvl1pPr>
          </a:lstStyle>
          <a:p>
            <a:endParaRPr lang="nl-NL"/>
          </a:p>
        </p:txBody>
      </p:sp>
      <p:sp>
        <p:nvSpPr>
          <p:cNvPr id="7" name="Tijdelijke aanduiding voor voettekst 6">
            <a:extLst>
              <a:ext uri="{FF2B5EF4-FFF2-40B4-BE49-F238E27FC236}">
                <a16:creationId xmlns:a16="http://schemas.microsoft.com/office/drawing/2014/main" id="{974C2B89-1B52-4DA9-B304-A626BCE888A4}"/>
              </a:ext>
            </a:extLst>
          </p:cNvPr>
          <p:cNvSpPr>
            <a:spLocks noGrp="1"/>
          </p:cNvSpPr>
          <p:nvPr>
            <p:ph type="ftr" sz="quarter" idx="11"/>
          </p:nvPr>
        </p:nvSpPr>
        <p:spPr>
          <a:xfrm>
            <a:off x="12518022" y="541695"/>
            <a:ext cx="153888" cy="5101869"/>
          </a:xfrm>
        </p:spPr>
        <p:txBody>
          <a:bodyPr/>
          <a:lstStyle>
            <a:lvl1pPr>
              <a:defRPr>
                <a:solidFill>
                  <a:srgbClr val="E6E6E6"/>
                </a:solidFill>
              </a:defRPr>
            </a:lvl1pPr>
          </a:lstStyle>
          <a:p>
            <a:endParaRPr lang="nl-NL"/>
          </a:p>
        </p:txBody>
      </p:sp>
      <p:sp>
        <p:nvSpPr>
          <p:cNvPr id="8" name="Tijdelijke aanduiding voor dianummer 7">
            <a:extLst>
              <a:ext uri="{FF2B5EF4-FFF2-40B4-BE49-F238E27FC236}">
                <a16:creationId xmlns:a16="http://schemas.microsoft.com/office/drawing/2014/main" id="{A8AA3559-A58B-438D-A544-F79B7A9C87CC}"/>
              </a:ext>
            </a:extLst>
          </p:cNvPr>
          <p:cNvSpPr>
            <a:spLocks noGrp="1"/>
          </p:cNvSpPr>
          <p:nvPr>
            <p:ph type="sldNum" sz="quarter" idx="12"/>
          </p:nvPr>
        </p:nvSpPr>
        <p:spPr>
          <a:xfrm>
            <a:off x="1237181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31960204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eldia met rond element">
    <p:bg>
      <p:bgPr>
        <a:solidFill>
          <a:schemeClr val="tx2"/>
        </a:solidFill>
        <a:effectLst/>
      </p:bgPr>
    </p:bg>
    <p:spTree>
      <p:nvGrpSpPr>
        <p:cNvPr id="1" name=""/>
        <p:cNvGrpSpPr/>
        <p:nvPr/>
      </p:nvGrpSpPr>
      <p:grpSpPr>
        <a:xfrm>
          <a:off x="0" y="0"/>
          <a:ext cx="0" cy="0"/>
          <a:chOff x="0" y="0"/>
          <a:chExt cx="0" cy="0"/>
        </a:xfrm>
      </p:grpSpPr>
      <p:sp>
        <p:nvSpPr>
          <p:cNvPr id="12" name="Tijdelijke aanduiding voor tekst 11">
            <a:extLst>
              <a:ext uri="{FF2B5EF4-FFF2-40B4-BE49-F238E27FC236}">
                <a16:creationId xmlns:a16="http://schemas.microsoft.com/office/drawing/2014/main" id="{17861E45-7D0B-4CBE-BF29-EEB926363114}"/>
              </a:ext>
            </a:extLst>
          </p:cNvPr>
          <p:cNvSpPr>
            <a:spLocks noGrp="1"/>
          </p:cNvSpPr>
          <p:nvPr>
            <p:ph type="body" sz="quarter" idx="13" hasCustomPrompt="1"/>
          </p:nvPr>
        </p:nvSpPr>
        <p:spPr>
          <a:xfrm>
            <a:off x="7236000" y="5295900"/>
            <a:ext cx="4513088" cy="788988"/>
          </a:xfrm>
        </p:spPr>
        <p:txBody>
          <a:bodyPr>
            <a:noAutofit/>
          </a:bodyPr>
          <a:lstStyle>
            <a:lvl1pPr marL="0" indent="0">
              <a:buNone/>
              <a:defRPr sz="1200" b="0">
                <a:solidFill>
                  <a:schemeClr val="bg1"/>
                </a:solidFill>
              </a:defRPr>
            </a:lvl1pPr>
          </a:lstStyle>
          <a:p>
            <a:pPr lvl="0"/>
            <a:r>
              <a:rPr lang="nl-NL"/>
              <a:t>Naam Achternaam</a:t>
            </a:r>
          </a:p>
        </p:txBody>
      </p:sp>
      <p:sp>
        <p:nvSpPr>
          <p:cNvPr id="3" name="Ondertitel 2">
            <a:extLst>
              <a:ext uri="{FF2B5EF4-FFF2-40B4-BE49-F238E27FC236}">
                <a16:creationId xmlns:a16="http://schemas.microsoft.com/office/drawing/2014/main" id="{5B0A17F5-F68D-450E-924D-50BE1E84C574}"/>
              </a:ext>
            </a:extLst>
          </p:cNvPr>
          <p:cNvSpPr>
            <a:spLocks noGrp="1"/>
          </p:cNvSpPr>
          <p:nvPr>
            <p:ph type="subTitle" idx="1"/>
          </p:nvPr>
        </p:nvSpPr>
        <p:spPr>
          <a:xfrm>
            <a:off x="7236000" y="3854640"/>
            <a:ext cx="4513088" cy="676275"/>
          </a:xfrm>
        </p:spPr>
        <p:txBody>
          <a:bodyPr/>
          <a:lstStyle>
            <a:lvl1pPr marL="0" indent="0" algn="l">
              <a:spcBef>
                <a:spcPts val="0"/>
              </a:spcBef>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Tijdelijke aanduiding voor datum 3">
            <a:extLst>
              <a:ext uri="{FF2B5EF4-FFF2-40B4-BE49-F238E27FC236}">
                <a16:creationId xmlns:a16="http://schemas.microsoft.com/office/drawing/2014/main" id="{4FB69FD9-1A34-44C5-BB96-B626ABE7D68E}"/>
              </a:ext>
            </a:extLst>
          </p:cNvPr>
          <p:cNvSpPr>
            <a:spLocks noGrp="1"/>
          </p:cNvSpPr>
          <p:nvPr>
            <p:ph type="dt" sz="half" idx="10"/>
          </p:nvPr>
        </p:nvSpPr>
        <p:spPr>
          <a:xfrm>
            <a:off x="7236000" y="6264000"/>
            <a:ext cx="2340000" cy="184666"/>
          </a:xfrm>
        </p:spPr>
        <p:txBody>
          <a:bodyPr vert="horz"/>
          <a:lstStyle>
            <a:lvl1pPr>
              <a:defRPr sz="1000" b="0">
                <a:solidFill>
                  <a:schemeClr val="bg1"/>
                </a:solidFill>
              </a:defRPr>
            </a:lvl1pPr>
          </a:lstStyle>
          <a:p>
            <a:endParaRPr lang="nl-NL"/>
          </a:p>
        </p:txBody>
      </p:sp>
      <p:sp>
        <p:nvSpPr>
          <p:cNvPr id="5" name="Tijdelijke aanduiding voor voettekst 4">
            <a:extLst>
              <a:ext uri="{FF2B5EF4-FFF2-40B4-BE49-F238E27FC236}">
                <a16:creationId xmlns:a16="http://schemas.microsoft.com/office/drawing/2014/main" id="{D005FF67-098D-42EF-9DDB-0B34D97B16B8}"/>
              </a:ext>
            </a:extLst>
          </p:cNvPr>
          <p:cNvSpPr>
            <a:spLocks noGrp="1"/>
          </p:cNvSpPr>
          <p:nvPr>
            <p:ph type="ftr" sz="quarter" idx="11"/>
          </p:nvPr>
        </p:nvSpPr>
        <p:spPr>
          <a:xfrm>
            <a:off x="12473572" y="684000"/>
            <a:ext cx="153888" cy="3786017"/>
          </a:xfrm>
        </p:spPr>
        <p:txBody>
          <a:bodyPr/>
          <a:lstStyle>
            <a:lvl1pPr>
              <a:defRPr>
                <a:solidFill>
                  <a:srgbClr val="E6E6E6"/>
                </a:solidFill>
              </a:defRPr>
            </a:lvl1pPr>
          </a:lstStyle>
          <a:p>
            <a:endParaRPr lang="nl-NL"/>
          </a:p>
        </p:txBody>
      </p:sp>
      <p:sp>
        <p:nvSpPr>
          <p:cNvPr id="6" name="Tijdelijke aanduiding voor dianummer 5">
            <a:extLst>
              <a:ext uri="{FF2B5EF4-FFF2-40B4-BE49-F238E27FC236}">
                <a16:creationId xmlns:a16="http://schemas.microsoft.com/office/drawing/2014/main" id="{BD7F641E-4810-428B-93B4-F028FBE4AE4E}"/>
              </a:ext>
            </a:extLst>
          </p:cNvPr>
          <p:cNvSpPr>
            <a:spLocks noGrp="1"/>
          </p:cNvSpPr>
          <p:nvPr>
            <p:ph type="sldNum" sz="quarter" idx="12"/>
          </p:nvPr>
        </p:nvSpPr>
        <p:spPr>
          <a:xfrm>
            <a:off x="123273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9" name="Titel 8">
            <a:extLst>
              <a:ext uri="{FF2B5EF4-FFF2-40B4-BE49-F238E27FC236}">
                <a16:creationId xmlns:a16="http://schemas.microsoft.com/office/drawing/2014/main" id="{A77695BF-4150-4BB7-8197-EF140D44835B}"/>
              </a:ext>
            </a:extLst>
          </p:cNvPr>
          <p:cNvSpPr>
            <a:spLocks noGrp="1"/>
          </p:cNvSpPr>
          <p:nvPr>
            <p:ph type="title"/>
          </p:nvPr>
        </p:nvSpPr>
        <p:spPr>
          <a:xfrm>
            <a:off x="7236000" y="1766078"/>
            <a:ext cx="4516033" cy="1990582"/>
          </a:xfrm>
        </p:spPr>
        <p:txBody>
          <a:bodyPr anchor="b" anchorCtr="0"/>
          <a:lstStyle>
            <a:lvl1pPr>
              <a:lnSpc>
                <a:spcPct val="90000"/>
              </a:lnSpc>
              <a:defRPr b="1">
                <a:solidFill>
                  <a:schemeClr val="bg1"/>
                </a:solidFill>
              </a:defRPr>
            </a:lvl1pPr>
          </a:lstStyle>
          <a:p>
            <a:r>
              <a:rPr lang="en-US"/>
              <a:t>Click to edit Master title style</a:t>
            </a:r>
            <a:endParaRPr lang="de-DE"/>
          </a:p>
        </p:txBody>
      </p:sp>
      <p:pic>
        <p:nvPicPr>
          <p:cNvPr id="11" name="Deltares_Logo_groot_wit">
            <a:extLst>
              <a:ext uri="{FF2B5EF4-FFF2-40B4-BE49-F238E27FC236}">
                <a16:creationId xmlns:a16="http://schemas.microsoft.com/office/drawing/2014/main" id="{07BC8CE6-4B06-4C93-9DE2-B3D24820A4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76000" y="180000"/>
            <a:ext cx="2340000" cy="760500"/>
          </a:xfrm>
          <a:prstGeom prst="rect">
            <a:avLst/>
          </a:prstGeom>
        </p:spPr>
      </p:pic>
      <p:sp>
        <p:nvSpPr>
          <p:cNvPr id="8" name="Ovaal 7">
            <a:extLst>
              <a:ext uri="{FF2B5EF4-FFF2-40B4-BE49-F238E27FC236}">
                <a16:creationId xmlns:a16="http://schemas.microsoft.com/office/drawing/2014/main" id="{EA007BEC-B68F-4D17-A66D-5C87F079B473}"/>
              </a:ext>
            </a:extLst>
          </p:cNvPr>
          <p:cNvSpPr>
            <a:spLocks noChangeAspect="1"/>
          </p:cNvSpPr>
          <p:nvPr userDrawn="1"/>
        </p:nvSpPr>
        <p:spPr>
          <a:xfrm>
            <a:off x="465064" y="455811"/>
            <a:ext cx="5943600" cy="5943600"/>
          </a:xfrm>
          <a:prstGeom prst="ellipse">
            <a:avLst/>
          </a:prstGeom>
          <a:gradFill flip="none" rotWithShape="1">
            <a:gsLst>
              <a:gs pos="0">
                <a:schemeClr val="accent2">
                  <a:alpha val="0"/>
                </a:schemeClr>
              </a:gs>
              <a:gs pos="100000">
                <a:schemeClr val="accent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Enabling_deltalife_wit">
            <a:extLst>
              <a:ext uri="{FF2B5EF4-FFF2-40B4-BE49-F238E27FC236}">
                <a16:creationId xmlns:a16="http://schemas.microsoft.com/office/drawing/2014/main" id="{CC1AB181-2C98-49C8-B934-9DA01A71070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9600" y="5947200"/>
            <a:ext cx="3175200" cy="755731"/>
          </a:xfrm>
          <a:prstGeom prst="rect">
            <a:avLst/>
          </a:prstGeom>
        </p:spPr>
      </p:pic>
    </p:spTree>
    <p:extLst>
      <p:ext uri="{BB962C8B-B14F-4D97-AF65-F5344CB8AC3E}">
        <p14:creationId xmlns:p14="http://schemas.microsoft.com/office/powerpoint/2010/main" val="1987625546"/>
      </p:ext>
    </p:extLst>
  </p:cSld>
  <p:clrMapOvr>
    <a:masterClrMapping/>
  </p:clrMapOvr>
  <p:extLst>
    <p:ext uri="{DCECCB84-F9BA-43D5-87BE-67443E8EF086}">
      <p15:sldGuideLst xmlns:p15="http://schemas.microsoft.com/office/powerpoint/2012/main">
        <p15:guide id="1" pos="2026" userDrawn="1">
          <p15:clr>
            <a:srgbClr val="FBAE40"/>
          </p15:clr>
        </p15:guide>
        <p15:guide id="2" orient="horz" pos="216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Intro">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E1469F-AEAC-4175-9A1D-5C42D26898E2}"/>
              </a:ext>
            </a:extLst>
          </p:cNvPr>
          <p:cNvSpPr>
            <a:spLocks noGrp="1"/>
          </p:cNvSpPr>
          <p:nvPr>
            <p:ph type="title"/>
          </p:nvPr>
        </p:nvSpPr>
        <p:spPr>
          <a:xfrm>
            <a:off x="756000" y="-1224000"/>
            <a:ext cx="10512000" cy="936000"/>
          </a:xfrm>
        </p:spPr>
        <p:txBody>
          <a:bodyPr/>
          <a:lstStyle>
            <a:lvl1pPr>
              <a:defRPr>
                <a:solidFill>
                  <a:srgbClr val="E6E6E6"/>
                </a:solidFill>
              </a:defRPr>
            </a:lvl1pPr>
          </a:lstStyle>
          <a:p>
            <a:r>
              <a:rPr lang="en-US"/>
              <a:t>Click to edit Master title style</a:t>
            </a:r>
            <a:endParaRPr lang="de-DE"/>
          </a:p>
        </p:txBody>
      </p:sp>
      <p:sp>
        <p:nvSpPr>
          <p:cNvPr id="12" name="Freeform 5">
            <a:extLst>
              <a:ext uri="{FF2B5EF4-FFF2-40B4-BE49-F238E27FC236}">
                <a16:creationId xmlns:a16="http://schemas.microsoft.com/office/drawing/2014/main" id="{9EEDD8EA-AAF4-4299-BA58-9F889FEC3A5D}"/>
              </a:ext>
            </a:extLst>
          </p:cNvPr>
          <p:cNvSpPr>
            <a:spLocks noChangeAspect="1" noEditPoints="1"/>
          </p:cNvSpPr>
          <p:nvPr userDrawn="1"/>
        </p:nvSpPr>
        <p:spPr bwMode="auto">
          <a:xfrm>
            <a:off x="5106991" y="3235762"/>
            <a:ext cx="1980000" cy="387338"/>
          </a:xfrm>
          <a:custGeom>
            <a:avLst/>
            <a:gdLst>
              <a:gd name="T0" fmla="*/ 840 w 13524"/>
              <a:gd name="T1" fmla="*/ 0 h 2648"/>
              <a:gd name="T2" fmla="*/ 0 w 13524"/>
              <a:gd name="T3" fmla="*/ 160 h 2648"/>
              <a:gd name="T4" fmla="*/ 728 w 13524"/>
              <a:gd name="T5" fmla="*/ 2648 h 2648"/>
              <a:gd name="T6" fmla="*/ 1624 w 13524"/>
              <a:gd name="T7" fmla="*/ 1304 h 2648"/>
              <a:gd name="T8" fmla="*/ 504 w 13524"/>
              <a:gd name="T9" fmla="*/ 2204 h 2648"/>
              <a:gd name="T10" fmla="*/ 808 w 13524"/>
              <a:gd name="T11" fmla="*/ 416 h 2648"/>
              <a:gd name="T12" fmla="*/ 2432 w 13524"/>
              <a:gd name="T13" fmla="*/ 1664 h 2648"/>
              <a:gd name="T14" fmla="*/ 4016 w 13524"/>
              <a:gd name="T15" fmla="*/ 2544 h 2648"/>
              <a:gd name="T16" fmla="*/ 3472 w 13524"/>
              <a:gd name="T17" fmla="*/ 2264 h 2648"/>
              <a:gd name="T18" fmla="*/ 3912 w 13524"/>
              <a:gd name="T19" fmla="*/ 1728 h 2648"/>
              <a:gd name="T20" fmla="*/ 4136 w 13524"/>
              <a:gd name="T21" fmla="*/ 1504 h 2648"/>
              <a:gd name="T22" fmla="*/ 2432 w 13524"/>
              <a:gd name="T23" fmla="*/ 1664 h 2648"/>
              <a:gd name="T24" fmla="*/ 3640 w 13524"/>
              <a:gd name="T25" fmla="*/ 1400 h 2648"/>
              <a:gd name="T26" fmla="*/ 3320 w 13524"/>
              <a:gd name="T27" fmla="*/ 1016 h 2648"/>
              <a:gd name="T28" fmla="*/ 4728 w 13524"/>
              <a:gd name="T29" fmla="*/ 8 h 2648"/>
              <a:gd name="T30" fmla="*/ 4504 w 13524"/>
              <a:gd name="T31" fmla="*/ 2016 h 2648"/>
              <a:gd name="T32" fmla="*/ 5336 w 13524"/>
              <a:gd name="T33" fmla="*/ 2596 h 2648"/>
              <a:gd name="T34" fmla="*/ 5168 w 13524"/>
              <a:gd name="T35" fmla="*/ 2256 h 2648"/>
              <a:gd name="T36" fmla="*/ 5000 w 13524"/>
              <a:gd name="T37" fmla="*/ 8 h 2648"/>
              <a:gd name="T38" fmla="*/ 5872 w 13524"/>
              <a:gd name="T39" fmla="*/ 8 h 2648"/>
              <a:gd name="T40" fmla="*/ 5648 w 13524"/>
              <a:gd name="T41" fmla="*/ 2016 h 2648"/>
              <a:gd name="T42" fmla="*/ 6600 w 13524"/>
              <a:gd name="T43" fmla="*/ 2596 h 2648"/>
              <a:gd name="T44" fmla="*/ 6368 w 13524"/>
              <a:gd name="T45" fmla="*/ 2248 h 2648"/>
              <a:gd name="T46" fmla="*/ 6136 w 13524"/>
              <a:gd name="T47" fmla="*/ 1072 h 2648"/>
              <a:gd name="T48" fmla="*/ 6600 w 13524"/>
              <a:gd name="T49" fmla="*/ 920 h 2648"/>
              <a:gd name="T50" fmla="*/ 6136 w 13524"/>
              <a:gd name="T51" fmla="*/ 688 h 2648"/>
              <a:gd name="T52" fmla="*/ 6840 w 13524"/>
              <a:gd name="T53" fmla="*/ 1744 h 2648"/>
              <a:gd name="T54" fmla="*/ 8608 w 13524"/>
              <a:gd name="T55" fmla="*/ 2504 h 2648"/>
              <a:gd name="T56" fmla="*/ 7920 w 13524"/>
              <a:gd name="T57" fmla="*/ 648 h 2648"/>
              <a:gd name="T58" fmla="*/ 7352 w 13524"/>
              <a:gd name="T59" fmla="*/ 1696 h 2648"/>
              <a:gd name="T60" fmla="*/ 8120 w 13524"/>
              <a:gd name="T61" fmla="*/ 1060 h 2648"/>
              <a:gd name="T62" fmla="*/ 7808 w 13524"/>
              <a:gd name="T63" fmla="*/ 2264 h 2648"/>
              <a:gd name="T64" fmla="*/ 9112 w 13524"/>
              <a:gd name="T65" fmla="*/ 2608 h 2648"/>
              <a:gd name="T66" fmla="*/ 9608 w 13524"/>
              <a:gd name="T67" fmla="*/ 1440 h 2648"/>
              <a:gd name="T68" fmla="*/ 9896 w 13524"/>
              <a:gd name="T69" fmla="*/ 1072 h 2648"/>
              <a:gd name="T70" fmla="*/ 10112 w 13524"/>
              <a:gd name="T71" fmla="*/ 688 h 2648"/>
              <a:gd name="T72" fmla="*/ 9112 w 13524"/>
              <a:gd name="T73" fmla="*/ 1440 h 2648"/>
              <a:gd name="T74" fmla="*/ 10224 w 13524"/>
              <a:gd name="T75" fmla="*/ 1664 h 2648"/>
              <a:gd name="T76" fmla="*/ 11808 w 13524"/>
              <a:gd name="T77" fmla="*/ 2544 h 2648"/>
              <a:gd name="T78" fmla="*/ 11264 w 13524"/>
              <a:gd name="T79" fmla="*/ 2264 h 2648"/>
              <a:gd name="T80" fmla="*/ 11704 w 13524"/>
              <a:gd name="T81" fmla="*/ 1728 h 2648"/>
              <a:gd name="T82" fmla="*/ 11928 w 13524"/>
              <a:gd name="T83" fmla="*/ 1504 h 2648"/>
              <a:gd name="T84" fmla="*/ 10224 w 13524"/>
              <a:gd name="T85" fmla="*/ 1664 h 2648"/>
              <a:gd name="T86" fmla="*/ 11432 w 13524"/>
              <a:gd name="T87" fmla="*/ 1400 h 2648"/>
              <a:gd name="T88" fmla="*/ 11112 w 13524"/>
              <a:gd name="T89" fmla="*/ 1016 h 2648"/>
              <a:gd name="T90" fmla="*/ 13012 w 13524"/>
              <a:gd name="T91" fmla="*/ 2064 h 2648"/>
              <a:gd name="T92" fmla="*/ 12284 w 13524"/>
              <a:gd name="T93" fmla="*/ 2208 h 2648"/>
              <a:gd name="T94" fmla="*/ 12672 w 13524"/>
              <a:gd name="T95" fmla="*/ 2648 h 2648"/>
              <a:gd name="T96" fmla="*/ 12736 w 13524"/>
              <a:gd name="T97" fmla="*/ 1216 h 2648"/>
              <a:gd name="T98" fmla="*/ 13200 w 13524"/>
              <a:gd name="T99" fmla="*/ 1028 h 2648"/>
              <a:gd name="T100" fmla="*/ 13400 w 13524"/>
              <a:gd name="T101" fmla="*/ 680 h 2648"/>
              <a:gd name="T102" fmla="*/ 12232 w 13524"/>
              <a:gd name="T103" fmla="*/ 1264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4" h="2648">
                <a:moveTo>
                  <a:pt x="2160" y="1264"/>
                </a:moveTo>
                <a:cubicBezTo>
                  <a:pt x="2160" y="368"/>
                  <a:pt x="1656" y="0"/>
                  <a:pt x="840" y="0"/>
                </a:cubicBezTo>
                <a:cubicBezTo>
                  <a:pt x="584" y="0"/>
                  <a:pt x="336" y="0"/>
                  <a:pt x="208" y="8"/>
                </a:cubicBezTo>
                <a:cubicBezTo>
                  <a:pt x="80" y="16"/>
                  <a:pt x="0" y="32"/>
                  <a:pt x="0" y="160"/>
                </a:cubicBezTo>
                <a:cubicBezTo>
                  <a:pt x="0" y="2608"/>
                  <a:pt x="0" y="2608"/>
                  <a:pt x="0" y="2608"/>
                </a:cubicBezTo>
                <a:cubicBezTo>
                  <a:pt x="0" y="2608"/>
                  <a:pt x="344" y="2648"/>
                  <a:pt x="728" y="2648"/>
                </a:cubicBezTo>
                <a:cubicBezTo>
                  <a:pt x="1560" y="2648"/>
                  <a:pt x="2160" y="2160"/>
                  <a:pt x="2160" y="1264"/>
                </a:cubicBezTo>
                <a:close/>
                <a:moveTo>
                  <a:pt x="1624" y="1304"/>
                </a:moveTo>
                <a:cubicBezTo>
                  <a:pt x="1624" y="1880"/>
                  <a:pt x="1272" y="2224"/>
                  <a:pt x="776" y="2224"/>
                </a:cubicBezTo>
                <a:cubicBezTo>
                  <a:pt x="616" y="2224"/>
                  <a:pt x="504" y="2204"/>
                  <a:pt x="504" y="2204"/>
                </a:cubicBezTo>
                <a:cubicBezTo>
                  <a:pt x="504" y="428"/>
                  <a:pt x="504" y="428"/>
                  <a:pt x="504" y="428"/>
                </a:cubicBezTo>
                <a:cubicBezTo>
                  <a:pt x="504" y="428"/>
                  <a:pt x="648" y="416"/>
                  <a:pt x="808" y="416"/>
                </a:cubicBezTo>
                <a:cubicBezTo>
                  <a:pt x="1384" y="416"/>
                  <a:pt x="1624" y="728"/>
                  <a:pt x="1624" y="1304"/>
                </a:cubicBezTo>
                <a:close/>
                <a:moveTo>
                  <a:pt x="2432" y="1664"/>
                </a:moveTo>
                <a:cubicBezTo>
                  <a:pt x="2432" y="2320"/>
                  <a:pt x="2752" y="2648"/>
                  <a:pt x="3408" y="2648"/>
                </a:cubicBezTo>
                <a:cubicBezTo>
                  <a:pt x="3680" y="2648"/>
                  <a:pt x="3888" y="2592"/>
                  <a:pt x="4016" y="2544"/>
                </a:cubicBezTo>
                <a:cubicBezTo>
                  <a:pt x="4016" y="2168"/>
                  <a:pt x="4016" y="2168"/>
                  <a:pt x="4016" y="2168"/>
                </a:cubicBezTo>
                <a:cubicBezTo>
                  <a:pt x="3888" y="2216"/>
                  <a:pt x="3664" y="2264"/>
                  <a:pt x="3472" y="2264"/>
                </a:cubicBezTo>
                <a:cubicBezTo>
                  <a:pt x="3120" y="2264"/>
                  <a:pt x="2928" y="2080"/>
                  <a:pt x="2928" y="1728"/>
                </a:cubicBezTo>
                <a:cubicBezTo>
                  <a:pt x="3912" y="1728"/>
                  <a:pt x="3912" y="1728"/>
                  <a:pt x="3912" y="1728"/>
                </a:cubicBezTo>
                <a:cubicBezTo>
                  <a:pt x="4072" y="1728"/>
                  <a:pt x="4136" y="1688"/>
                  <a:pt x="4136" y="1576"/>
                </a:cubicBezTo>
                <a:cubicBezTo>
                  <a:pt x="4136" y="1504"/>
                  <a:pt x="4136" y="1504"/>
                  <a:pt x="4136" y="1504"/>
                </a:cubicBezTo>
                <a:cubicBezTo>
                  <a:pt x="4136" y="1024"/>
                  <a:pt x="3880" y="648"/>
                  <a:pt x="3336" y="648"/>
                </a:cubicBezTo>
                <a:cubicBezTo>
                  <a:pt x="2760" y="648"/>
                  <a:pt x="2432" y="1088"/>
                  <a:pt x="2432" y="1664"/>
                </a:cubicBezTo>
                <a:close/>
                <a:moveTo>
                  <a:pt x="3320" y="1016"/>
                </a:moveTo>
                <a:cubicBezTo>
                  <a:pt x="3528" y="1016"/>
                  <a:pt x="3640" y="1160"/>
                  <a:pt x="3640" y="1400"/>
                </a:cubicBezTo>
                <a:cubicBezTo>
                  <a:pt x="2936" y="1400"/>
                  <a:pt x="2936" y="1400"/>
                  <a:pt x="2936" y="1400"/>
                </a:cubicBezTo>
                <a:cubicBezTo>
                  <a:pt x="2968" y="1160"/>
                  <a:pt x="3112" y="1016"/>
                  <a:pt x="3320" y="1016"/>
                </a:cubicBezTo>
                <a:close/>
                <a:moveTo>
                  <a:pt x="5000" y="8"/>
                </a:moveTo>
                <a:cubicBezTo>
                  <a:pt x="4728" y="8"/>
                  <a:pt x="4728" y="8"/>
                  <a:pt x="4728" y="8"/>
                </a:cubicBezTo>
                <a:cubicBezTo>
                  <a:pt x="4568" y="8"/>
                  <a:pt x="4504" y="48"/>
                  <a:pt x="4504" y="160"/>
                </a:cubicBezTo>
                <a:cubicBezTo>
                  <a:pt x="4504" y="2016"/>
                  <a:pt x="4504" y="2016"/>
                  <a:pt x="4504" y="2016"/>
                </a:cubicBezTo>
                <a:cubicBezTo>
                  <a:pt x="4504" y="2464"/>
                  <a:pt x="4640" y="2648"/>
                  <a:pt x="5008" y="2648"/>
                </a:cubicBezTo>
                <a:cubicBezTo>
                  <a:pt x="5184" y="2648"/>
                  <a:pt x="5336" y="2596"/>
                  <a:pt x="5336" y="2596"/>
                </a:cubicBezTo>
                <a:cubicBezTo>
                  <a:pt x="5336" y="2232"/>
                  <a:pt x="5336" y="2232"/>
                  <a:pt x="5336" y="2232"/>
                </a:cubicBezTo>
                <a:cubicBezTo>
                  <a:pt x="5336" y="2232"/>
                  <a:pt x="5248" y="2256"/>
                  <a:pt x="5168" y="2256"/>
                </a:cubicBezTo>
                <a:cubicBezTo>
                  <a:pt x="5068" y="2256"/>
                  <a:pt x="5000" y="2208"/>
                  <a:pt x="5000" y="2000"/>
                </a:cubicBezTo>
                <a:lnTo>
                  <a:pt x="5000" y="8"/>
                </a:lnTo>
                <a:close/>
                <a:moveTo>
                  <a:pt x="6136" y="8"/>
                </a:moveTo>
                <a:cubicBezTo>
                  <a:pt x="5872" y="8"/>
                  <a:pt x="5872" y="8"/>
                  <a:pt x="5872" y="8"/>
                </a:cubicBezTo>
                <a:cubicBezTo>
                  <a:pt x="5712" y="8"/>
                  <a:pt x="5648" y="48"/>
                  <a:pt x="5648" y="160"/>
                </a:cubicBezTo>
                <a:cubicBezTo>
                  <a:pt x="5648" y="2016"/>
                  <a:pt x="5648" y="2016"/>
                  <a:pt x="5648" y="2016"/>
                </a:cubicBezTo>
                <a:cubicBezTo>
                  <a:pt x="5648" y="2464"/>
                  <a:pt x="5792" y="2648"/>
                  <a:pt x="6208" y="2648"/>
                </a:cubicBezTo>
                <a:cubicBezTo>
                  <a:pt x="6432" y="2648"/>
                  <a:pt x="6600" y="2596"/>
                  <a:pt x="6600" y="2596"/>
                </a:cubicBezTo>
                <a:cubicBezTo>
                  <a:pt x="6600" y="2216"/>
                  <a:pt x="6600" y="2216"/>
                  <a:pt x="6600" y="2216"/>
                </a:cubicBezTo>
                <a:cubicBezTo>
                  <a:pt x="6600" y="2216"/>
                  <a:pt x="6480" y="2248"/>
                  <a:pt x="6368" y="2248"/>
                </a:cubicBezTo>
                <a:cubicBezTo>
                  <a:pt x="6224" y="2248"/>
                  <a:pt x="6136" y="2176"/>
                  <a:pt x="6136" y="1936"/>
                </a:cubicBezTo>
                <a:cubicBezTo>
                  <a:pt x="6136" y="1072"/>
                  <a:pt x="6136" y="1072"/>
                  <a:pt x="6136" y="1072"/>
                </a:cubicBezTo>
                <a:cubicBezTo>
                  <a:pt x="6376" y="1072"/>
                  <a:pt x="6376" y="1072"/>
                  <a:pt x="6376" y="1072"/>
                </a:cubicBezTo>
                <a:cubicBezTo>
                  <a:pt x="6536" y="1072"/>
                  <a:pt x="6600" y="1032"/>
                  <a:pt x="6600" y="920"/>
                </a:cubicBezTo>
                <a:cubicBezTo>
                  <a:pt x="6600" y="688"/>
                  <a:pt x="6600" y="688"/>
                  <a:pt x="6600" y="688"/>
                </a:cubicBezTo>
                <a:cubicBezTo>
                  <a:pt x="6136" y="688"/>
                  <a:pt x="6136" y="688"/>
                  <a:pt x="6136" y="688"/>
                </a:cubicBezTo>
                <a:lnTo>
                  <a:pt x="6136" y="8"/>
                </a:lnTo>
                <a:close/>
                <a:moveTo>
                  <a:pt x="6840" y="1744"/>
                </a:moveTo>
                <a:cubicBezTo>
                  <a:pt x="6840" y="2400"/>
                  <a:pt x="7256" y="2648"/>
                  <a:pt x="7768" y="2648"/>
                </a:cubicBezTo>
                <a:cubicBezTo>
                  <a:pt x="8088" y="2648"/>
                  <a:pt x="8416" y="2584"/>
                  <a:pt x="8608" y="2504"/>
                </a:cubicBezTo>
                <a:cubicBezTo>
                  <a:pt x="8608" y="752"/>
                  <a:pt x="8608" y="752"/>
                  <a:pt x="8608" y="752"/>
                </a:cubicBezTo>
                <a:cubicBezTo>
                  <a:pt x="8416" y="696"/>
                  <a:pt x="8176" y="648"/>
                  <a:pt x="7920" y="648"/>
                </a:cubicBezTo>
                <a:cubicBezTo>
                  <a:pt x="7248" y="648"/>
                  <a:pt x="6840" y="1088"/>
                  <a:pt x="6840" y="1744"/>
                </a:cubicBezTo>
                <a:close/>
                <a:moveTo>
                  <a:pt x="7352" y="1696"/>
                </a:moveTo>
                <a:cubicBezTo>
                  <a:pt x="7352" y="1232"/>
                  <a:pt x="7584" y="1032"/>
                  <a:pt x="7872" y="1032"/>
                </a:cubicBezTo>
                <a:cubicBezTo>
                  <a:pt x="8016" y="1032"/>
                  <a:pt x="8120" y="1060"/>
                  <a:pt x="8120" y="1060"/>
                </a:cubicBezTo>
                <a:cubicBezTo>
                  <a:pt x="8120" y="2216"/>
                  <a:pt x="8120" y="2216"/>
                  <a:pt x="8120" y="2216"/>
                </a:cubicBezTo>
                <a:cubicBezTo>
                  <a:pt x="8120" y="2216"/>
                  <a:pt x="8016" y="2264"/>
                  <a:pt x="7808" y="2264"/>
                </a:cubicBezTo>
                <a:cubicBezTo>
                  <a:pt x="7488" y="2264"/>
                  <a:pt x="7352" y="2048"/>
                  <a:pt x="7352" y="1696"/>
                </a:cubicBezTo>
                <a:close/>
                <a:moveTo>
                  <a:pt x="9112" y="2608"/>
                </a:moveTo>
                <a:cubicBezTo>
                  <a:pt x="9608" y="2608"/>
                  <a:pt x="9608" y="2608"/>
                  <a:pt x="9608" y="2608"/>
                </a:cubicBezTo>
                <a:cubicBezTo>
                  <a:pt x="9608" y="1440"/>
                  <a:pt x="9608" y="1440"/>
                  <a:pt x="9608" y="1440"/>
                </a:cubicBezTo>
                <a:cubicBezTo>
                  <a:pt x="9608" y="1168"/>
                  <a:pt x="9680" y="1072"/>
                  <a:pt x="9872" y="1072"/>
                </a:cubicBezTo>
                <a:cubicBezTo>
                  <a:pt x="9896" y="1072"/>
                  <a:pt x="9896" y="1072"/>
                  <a:pt x="9896" y="1072"/>
                </a:cubicBezTo>
                <a:cubicBezTo>
                  <a:pt x="10040" y="1072"/>
                  <a:pt x="10112" y="1048"/>
                  <a:pt x="10112" y="920"/>
                </a:cubicBezTo>
                <a:cubicBezTo>
                  <a:pt x="10112" y="688"/>
                  <a:pt x="10112" y="688"/>
                  <a:pt x="10112" y="688"/>
                </a:cubicBezTo>
                <a:cubicBezTo>
                  <a:pt x="9808" y="688"/>
                  <a:pt x="9808" y="688"/>
                  <a:pt x="9808" y="688"/>
                </a:cubicBezTo>
                <a:cubicBezTo>
                  <a:pt x="9264" y="688"/>
                  <a:pt x="9112" y="1024"/>
                  <a:pt x="9112" y="1440"/>
                </a:cubicBezTo>
                <a:lnTo>
                  <a:pt x="9112" y="2608"/>
                </a:lnTo>
                <a:close/>
                <a:moveTo>
                  <a:pt x="10224" y="1664"/>
                </a:moveTo>
                <a:cubicBezTo>
                  <a:pt x="10224" y="2320"/>
                  <a:pt x="10544" y="2648"/>
                  <a:pt x="11200" y="2648"/>
                </a:cubicBezTo>
                <a:cubicBezTo>
                  <a:pt x="11472" y="2648"/>
                  <a:pt x="11680" y="2592"/>
                  <a:pt x="11808" y="2544"/>
                </a:cubicBezTo>
                <a:cubicBezTo>
                  <a:pt x="11808" y="2168"/>
                  <a:pt x="11808" y="2168"/>
                  <a:pt x="11808" y="2168"/>
                </a:cubicBezTo>
                <a:cubicBezTo>
                  <a:pt x="11680" y="2216"/>
                  <a:pt x="11456" y="2264"/>
                  <a:pt x="11264" y="2264"/>
                </a:cubicBezTo>
                <a:cubicBezTo>
                  <a:pt x="10912" y="2264"/>
                  <a:pt x="10720" y="2080"/>
                  <a:pt x="10720" y="1728"/>
                </a:cubicBezTo>
                <a:cubicBezTo>
                  <a:pt x="11704" y="1728"/>
                  <a:pt x="11704" y="1728"/>
                  <a:pt x="11704" y="1728"/>
                </a:cubicBezTo>
                <a:cubicBezTo>
                  <a:pt x="11864" y="1728"/>
                  <a:pt x="11928" y="1688"/>
                  <a:pt x="11928" y="1576"/>
                </a:cubicBezTo>
                <a:cubicBezTo>
                  <a:pt x="11928" y="1504"/>
                  <a:pt x="11928" y="1504"/>
                  <a:pt x="11928" y="1504"/>
                </a:cubicBezTo>
                <a:cubicBezTo>
                  <a:pt x="11928" y="1024"/>
                  <a:pt x="11672" y="648"/>
                  <a:pt x="11128" y="648"/>
                </a:cubicBezTo>
                <a:cubicBezTo>
                  <a:pt x="10552" y="648"/>
                  <a:pt x="10224" y="1088"/>
                  <a:pt x="10224" y="1664"/>
                </a:cubicBezTo>
                <a:close/>
                <a:moveTo>
                  <a:pt x="11112" y="1016"/>
                </a:moveTo>
                <a:cubicBezTo>
                  <a:pt x="11320" y="1016"/>
                  <a:pt x="11432" y="1160"/>
                  <a:pt x="11432" y="1400"/>
                </a:cubicBezTo>
                <a:cubicBezTo>
                  <a:pt x="10728" y="1400"/>
                  <a:pt x="10728" y="1400"/>
                  <a:pt x="10728" y="1400"/>
                </a:cubicBezTo>
                <a:cubicBezTo>
                  <a:pt x="10760" y="1160"/>
                  <a:pt x="10904" y="1016"/>
                  <a:pt x="11112" y="1016"/>
                </a:cubicBezTo>
                <a:close/>
                <a:moveTo>
                  <a:pt x="12232" y="1264"/>
                </a:moveTo>
                <a:cubicBezTo>
                  <a:pt x="12232" y="1904"/>
                  <a:pt x="13012" y="1728"/>
                  <a:pt x="13012" y="2064"/>
                </a:cubicBezTo>
                <a:cubicBezTo>
                  <a:pt x="13012" y="2192"/>
                  <a:pt x="12888" y="2264"/>
                  <a:pt x="12696" y="2264"/>
                </a:cubicBezTo>
                <a:cubicBezTo>
                  <a:pt x="12552" y="2264"/>
                  <a:pt x="12396" y="2240"/>
                  <a:pt x="12284" y="2208"/>
                </a:cubicBezTo>
                <a:cubicBezTo>
                  <a:pt x="12276" y="2608"/>
                  <a:pt x="12276" y="2608"/>
                  <a:pt x="12276" y="2608"/>
                </a:cubicBezTo>
                <a:cubicBezTo>
                  <a:pt x="12388" y="2632"/>
                  <a:pt x="12528" y="2648"/>
                  <a:pt x="12672" y="2648"/>
                </a:cubicBezTo>
                <a:cubicBezTo>
                  <a:pt x="13184" y="2648"/>
                  <a:pt x="13524" y="2400"/>
                  <a:pt x="13524" y="2016"/>
                </a:cubicBezTo>
                <a:cubicBezTo>
                  <a:pt x="13524" y="1392"/>
                  <a:pt x="12736" y="1520"/>
                  <a:pt x="12736" y="1216"/>
                </a:cubicBezTo>
                <a:cubicBezTo>
                  <a:pt x="12736" y="1088"/>
                  <a:pt x="12848" y="1024"/>
                  <a:pt x="13024" y="1024"/>
                </a:cubicBezTo>
                <a:cubicBezTo>
                  <a:pt x="13088" y="1024"/>
                  <a:pt x="13152" y="1028"/>
                  <a:pt x="13200" y="1028"/>
                </a:cubicBezTo>
                <a:cubicBezTo>
                  <a:pt x="13312" y="1028"/>
                  <a:pt x="13400" y="1008"/>
                  <a:pt x="13400" y="816"/>
                </a:cubicBezTo>
                <a:cubicBezTo>
                  <a:pt x="13400" y="680"/>
                  <a:pt x="13400" y="680"/>
                  <a:pt x="13400" y="680"/>
                </a:cubicBezTo>
                <a:cubicBezTo>
                  <a:pt x="13400" y="680"/>
                  <a:pt x="13224" y="648"/>
                  <a:pt x="13048" y="648"/>
                </a:cubicBezTo>
                <a:cubicBezTo>
                  <a:pt x="12504" y="648"/>
                  <a:pt x="12232" y="928"/>
                  <a:pt x="12232" y="1264"/>
                </a:cubicBezTo>
                <a:close/>
              </a:path>
            </a:pathLst>
          </a:custGeom>
          <a:solidFill>
            <a:schemeClr val="bg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6" name="Tijdelijke aanduiding voor datum 5">
            <a:extLst>
              <a:ext uri="{FF2B5EF4-FFF2-40B4-BE49-F238E27FC236}">
                <a16:creationId xmlns:a16="http://schemas.microsoft.com/office/drawing/2014/main" id="{EEA063B1-D1BB-422B-A945-0E0BF929B8EC}"/>
              </a:ext>
            </a:extLst>
          </p:cNvPr>
          <p:cNvSpPr>
            <a:spLocks noGrp="1"/>
          </p:cNvSpPr>
          <p:nvPr>
            <p:ph type="dt" sz="half" idx="10"/>
          </p:nvPr>
        </p:nvSpPr>
        <p:spPr>
          <a:xfrm>
            <a:off x="13029600" y="4157669"/>
            <a:ext cx="153888" cy="1485895"/>
          </a:xfrm>
        </p:spPr>
        <p:txBody>
          <a:bodyPr/>
          <a:lstStyle>
            <a:lvl1pPr>
              <a:defRPr>
                <a:solidFill>
                  <a:srgbClr val="E6E6E6"/>
                </a:solidFill>
              </a:defRPr>
            </a:lvl1pPr>
          </a:lstStyle>
          <a:p>
            <a:endParaRPr lang="nl-NL"/>
          </a:p>
        </p:txBody>
      </p:sp>
      <p:sp>
        <p:nvSpPr>
          <p:cNvPr id="7" name="Tijdelijke aanduiding voor voettekst 6">
            <a:extLst>
              <a:ext uri="{FF2B5EF4-FFF2-40B4-BE49-F238E27FC236}">
                <a16:creationId xmlns:a16="http://schemas.microsoft.com/office/drawing/2014/main" id="{CA897A52-D4CF-4702-BCED-5706FDE743C0}"/>
              </a:ext>
            </a:extLst>
          </p:cNvPr>
          <p:cNvSpPr>
            <a:spLocks noGrp="1"/>
          </p:cNvSpPr>
          <p:nvPr>
            <p:ph type="ftr" sz="quarter" idx="11"/>
          </p:nvPr>
        </p:nvSpPr>
        <p:spPr>
          <a:xfrm>
            <a:off x="12498972" y="541695"/>
            <a:ext cx="153888" cy="5101869"/>
          </a:xfrm>
        </p:spPr>
        <p:txBody>
          <a:bodyPr/>
          <a:lstStyle>
            <a:lvl1pPr>
              <a:defRPr>
                <a:solidFill>
                  <a:srgbClr val="E6E6E6"/>
                </a:solidFill>
              </a:defRPr>
            </a:lvl1pPr>
          </a:lstStyle>
          <a:p>
            <a:endParaRPr lang="nl-NL"/>
          </a:p>
        </p:txBody>
      </p:sp>
      <p:sp>
        <p:nvSpPr>
          <p:cNvPr id="8" name="Tijdelijke aanduiding voor dianummer 7">
            <a:extLst>
              <a:ext uri="{FF2B5EF4-FFF2-40B4-BE49-F238E27FC236}">
                <a16:creationId xmlns:a16="http://schemas.microsoft.com/office/drawing/2014/main" id="{335B6879-93B0-4CA7-BCA9-D4FA9240C2BC}"/>
              </a:ext>
            </a:extLst>
          </p:cNvPr>
          <p:cNvSpPr>
            <a:spLocks noGrp="1"/>
          </p:cNvSpPr>
          <p:nvPr>
            <p:ph type="sldNum" sz="quarter" idx="12"/>
          </p:nvPr>
        </p:nvSpPr>
        <p:spPr>
          <a:xfrm>
            <a:off x="123527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pic>
        <p:nvPicPr>
          <p:cNvPr id="9" name="Enabling_deltalife_wit">
            <a:extLst>
              <a:ext uri="{FF2B5EF4-FFF2-40B4-BE49-F238E27FC236}">
                <a16:creationId xmlns:a16="http://schemas.microsoft.com/office/drawing/2014/main" id="{A4EF4C13-16AE-4FBA-9B9D-2EEA812DFA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9600" y="5947200"/>
            <a:ext cx="3175200" cy="755731"/>
          </a:xfrm>
          <a:prstGeom prst="rect">
            <a:avLst/>
          </a:prstGeom>
        </p:spPr>
      </p:pic>
    </p:spTree>
    <p:extLst>
      <p:ext uri="{BB962C8B-B14F-4D97-AF65-F5344CB8AC3E}">
        <p14:creationId xmlns:p14="http://schemas.microsoft.com/office/powerpoint/2010/main" val="35874852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Intro (met animatie)">
    <p:bg>
      <p:bgPr>
        <a:solidFill>
          <a:schemeClr val="accent1"/>
        </a:solidFill>
        <a:effectLst/>
      </p:bgPr>
    </p:bg>
    <p:spTree>
      <p:nvGrpSpPr>
        <p:cNvPr id="1" name=""/>
        <p:cNvGrpSpPr/>
        <p:nvPr/>
      </p:nvGrpSpPr>
      <p:grpSpPr>
        <a:xfrm>
          <a:off x="0" y="0"/>
          <a:ext cx="0" cy="0"/>
          <a:chOff x="0" y="0"/>
          <a:chExt cx="0" cy="0"/>
        </a:xfrm>
      </p:grpSpPr>
      <p:sp>
        <p:nvSpPr>
          <p:cNvPr id="9" name="Circle Blue">
            <a:extLst>
              <a:ext uri="{FF2B5EF4-FFF2-40B4-BE49-F238E27FC236}">
                <a16:creationId xmlns:a16="http://schemas.microsoft.com/office/drawing/2014/main" id="{E67129F5-F9B1-464C-B563-6456865CCFF2}"/>
              </a:ext>
            </a:extLst>
          </p:cNvPr>
          <p:cNvSpPr>
            <a:spLocks noChangeAspect="1"/>
          </p:cNvSpPr>
          <p:nvPr userDrawn="1"/>
        </p:nvSpPr>
        <p:spPr>
          <a:xfrm>
            <a:off x="4384800" y="1580400"/>
            <a:ext cx="3564000" cy="3564000"/>
          </a:xfrm>
          <a:prstGeom prst="ellipse">
            <a:avLst/>
          </a:prstGeom>
          <a:gradFill flip="none" rotWithShape="1">
            <a:gsLst>
              <a:gs pos="0">
                <a:schemeClr val="accent3"/>
              </a:gs>
              <a:gs pos="100000">
                <a:schemeClr val="accent3">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Circle Green">
            <a:extLst>
              <a:ext uri="{FF2B5EF4-FFF2-40B4-BE49-F238E27FC236}">
                <a16:creationId xmlns:a16="http://schemas.microsoft.com/office/drawing/2014/main" id="{9D1A10F2-6EA4-4646-94AB-D1971B8790AC}"/>
              </a:ext>
            </a:extLst>
          </p:cNvPr>
          <p:cNvSpPr>
            <a:spLocks noChangeAspect="1"/>
          </p:cNvSpPr>
          <p:nvPr userDrawn="1"/>
        </p:nvSpPr>
        <p:spPr>
          <a:xfrm>
            <a:off x="4240800" y="1796400"/>
            <a:ext cx="3564000" cy="3564000"/>
          </a:xfrm>
          <a:prstGeom prst="ellipse">
            <a:avLst/>
          </a:prstGeom>
          <a:gradFill flip="none" rotWithShape="1">
            <a:gsLst>
              <a:gs pos="0">
                <a:schemeClr val="accent4">
                  <a:alpha val="0"/>
                </a:schemeClr>
              </a:gs>
              <a:gs pos="100000">
                <a:schemeClr val="accent6"/>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hoek 2">
            <a:extLst>
              <a:ext uri="{FF2B5EF4-FFF2-40B4-BE49-F238E27FC236}">
                <a16:creationId xmlns:a16="http://schemas.microsoft.com/office/drawing/2014/main" id="{E1DF8627-4105-4921-8328-8A3BE55CDA89}"/>
              </a:ext>
            </a:extLst>
          </p:cNvPr>
          <p:cNvSpPr/>
          <p:nvPr userDrawn="1"/>
        </p:nvSpPr>
        <p:spPr>
          <a:xfrm>
            <a:off x="3123210" y="985652"/>
            <a:ext cx="7030193" cy="47738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el 1">
            <a:extLst>
              <a:ext uri="{FF2B5EF4-FFF2-40B4-BE49-F238E27FC236}">
                <a16:creationId xmlns:a16="http://schemas.microsoft.com/office/drawing/2014/main" id="{F4E1469F-AEAC-4175-9A1D-5C42D26898E2}"/>
              </a:ext>
            </a:extLst>
          </p:cNvPr>
          <p:cNvSpPr>
            <a:spLocks noGrp="1"/>
          </p:cNvSpPr>
          <p:nvPr>
            <p:ph type="title"/>
          </p:nvPr>
        </p:nvSpPr>
        <p:spPr>
          <a:xfrm>
            <a:off x="756000" y="-1224000"/>
            <a:ext cx="10512000" cy="936000"/>
          </a:xfrm>
        </p:spPr>
        <p:txBody>
          <a:bodyPr/>
          <a:lstStyle>
            <a:lvl1pPr>
              <a:defRPr>
                <a:solidFill>
                  <a:srgbClr val="E6E6E6"/>
                </a:solidFill>
              </a:defRPr>
            </a:lvl1pPr>
          </a:lstStyle>
          <a:p>
            <a:r>
              <a:rPr lang="en-US"/>
              <a:t>Click to edit Master title style</a:t>
            </a:r>
            <a:endParaRPr lang="de-DE"/>
          </a:p>
        </p:txBody>
      </p:sp>
      <p:sp>
        <p:nvSpPr>
          <p:cNvPr id="12" name="Freeform 5">
            <a:extLst>
              <a:ext uri="{FF2B5EF4-FFF2-40B4-BE49-F238E27FC236}">
                <a16:creationId xmlns:a16="http://schemas.microsoft.com/office/drawing/2014/main" id="{9EEDD8EA-AAF4-4299-BA58-9F889FEC3A5D}"/>
              </a:ext>
            </a:extLst>
          </p:cNvPr>
          <p:cNvSpPr>
            <a:spLocks noChangeAspect="1" noEditPoints="1"/>
          </p:cNvSpPr>
          <p:nvPr userDrawn="1"/>
        </p:nvSpPr>
        <p:spPr bwMode="auto">
          <a:xfrm>
            <a:off x="5106991" y="3235762"/>
            <a:ext cx="1980000" cy="387338"/>
          </a:xfrm>
          <a:custGeom>
            <a:avLst/>
            <a:gdLst>
              <a:gd name="T0" fmla="*/ 840 w 13524"/>
              <a:gd name="T1" fmla="*/ 0 h 2648"/>
              <a:gd name="T2" fmla="*/ 0 w 13524"/>
              <a:gd name="T3" fmla="*/ 160 h 2648"/>
              <a:gd name="T4" fmla="*/ 728 w 13524"/>
              <a:gd name="T5" fmla="*/ 2648 h 2648"/>
              <a:gd name="T6" fmla="*/ 1624 w 13524"/>
              <a:gd name="T7" fmla="*/ 1304 h 2648"/>
              <a:gd name="T8" fmla="*/ 504 w 13524"/>
              <a:gd name="T9" fmla="*/ 2204 h 2648"/>
              <a:gd name="T10" fmla="*/ 808 w 13524"/>
              <a:gd name="T11" fmla="*/ 416 h 2648"/>
              <a:gd name="T12" fmla="*/ 2432 w 13524"/>
              <a:gd name="T13" fmla="*/ 1664 h 2648"/>
              <a:gd name="T14" fmla="*/ 4016 w 13524"/>
              <a:gd name="T15" fmla="*/ 2544 h 2648"/>
              <a:gd name="T16" fmla="*/ 3472 w 13524"/>
              <a:gd name="T17" fmla="*/ 2264 h 2648"/>
              <a:gd name="T18" fmla="*/ 3912 w 13524"/>
              <a:gd name="T19" fmla="*/ 1728 h 2648"/>
              <a:gd name="T20" fmla="*/ 4136 w 13524"/>
              <a:gd name="T21" fmla="*/ 1504 h 2648"/>
              <a:gd name="T22" fmla="*/ 2432 w 13524"/>
              <a:gd name="T23" fmla="*/ 1664 h 2648"/>
              <a:gd name="T24" fmla="*/ 3640 w 13524"/>
              <a:gd name="T25" fmla="*/ 1400 h 2648"/>
              <a:gd name="T26" fmla="*/ 3320 w 13524"/>
              <a:gd name="T27" fmla="*/ 1016 h 2648"/>
              <a:gd name="T28" fmla="*/ 4728 w 13524"/>
              <a:gd name="T29" fmla="*/ 8 h 2648"/>
              <a:gd name="T30" fmla="*/ 4504 w 13524"/>
              <a:gd name="T31" fmla="*/ 2016 h 2648"/>
              <a:gd name="T32" fmla="*/ 5336 w 13524"/>
              <a:gd name="T33" fmla="*/ 2596 h 2648"/>
              <a:gd name="T34" fmla="*/ 5168 w 13524"/>
              <a:gd name="T35" fmla="*/ 2256 h 2648"/>
              <a:gd name="T36" fmla="*/ 5000 w 13524"/>
              <a:gd name="T37" fmla="*/ 8 h 2648"/>
              <a:gd name="T38" fmla="*/ 5872 w 13524"/>
              <a:gd name="T39" fmla="*/ 8 h 2648"/>
              <a:gd name="T40" fmla="*/ 5648 w 13524"/>
              <a:gd name="T41" fmla="*/ 2016 h 2648"/>
              <a:gd name="T42" fmla="*/ 6600 w 13524"/>
              <a:gd name="T43" fmla="*/ 2596 h 2648"/>
              <a:gd name="T44" fmla="*/ 6368 w 13524"/>
              <a:gd name="T45" fmla="*/ 2248 h 2648"/>
              <a:gd name="T46" fmla="*/ 6136 w 13524"/>
              <a:gd name="T47" fmla="*/ 1072 h 2648"/>
              <a:gd name="T48" fmla="*/ 6600 w 13524"/>
              <a:gd name="T49" fmla="*/ 920 h 2648"/>
              <a:gd name="T50" fmla="*/ 6136 w 13524"/>
              <a:gd name="T51" fmla="*/ 688 h 2648"/>
              <a:gd name="T52" fmla="*/ 6840 w 13524"/>
              <a:gd name="T53" fmla="*/ 1744 h 2648"/>
              <a:gd name="T54" fmla="*/ 8608 w 13524"/>
              <a:gd name="T55" fmla="*/ 2504 h 2648"/>
              <a:gd name="T56" fmla="*/ 7920 w 13524"/>
              <a:gd name="T57" fmla="*/ 648 h 2648"/>
              <a:gd name="T58" fmla="*/ 7352 w 13524"/>
              <a:gd name="T59" fmla="*/ 1696 h 2648"/>
              <a:gd name="T60" fmla="*/ 8120 w 13524"/>
              <a:gd name="T61" fmla="*/ 1060 h 2648"/>
              <a:gd name="T62" fmla="*/ 7808 w 13524"/>
              <a:gd name="T63" fmla="*/ 2264 h 2648"/>
              <a:gd name="T64" fmla="*/ 9112 w 13524"/>
              <a:gd name="T65" fmla="*/ 2608 h 2648"/>
              <a:gd name="T66" fmla="*/ 9608 w 13524"/>
              <a:gd name="T67" fmla="*/ 1440 h 2648"/>
              <a:gd name="T68" fmla="*/ 9896 w 13524"/>
              <a:gd name="T69" fmla="*/ 1072 h 2648"/>
              <a:gd name="T70" fmla="*/ 10112 w 13524"/>
              <a:gd name="T71" fmla="*/ 688 h 2648"/>
              <a:gd name="T72" fmla="*/ 9112 w 13524"/>
              <a:gd name="T73" fmla="*/ 1440 h 2648"/>
              <a:gd name="T74" fmla="*/ 10224 w 13524"/>
              <a:gd name="T75" fmla="*/ 1664 h 2648"/>
              <a:gd name="T76" fmla="*/ 11808 w 13524"/>
              <a:gd name="T77" fmla="*/ 2544 h 2648"/>
              <a:gd name="T78" fmla="*/ 11264 w 13524"/>
              <a:gd name="T79" fmla="*/ 2264 h 2648"/>
              <a:gd name="T80" fmla="*/ 11704 w 13524"/>
              <a:gd name="T81" fmla="*/ 1728 h 2648"/>
              <a:gd name="T82" fmla="*/ 11928 w 13524"/>
              <a:gd name="T83" fmla="*/ 1504 h 2648"/>
              <a:gd name="T84" fmla="*/ 10224 w 13524"/>
              <a:gd name="T85" fmla="*/ 1664 h 2648"/>
              <a:gd name="T86" fmla="*/ 11432 w 13524"/>
              <a:gd name="T87" fmla="*/ 1400 h 2648"/>
              <a:gd name="T88" fmla="*/ 11112 w 13524"/>
              <a:gd name="T89" fmla="*/ 1016 h 2648"/>
              <a:gd name="T90" fmla="*/ 13012 w 13524"/>
              <a:gd name="T91" fmla="*/ 2064 h 2648"/>
              <a:gd name="T92" fmla="*/ 12284 w 13524"/>
              <a:gd name="T93" fmla="*/ 2208 h 2648"/>
              <a:gd name="T94" fmla="*/ 12672 w 13524"/>
              <a:gd name="T95" fmla="*/ 2648 h 2648"/>
              <a:gd name="T96" fmla="*/ 12736 w 13524"/>
              <a:gd name="T97" fmla="*/ 1216 h 2648"/>
              <a:gd name="T98" fmla="*/ 13200 w 13524"/>
              <a:gd name="T99" fmla="*/ 1028 h 2648"/>
              <a:gd name="T100" fmla="*/ 13400 w 13524"/>
              <a:gd name="T101" fmla="*/ 680 h 2648"/>
              <a:gd name="T102" fmla="*/ 12232 w 13524"/>
              <a:gd name="T103" fmla="*/ 1264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4" h="2648">
                <a:moveTo>
                  <a:pt x="2160" y="1264"/>
                </a:moveTo>
                <a:cubicBezTo>
                  <a:pt x="2160" y="368"/>
                  <a:pt x="1656" y="0"/>
                  <a:pt x="840" y="0"/>
                </a:cubicBezTo>
                <a:cubicBezTo>
                  <a:pt x="584" y="0"/>
                  <a:pt x="336" y="0"/>
                  <a:pt x="208" y="8"/>
                </a:cubicBezTo>
                <a:cubicBezTo>
                  <a:pt x="80" y="16"/>
                  <a:pt x="0" y="32"/>
                  <a:pt x="0" y="160"/>
                </a:cubicBezTo>
                <a:cubicBezTo>
                  <a:pt x="0" y="2608"/>
                  <a:pt x="0" y="2608"/>
                  <a:pt x="0" y="2608"/>
                </a:cubicBezTo>
                <a:cubicBezTo>
                  <a:pt x="0" y="2608"/>
                  <a:pt x="344" y="2648"/>
                  <a:pt x="728" y="2648"/>
                </a:cubicBezTo>
                <a:cubicBezTo>
                  <a:pt x="1560" y="2648"/>
                  <a:pt x="2160" y="2160"/>
                  <a:pt x="2160" y="1264"/>
                </a:cubicBezTo>
                <a:close/>
                <a:moveTo>
                  <a:pt x="1624" y="1304"/>
                </a:moveTo>
                <a:cubicBezTo>
                  <a:pt x="1624" y="1880"/>
                  <a:pt x="1272" y="2224"/>
                  <a:pt x="776" y="2224"/>
                </a:cubicBezTo>
                <a:cubicBezTo>
                  <a:pt x="616" y="2224"/>
                  <a:pt x="504" y="2204"/>
                  <a:pt x="504" y="2204"/>
                </a:cubicBezTo>
                <a:cubicBezTo>
                  <a:pt x="504" y="428"/>
                  <a:pt x="504" y="428"/>
                  <a:pt x="504" y="428"/>
                </a:cubicBezTo>
                <a:cubicBezTo>
                  <a:pt x="504" y="428"/>
                  <a:pt x="648" y="416"/>
                  <a:pt x="808" y="416"/>
                </a:cubicBezTo>
                <a:cubicBezTo>
                  <a:pt x="1384" y="416"/>
                  <a:pt x="1624" y="728"/>
                  <a:pt x="1624" y="1304"/>
                </a:cubicBezTo>
                <a:close/>
                <a:moveTo>
                  <a:pt x="2432" y="1664"/>
                </a:moveTo>
                <a:cubicBezTo>
                  <a:pt x="2432" y="2320"/>
                  <a:pt x="2752" y="2648"/>
                  <a:pt x="3408" y="2648"/>
                </a:cubicBezTo>
                <a:cubicBezTo>
                  <a:pt x="3680" y="2648"/>
                  <a:pt x="3888" y="2592"/>
                  <a:pt x="4016" y="2544"/>
                </a:cubicBezTo>
                <a:cubicBezTo>
                  <a:pt x="4016" y="2168"/>
                  <a:pt x="4016" y="2168"/>
                  <a:pt x="4016" y="2168"/>
                </a:cubicBezTo>
                <a:cubicBezTo>
                  <a:pt x="3888" y="2216"/>
                  <a:pt x="3664" y="2264"/>
                  <a:pt x="3472" y="2264"/>
                </a:cubicBezTo>
                <a:cubicBezTo>
                  <a:pt x="3120" y="2264"/>
                  <a:pt x="2928" y="2080"/>
                  <a:pt x="2928" y="1728"/>
                </a:cubicBezTo>
                <a:cubicBezTo>
                  <a:pt x="3912" y="1728"/>
                  <a:pt x="3912" y="1728"/>
                  <a:pt x="3912" y="1728"/>
                </a:cubicBezTo>
                <a:cubicBezTo>
                  <a:pt x="4072" y="1728"/>
                  <a:pt x="4136" y="1688"/>
                  <a:pt x="4136" y="1576"/>
                </a:cubicBezTo>
                <a:cubicBezTo>
                  <a:pt x="4136" y="1504"/>
                  <a:pt x="4136" y="1504"/>
                  <a:pt x="4136" y="1504"/>
                </a:cubicBezTo>
                <a:cubicBezTo>
                  <a:pt x="4136" y="1024"/>
                  <a:pt x="3880" y="648"/>
                  <a:pt x="3336" y="648"/>
                </a:cubicBezTo>
                <a:cubicBezTo>
                  <a:pt x="2760" y="648"/>
                  <a:pt x="2432" y="1088"/>
                  <a:pt x="2432" y="1664"/>
                </a:cubicBezTo>
                <a:close/>
                <a:moveTo>
                  <a:pt x="3320" y="1016"/>
                </a:moveTo>
                <a:cubicBezTo>
                  <a:pt x="3528" y="1016"/>
                  <a:pt x="3640" y="1160"/>
                  <a:pt x="3640" y="1400"/>
                </a:cubicBezTo>
                <a:cubicBezTo>
                  <a:pt x="2936" y="1400"/>
                  <a:pt x="2936" y="1400"/>
                  <a:pt x="2936" y="1400"/>
                </a:cubicBezTo>
                <a:cubicBezTo>
                  <a:pt x="2968" y="1160"/>
                  <a:pt x="3112" y="1016"/>
                  <a:pt x="3320" y="1016"/>
                </a:cubicBezTo>
                <a:close/>
                <a:moveTo>
                  <a:pt x="5000" y="8"/>
                </a:moveTo>
                <a:cubicBezTo>
                  <a:pt x="4728" y="8"/>
                  <a:pt x="4728" y="8"/>
                  <a:pt x="4728" y="8"/>
                </a:cubicBezTo>
                <a:cubicBezTo>
                  <a:pt x="4568" y="8"/>
                  <a:pt x="4504" y="48"/>
                  <a:pt x="4504" y="160"/>
                </a:cubicBezTo>
                <a:cubicBezTo>
                  <a:pt x="4504" y="2016"/>
                  <a:pt x="4504" y="2016"/>
                  <a:pt x="4504" y="2016"/>
                </a:cubicBezTo>
                <a:cubicBezTo>
                  <a:pt x="4504" y="2464"/>
                  <a:pt x="4640" y="2648"/>
                  <a:pt x="5008" y="2648"/>
                </a:cubicBezTo>
                <a:cubicBezTo>
                  <a:pt x="5184" y="2648"/>
                  <a:pt x="5336" y="2596"/>
                  <a:pt x="5336" y="2596"/>
                </a:cubicBezTo>
                <a:cubicBezTo>
                  <a:pt x="5336" y="2232"/>
                  <a:pt x="5336" y="2232"/>
                  <a:pt x="5336" y="2232"/>
                </a:cubicBezTo>
                <a:cubicBezTo>
                  <a:pt x="5336" y="2232"/>
                  <a:pt x="5248" y="2256"/>
                  <a:pt x="5168" y="2256"/>
                </a:cubicBezTo>
                <a:cubicBezTo>
                  <a:pt x="5068" y="2256"/>
                  <a:pt x="5000" y="2208"/>
                  <a:pt x="5000" y="2000"/>
                </a:cubicBezTo>
                <a:lnTo>
                  <a:pt x="5000" y="8"/>
                </a:lnTo>
                <a:close/>
                <a:moveTo>
                  <a:pt x="6136" y="8"/>
                </a:moveTo>
                <a:cubicBezTo>
                  <a:pt x="5872" y="8"/>
                  <a:pt x="5872" y="8"/>
                  <a:pt x="5872" y="8"/>
                </a:cubicBezTo>
                <a:cubicBezTo>
                  <a:pt x="5712" y="8"/>
                  <a:pt x="5648" y="48"/>
                  <a:pt x="5648" y="160"/>
                </a:cubicBezTo>
                <a:cubicBezTo>
                  <a:pt x="5648" y="2016"/>
                  <a:pt x="5648" y="2016"/>
                  <a:pt x="5648" y="2016"/>
                </a:cubicBezTo>
                <a:cubicBezTo>
                  <a:pt x="5648" y="2464"/>
                  <a:pt x="5792" y="2648"/>
                  <a:pt x="6208" y="2648"/>
                </a:cubicBezTo>
                <a:cubicBezTo>
                  <a:pt x="6432" y="2648"/>
                  <a:pt x="6600" y="2596"/>
                  <a:pt x="6600" y="2596"/>
                </a:cubicBezTo>
                <a:cubicBezTo>
                  <a:pt x="6600" y="2216"/>
                  <a:pt x="6600" y="2216"/>
                  <a:pt x="6600" y="2216"/>
                </a:cubicBezTo>
                <a:cubicBezTo>
                  <a:pt x="6600" y="2216"/>
                  <a:pt x="6480" y="2248"/>
                  <a:pt x="6368" y="2248"/>
                </a:cubicBezTo>
                <a:cubicBezTo>
                  <a:pt x="6224" y="2248"/>
                  <a:pt x="6136" y="2176"/>
                  <a:pt x="6136" y="1936"/>
                </a:cubicBezTo>
                <a:cubicBezTo>
                  <a:pt x="6136" y="1072"/>
                  <a:pt x="6136" y="1072"/>
                  <a:pt x="6136" y="1072"/>
                </a:cubicBezTo>
                <a:cubicBezTo>
                  <a:pt x="6376" y="1072"/>
                  <a:pt x="6376" y="1072"/>
                  <a:pt x="6376" y="1072"/>
                </a:cubicBezTo>
                <a:cubicBezTo>
                  <a:pt x="6536" y="1072"/>
                  <a:pt x="6600" y="1032"/>
                  <a:pt x="6600" y="920"/>
                </a:cubicBezTo>
                <a:cubicBezTo>
                  <a:pt x="6600" y="688"/>
                  <a:pt x="6600" y="688"/>
                  <a:pt x="6600" y="688"/>
                </a:cubicBezTo>
                <a:cubicBezTo>
                  <a:pt x="6136" y="688"/>
                  <a:pt x="6136" y="688"/>
                  <a:pt x="6136" y="688"/>
                </a:cubicBezTo>
                <a:lnTo>
                  <a:pt x="6136" y="8"/>
                </a:lnTo>
                <a:close/>
                <a:moveTo>
                  <a:pt x="6840" y="1744"/>
                </a:moveTo>
                <a:cubicBezTo>
                  <a:pt x="6840" y="2400"/>
                  <a:pt x="7256" y="2648"/>
                  <a:pt x="7768" y="2648"/>
                </a:cubicBezTo>
                <a:cubicBezTo>
                  <a:pt x="8088" y="2648"/>
                  <a:pt x="8416" y="2584"/>
                  <a:pt x="8608" y="2504"/>
                </a:cubicBezTo>
                <a:cubicBezTo>
                  <a:pt x="8608" y="752"/>
                  <a:pt x="8608" y="752"/>
                  <a:pt x="8608" y="752"/>
                </a:cubicBezTo>
                <a:cubicBezTo>
                  <a:pt x="8416" y="696"/>
                  <a:pt x="8176" y="648"/>
                  <a:pt x="7920" y="648"/>
                </a:cubicBezTo>
                <a:cubicBezTo>
                  <a:pt x="7248" y="648"/>
                  <a:pt x="6840" y="1088"/>
                  <a:pt x="6840" y="1744"/>
                </a:cubicBezTo>
                <a:close/>
                <a:moveTo>
                  <a:pt x="7352" y="1696"/>
                </a:moveTo>
                <a:cubicBezTo>
                  <a:pt x="7352" y="1232"/>
                  <a:pt x="7584" y="1032"/>
                  <a:pt x="7872" y="1032"/>
                </a:cubicBezTo>
                <a:cubicBezTo>
                  <a:pt x="8016" y="1032"/>
                  <a:pt x="8120" y="1060"/>
                  <a:pt x="8120" y="1060"/>
                </a:cubicBezTo>
                <a:cubicBezTo>
                  <a:pt x="8120" y="2216"/>
                  <a:pt x="8120" y="2216"/>
                  <a:pt x="8120" y="2216"/>
                </a:cubicBezTo>
                <a:cubicBezTo>
                  <a:pt x="8120" y="2216"/>
                  <a:pt x="8016" y="2264"/>
                  <a:pt x="7808" y="2264"/>
                </a:cubicBezTo>
                <a:cubicBezTo>
                  <a:pt x="7488" y="2264"/>
                  <a:pt x="7352" y="2048"/>
                  <a:pt x="7352" y="1696"/>
                </a:cubicBezTo>
                <a:close/>
                <a:moveTo>
                  <a:pt x="9112" y="2608"/>
                </a:moveTo>
                <a:cubicBezTo>
                  <a:pt x="9608" y="2608"/>
                  <a:pt x="9608" y="2608"/>
                  <a:pt x="9608" y="2608"/>
                </a:cubicBezTo>
                <a:cubicBezTo>
                  <a:pt x="9608" y="1440"/>
                  <a:pt x="9608" y="1440"/>
                  <a:pt x="9608" y="1440"/>
                </a:cubicBezTo>
                <a:cubicBezTo>
                  <a:pt x="9608" y="1168"/>
                  <a:pt x="9680" y="1072"/>
                  <a:pt x="9872" y="1072"/>
                </a:cubicBezTo>
                <a:cubicBezTo>
                  <a:pt x="9896" y="1072"/>
                  <a:pt x="9896" y="1072"/>
                  <a:pt x="9896" y="1072"/>
                </a:cubicBezTo>
                <a:cubicBezTo>
                  <a:pt x="10040" y="1072"/>
                  <a:pt x="10112" y="1048"/>
                  <a:pt x="10112" y="920"/>
                </a:cubicBezTo>
                <a:cubicBezTo>
                  <a:pt x="10112" y="688"/>
                  <a:pt x="10112" y="688"/>
                  <a:pt x="10112" y="688"/>
                </a:cubicBezTo>
                <a:cubicBezTo>
                  <a:pt x="9808" y="688"/>
                  <a:pt x="9808" y="688"/>
                  <a:pt x="9808" y="688"/>
                </a:cubicBezTo>
                <a:cubicBezTo>
                  <a:pt x="9264" y="688"/>
                  <a:pt x="9112" y="1024"/>
                  <a:pt x="9112" y="1440"/>
                </a:cubicBezTo>
                <a:lnTo>
                  <a:pt x="9112" y="2608"/>
                </a:lnTo>
                <a:close/>
                <a:moveTo>
                  <a:pt x="10224" y="1664"/>
                </a:moveTo>
                <a:cubicBezTo>
                  <a:pt x="10224" y="2320"/>
                  <a:pt x="10544" y="2648"/>
                  <a:pt x="11200" y="2648"/>
                </a:cubicBezTo>
                <a:cubicBezTo>
                  <a:pt x="11472" y="2648"/>
                  <a:pt x="11680" y="2592"/>
                  <a:pt x="11808" y="2544"/>
                </a:cubicBezTo>
                <a:cubicBezTo>
                  <a:pt x="11808" y="2168"/>
                  <a:pt x="11808" y="2168"/>
                  <a:pt x="11808" y="2168"/>
                </a:cubicBezTo>
                <a:cubicBezTo>
                  <a:pt x="11680" y="2216"/>
                  <a:pt x="11456" y="2264"/>
                  <a:pt x="11264" y="2264"/>
                </a:cubicBezTo>
                <a:cubicBezTo>
                  <a:pt x="10912" y="2264"/>
                  <a:pt x="10720" y="2080"/>
                  <a:pt x="10720" y="1728"/>
                </a:cubicBezTo>
                <a:cubicBezTo>
                  <a:pt x="11704" y="1728"/>
                  <a:pt x="11704" y="1728"/>
                  <a:pt x="11704" y="1728"/>
                </a:cubicBezTo>
                <a:cubicBezTo>
                  <a:pt x="11864" y="1728"/>
                  <a:pt x="11928" y="1688"/>
                  <a:pt x="11928" y="1576"/>
                </a:cubicBezTo>
                <a:cubicBezTo>
                  <a:pt x="11928" y="1504"/>
                  <a:pt x="11928" y="1504"/>
                  <a:pt x="11928" y="1504"/>
                </a:cubicBezTo>
                <a:cubicBezTo>
                  <a:pt x="11928" y="1024"/>
                  <a:pt x="11672" y="648"/>
                  <a:pt x="11128" y="648"/>
                </a:cubicBezTo>
                <a:cubicBezTo>
                  <a:pt x="10552" y="648"/>
                  <a:pt x="10224" y="1088"/>
                  <a:pt x="10224" y="1664"/>
                </a:cubicBezTo>
                <a:close/>
                <a:moveTo>
                  <a:pt x="11112" y="1016"/>
                </a:moveTo>
                <a:cubicBezTo>
                  <a:pt x="11320" y="1016"/>
                  <a:pt x="11432" y="1160"/>
                  <a:pt x="11432" y="1400"/>
                </a:cubicBezTo>
                <a:cubicBezTo>
                  <a:pt x="10728" y="1400"/>
                  <a:pt x="10728" y="1400"/>
                  <a:pt x="10728" y="1400"/>
                </a:cubicBezTo>
                <a:cubicBezTo>
                  <a:pt x="10760" y="1160"/>
                  <a:pt x="10904" y="1016"/>
                  <a:pt x="11112" y="1016"/>
                </a:cubicBezTo>
                <a:close/>
                <a:moveTo>
                  <a:pt x="12232" y="1264"/>
                </a:moveTo>
                <a:cubicBezTo>
                  <a:pt x="12232" y="1904"/>
                  <a:pt x="13012" y="1728"/>
                  <a:pt x="13012" y="2064"/>
                </a:cubicBezTo>
                <a:cubicBezTo>
                  <a:pt x="13012" y="2192"/>
                  <a:pt x="12888" y="2264"/>
                  <a:pt x="12696" y="2264"/>
                </a:cubicBezTo>
                <a:cubicBezTo>
                  <a:pt x="12552" y="2264"/>
                  <a:pt x="12396" y="2240"/>
                  <a:pt x="12284" y="2208"/>
                </a:cubicBezTo>
                <a:cubicBezTo>
                  <a:pt x="12276" y="2608"/>
                  <a:pt x="12276" y="2608"/>
                  <a:pt x="12276" y="2608"/>
                </a:cubicBezTo>
                <a:cubicBezTo>
                  <a:pt x="12388" y="2632"/>
                  <a:pt x="12528" y="2648"/>
                  <a:pt x="12672" y="2648"/>
                </a:cubicBezTo>
                <a:cubicBezTo>
                  <a:pt x="13184" y="2648"/>
                  <a:pt x="13524" y="2400"/>
                  <a:pt x="13524" y="2016"/>
                </a:cubicBezTo>
                <a:cubicBezTo>
                  <a:pt x="13524" y="1392"/>
                  <a:pt x="12736" y="1520"/>
                  <a:pt x="12736" y="1216"/>
                </a:cubicBezTo>
                <a:cubicBezTo>
                  <a:pt x="12736" y="1088"/>
                  <a:pt x="12848" y="1024"/>
                  <a:pt x="13024" y="1024"/>
                </a:cubicBezTo>
                <a:cubicBezTo>
                  <a:pt x="13088" y="1024"/>
                  <a:pt x="13152" y="1028"/>
                  <a:pt x="13200" y="1028"/>
                </a:cubicBezTo>
                <a:cubicBezTo>
                  <a:pt x="13312" y="1028"/>
                  <a:pt x="13400" y="1008"/>
                  <a:pt x="13400" y="816"/>
                </a:cubicBezTo>
                <a:cubicBezTo>
                  <a:pt x="13400" y="680"/>
                  <a:pt x="13400" y="680"/>
                  <a:pt x="13400" y="680"/>
                </a:cubicBezTo>
                <a:cubicBezTo>
                  <a:pt x="13400" y="680"/>
                  <a:pt x="13224" y="648"/>
                  <a:pt x="13048" y="648"/>
                </a:cubicBezTo>
                <a:cubicBezTo>
                  <a:pt x="12504" y="648"/>
                  <a:pt x="12232" y="928"/>
                  <a:pt x="12232" y="1264"/>
                </a:cubicBezTo>
                <a:close/>
              </a:path>
            </a:pathLst>
          </a:custGeom>
          <a:solidFill>
            <a:schemeClr val="bg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6" name="Tijdelijke aanduiding voor datum 5">
            <a:extLst>
              <a:ext uri="{FF2B5EF4-FFF2-40B4-BE49-F238E27FC236}">
                <a16:creationId xmlns:a16="http://schemas.microsoft.com/office/drawing/2014/main" id="{EEA063B1-D1BB-422B-A945-0E0BF929B8EC}"/>
              </a:ext>
            </a:extLst>
          </p:cNvPr>
          <p:cNvSpPr>
            <a:spLocks noGrp="1"/>
          </p:cNvSpPr>
          <p:nvPr>
            <p:ph type="dt" sz="half" idx="10"/>
          </p:nvPr>
        </p:nvSpPr>
        <p:spPr>
          <a:xfrm>
            <a:off x="13029600" y="4157669"/>
            <a:ext cx="153888" cy="1485895"/>
          </a:xfrm>
        </p:spPr>
        <p:txBody>
          <a:bodyPr/>
          <a:lstStyle>
            <a:lvl1pPr>
              <a:defRPr>
                <a:solidFill>
                  <a:srgbClr val="E6E6E6"/>
                </a:solidFill>
              </a:defRPr>
            </a:lvl1pPr>
          </a:lstStyle>
          <a:p>
            <a:endParaRPr lang="nl-NL"/>
          </a:p>
        </p:txBody>
      </p:sp>
      <p:sp>
        <p:nvSpPr>
          <p:cNvPr id="7" name="Tijdelijke aanduiding voor voettekst 6">
            <a:extLst>
              <a:ext uri="{FF2B5EF4-FFF2-40B4-BE49-F238E27FC236}">
                <a16:creationId xmlns:a16="http://schemas.microsoft.com/office/drawing/2014/main" id="{CA897A52-D4CF-4702-BCED-5706FDE743C0}"/>
              </a:ext>
            </a:extLst>
          </p:cNvPr>
          <p:cNvSpPr>
            <a:spLocks noGrp="1"/>
          </p:cNvSpPr>
          <p:nvPr>
            <p:ph type="ftr" sz="quarter" idx="11"/>
          </p:nvPr>
        </p:nvSpPr>
        <p:spPr>
          <a:xfrm>
            <a:off x="12498972" y="541695"/>
            <a:ext cx="153888" cy="5101869"/>
          </a:xfrm>
        </p:spPr>
        <p:txBody>
          <a:bodyPr/>
          <a:lstStyle>
            <a:lvl1pPr>
              <a:defRPr>
                <a:solidFill>
                  <a:srgbClr val="E6E6E6"/>
                </a:solidFill>
              </a:defRPr>
            </a:lvl1pPr>
          </a:lstStyle>
          <a:p>
            <a:endParaRPr lang="nl-NL"/>
          </a:p>
        </p:txBody>
      </p:sp>
      <p:sp>
        <p:nvSpPr>
          <p:cNvPr id="8" name="Tijdelijke aanduiding voor dianummer 7">
            <a:extLst>
              <a:ext uri="{FF2B5EF4-FFF2-40B4-BE49-F238E27FC236}">
                <a16:creationId xmlns:a16="http://schemas.microsoft.com/office/drawing/2014/main" id="{335B6879-93B0-4CA7-BCA9-D4FA9240C2BC}"/>
              </a:ext>
            </a:extLst>
          </p:cNvPr>
          <p:cNvSpPr>
            <a:spLocks noGrp="1"/>
          </p:cNvSpPr>
          <p:nvPr>
            <p:ph type="sldNum" sz="quarter" idx="12"/>
          </p:nvPr>
        </p:nvSpPr>
        <p:spPr>
          <a:xfrm>
            <a:off x="123527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pic>
        <p:nvPicPr>
          <p:cNvPr id="11" name="Enabling_deltalife_wit">
            <a:extLst>
              <a:ext uri="{FF2B5EF4-FFF2-40B4-BE49-F238E27FC236}">
                <a16:creationId xmlns:a16="http://schemas.microsoft.com/office/drawing/2014/main" id="{F6979AE7-8CDB-45F8-88A4-AC18A1F0E54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9600" y="5947200"/>
            <a:ext cx="3175200" cy="755731"/>
          </a:xfrm>
          <a:prstGeom prst="rect">
            <a:avLst/>
          </a:prstGeom>
        </p:spPr>
      </p:pic>
    </p:spTree>
    <p:extLst>
      <p:ext uri="{BB962C8B-B14F-4D97-AF65-F5344CB8AC3E}">
        <p14:creationId xmlns:p14="http://schemas.microsoft.com/office/powerpoint/2010/main" val="131840822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500"/>
                                  </p:stCondLst>
                                  <p:childTnLst>
                                    <p:animEffect transition="out" filter="fade">
                                      <p:cBhvr>
                                        <p:cTn id="6" dur="3000"/>
                                        <p:tgtEl>
                                          <p:spTgt spid="12"/>
                                        </p:tgtEl>
                                      </p:cBhvr>
                                    </p:animEffect>
                                    <p:set>
                                      <p:cBhvr>
                                        <p:cTn id="7" dur="1" fill="hold">
                                          <p:stCondLst>
                                            <p:cond delay="2999"/>
                                          </p:stCondLst>
                                        </p:cTn>
                                        <p:tgtEl>
                                          <p:spTgt spid="12"/>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3"/>
                                        </p:tgtEl>
                                      </p:cBhvr>
                                    </p:animEffect>
                                    <p:set>
                                      <p:cBhvr>
                                        <p:cTn id="10" dur="1" fill="hold">
                                          <p:stCondLst>
                                            <p:cond delay="999"/>
                                          </p:stCondLst>
                                        </p:cTn>
                                        <p:tgtEl>
                                          <p:spTgt spid="3"/>
                                        </p:tgtEl>
                                        <p:attrNameLst>
                                          <p:attrName>style.visibility</p:attrName>
                                        </p:attrNameLst>
                                      </p:cBhvr>
                                      <p:to>
                                        <p:strVal val="hidden"/>
                                      </p:to>
                                    </p:set>
                                  </p:childTnLst>
                                </p:cTn>
                              </p:par>
                              <p:par>
                                <p:cTn id="11" presetID="42" presetClass="path" presetSubtype="0" accel="50000" decel="50000" fill="hold" grpId="0" nodeType="withEffect">
                                  <p:stCondLst>
                                    <p:cond delay="500"/>
                                  </p:stCondLst>
                                  <p:childTnLst>
                                    <p:animMotion origin="layout" path="M -2.08333E-7 7.40741E-7 L -0.0332 0.06042 " pathEditMode="relative" rAng="0" ptsTypes="AA">
                                      <p:cBhvr>
                                        <p:cTn id="12" dur="2000" fill="hold"/>
                                        <p:tgtEl>
                                          <p:spTgt spid="10"/>
                                        </p:tgtEl>
                                        <p:attrNameLst>
                                          <p:attrName>ppt_x</p:attrName>
                                          <p:attrName>ppt_y</p:attrName>
                                        </p:attrNameLst>
                                      </p:cBhvr>
                                      <p:rCtr x="-1667" y="3009"/>
                                    </p:animMotion>
                                  </p:childTnLst>
                                </p:cTn>
                              </p:par>
                              <p:par>
                                <p:cTn id="13" presetID="8" presetClass="emph" presetSubtype="0" fill="hold" grpId="1" nodeType="withEffect">
                                  <p:stCondLst>
                                    <p:cond delay="500"/>
                                  </p:stCondLst>
                                  <p:childTnLst>
                                    <p:animRot by="-5400000">
                                      <p:cBhvr>
                                        <p:cTn id="14" dur="2000" fill="hold"/>
                                        <p:tgtEl>
                                          <p:spTgt spid="10"/>
                                        </p:tgtEl>
                                        <p:attrNameLst>
                                          <p:attrName>r</p:attrName>
                                        </p:attrNameLst>
                                      </p:cBhvr>
                                    </p:animRot>
                                  </p:childTnLst>
                                </p:cTn>
                              </p:par>
                              <p:par>
                                <p:cTn id="15" presetID="42" presetClass="path" presetSubtype="0" accel="50000" decel="50000" fill="hold" grpId="0" nodeType="withEffect">
                                  <p:stCondLst>
                                    <p:cond delay="500"/>
                                  </p:stCondLst>
                                  <p:childTnLst>
                                    <p:animMotion origin="layout" path="M 8.33333E-7 2.22222E-6 L 0.04115 -0.07477 " pathEditMode="relative" rAng="0" ptsTypes="AA">
                                      <p:cBhvr>
                                        <p:cTn id="16" dur="2000" fill="hold"/>
                                        <p:tgtEl>
                                          <p:spTgt spid="9"/>
                                        </p:tgtEl>
                                        <p:attrNameLst>
                                          <p:attrName>ppt_x</p:attrName>
                                          <p:attrName>ppt_y</p:attrName>
                                        </p:attrNameLst>
                                      </p:cBhvr>
                                      <p:rCtr x="2057" y="-3750"/>
                                    </p:animMotion>
                                  </p:childTnLst>
                                </p:cTn>
                              </p:par>
                              <p:par>
                                <p:cTn id="17" presetID="8" presetClass="emph" presetSubtype="0" fill="hold" grpId="1" nodeType="withEffect">
                                  <p:stCondLst>
                                    <p:cond delay="500"/>
                                  </p:stCondLst>
                                  <p:childTnLst>
                                    <p:animRot by="-5400000">
                                      <p:cBhvr>
                                        <p:cTn id="18" dur="2000" fill="hold"/>
                                        <p:tgtEl>
                                          <p:spTgt spid="9"/>
                                        </p:tgtEl>
                                        <p:attrNameLst>
                                          <p:attrName>r</p:attrName>
                                        </p:attrNameLst>
                                      </p:cBhvr>
                                    </p:animRot>
                                  </p:childTnLst>
                                </p:cTn>
                              </p:par>
                              <p:par>
                                <p:cTn id="19" presetID="10" presetClass="exit" presetSubtype="0" fill="hold" grpId="2" nodeType="withEffect">
                                  <p:stCondLst>
                                    <p:cond delay="3000"/>
                                  </p:stCondLst>
                                  <p:childTnLst>
                                    <p:animEffect transition="out" filter="fade">
                                      <p:cBhvr>
                                        <p:cTn id="20" dur="1000"/>
                                        <p:tgtEl>
                                          <p:spTgt spid="9"/>
                                        </p:tgtEl>
                                      </p:cBhvr>
                                    </p:animEffect>
                                    <p:set>
                                      <p:cBhvr>
                                        <p:cTn id="21" dur="1" fill="hold">
                                          <p:stCondLst>
                                            <p:cond delay="999"/>
                                          </p:stCondLst>
                                        </p:cTn>
                                        <p:tgtEl>
                                          <p:spTgt spid="9"/>
                                        </p:tgtEl>
                                        <p:attrNameLst>
                                          <p:attrName>style.visibility</p:attrName>
                                        </p:attrNameLst>
                                      </p:cBhvr>
                                      <p:to>
                                        <p:strVal val="hidden"/>
                                      </p:to>
                                    </p:set>
                                  </p:childTnLst>
                                </p:cTn>
                              </p:par>
                              <p:par>
                                <p:cTn id="22" presetID="10" presetClass="exit" presetSubtype="0" fill="hold" grpId="2" nodeType="withEffect">
                                  <p:stCondLst>
                                    <p:cond delay="3000"/>
                                  </p:stCondLst>
                                  <p:childTnLst>
                                    <p:animEffect transition="out" filter="fade">
                                      <p:cBhvr>
                                        <p:cTn id="23" dur="1000"/>
                                        <p:tgtEl>
                                          <p:spTgt spid="10"/>
                                        </p:tgtEl>
                                      </p:cBhvr>
                                    </p:animEffect>
                                    <p:set>
                                      <p:cBhvr>
                                        <p:cTn id="24" dur="1" fill="hold">
                                          <p:stCondLst>
                                            <p:cond delay="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9" grpId="2" animBg="1"/>
      <p:bldP spid="10" grpId="0" animBg="1"/>
      <p:bldP spid="10" grpId="1" animBg="1"/>
      <p:bldP spid="10" grpId="2" animBg="1"/>
      <p:bldP spid="3" grpId="0" animBg="1"/>
      <p:bldP spid="12"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sp>
        <p:nvSpPr>
          <p:cNvPr id="10" name="Tijdelijke aanduiding voor afbeelding 65">
            <a:extLst>
              <a:ext uri="{FF2B5EF4-FFF2-40B4-BE49-F238E27FC236}">
                <a16:creationId xmlns:a16="http://schemas.microsoft.com/office/drawing/2014/main" id="{D8C9B7F8-6288-4D09-BD88-8006B973F31A}"/>
              </a:ext>
            </a:extLst>
          </p:cNvPr>
          <p:cNvSpPr>
            <a:spLocks noGrp="1"/>
          </p:cNvSpPr>
          <p:nvPr>
            <p:ph type="pic" sz="quarter" idx="19" hasCustomPrompt="1"/>
          </p:nvPr>
        </p:nvSpPr>
        <p:spPr>
          <a:xfrm>
            <a:off x="755650" y="2820473"/>
            <a:ext cx="11436350" cy="4037527"/>
          </a:xfrm>
          <a:blipFill>
            <a:blip r:embed="rId2"/>
            <a:stretch>
              <a:fillRect/>
            </a:stretch>
          </a:blipFill>
        </p:spPr>
        <p:txBody>
          <a:bodyPr tIns="2340000"/>
          <a:lstStyle>
            <a:lvl1pPr marL="0" indent="0" algn="ctr">
              <a:buNone/>
              <a:defRPr sz="1400">
                <a:solidFill>
                  <a:schemeClr val="bg2">
                    <a:lumMod val="50000"/>
                  </a:schemeClr>
                </a:solidFill>
              </a:defRPr>
            </a:lvl1pPr>
          </a:lstStyle>
          <a:p>
            <a:r>
              <a:rPr lang="nl-NL"/>
              <a:t>Selecteer afbeelding</a:t>
            </a:r>
          </a:p>
        </p:txBody>
      </p:sp>
      <p:sp>
        <p:nvSpPr>
          <p:cNvPr id="6" name="Titel 5">
            <a:extLst>
              <a:ext uri="{FF2B5EF4-FFF2-40B4-BE49-F238E27FC236}">
                <a16:creationId xmlns:a16="http://schemas.microsoft.com/office/drawing/2014/main" id="{DB90DCA0-4985-4FE6-A3E0-A65236F17A2C}"/>
              </a:ext>
            </a:extLst>
          </p:cNvPr>
          <p:cNvSpPr>
            <a:spLocks noGrp="1"/>
          </p:cNvSpPr>
          <p:nvPr>
            <p:ph type="title"/>
          </p:nvPr>
        </p:nvSpPr>
        <p:spPr/>
        <p:txBody>
          <a:bodyPr/>
          <a:lstStyle/>
          <a:p>
            <a:r>
              <a:rPr lang="en-US"/>
              <a:t>Click to edit Master title style</a:t>
            </a:r>
            <a:endParaRPr lang="nl-NL"/>
          </a:p>
        </p:txBody>
      </p:sp>
      <p:sp>
        <p:nvSpPr>
          <p:cNvPr id="29" name="Tekstvak 28">
            <a:hlinkClick r:id="rId3"/>
            <a:extLst>
              <a:ext uri="{FF2B5EF4-FFF2-40B4-BE49-F238E27FC236}">
                <a16:creationId xmlns:a16="http://schemas.microsoft.com/office/drawing/2014/main" id="{C731B5EA-6866-4EBE-8138-DEC893F2E2E3}"/>
              </a:ext>
            </a:extLst>
          </p:cNvPr>
          <p:cNvSpPr txBox="1"/>
          <p:nvPr userDrawn="1"/>
        </p:nvSpPr>
        <p:spPr>
          <a:xfrm>
            <a:off x="1260000" y="2267999"/>
            <a:ext cx="1949618" cy="276999"/>
          </a:xfrm>
          <a:prstGeom prst="rect">
            <a:avLst/>
          </a:prstGeom>
          <a:noFill/>
        </p:spPr>
        <p:txBody>
          <a:bodyPr wrap="square" lIns="0" tIns="0" rIns="0" bIns="0" rtlCol="0">
            <a:spAutoFit/>
          </a:bodyPr>
          <a:lstStyle/>
          <a:p>
            <a:r>
              <a:rPr lang="en-GB" sz="1800" noProof="1">
                <a:solidFill>
                  <a:schemeClr val="tx2"/>
                </a:solidFill>
              </a:rPr>
              <a:t>info@deltares.nl</a:t>
            </a:r>
          </a:p>
        </p:txBody>
      </p:sp>
      <p:sp>
        <p:nvSpPr>
          <p:cNvPr id="30" name="Tekstvak 29">
            <a:hlinkClick r:id="rId4"/>
            <a:extLst>
              <a:ext uri="{FF2B5EF4-FFF2-40B4-BE49-F238E27FC236}">
                <a16:creationId xmlns:a16="http://schemas.microsoft.com/office/drawing/2014/main" id="{B2A41075-9E8D-4E25-B2BA-1D1DD506088A}"/>
              </a:ext>
            </a:extLst>
          </p:cNvPr>
          <p:cNvSpPr txBox="1"/>
          <p:nvPr userDrawn="1"/>
        </p:nvSpPr>
        <p:spPr>
          <a:xfrm>
            <a:off x="4212000" y="1763999"/>
            <a:ext cx="1871662" cy="276999"/>
          </a:xfrm>
          <a:prstGeom prst="rect">
            <a:avLst/>
          </a:prstGeom>
          <a:noFill/>
        </p:spPr>
        <p:txBody>
          <a:bodyPr wrap="square" lIns="0" tIns="0" rIns="0" bIns="0" rtlCol="0">
            <a:spAutoFit/>
          </a:bodyPr>
          <a:lstStyle/>
          <a:p>
            <a:r>
              <a:rPr lang="en-GB" sz="1800" noProof="1">
                <a:solidFill>
                  <a:schemeClr val="tx2"/>
                </a:solidFill>
              </a:rPr>
              <a:t>@deltares</a:t>
            </a:r>
          </a:p>
        </p:txBody>
      </p:sp>
      <p:sp>
        <p:nvSpPr>
          <p:cNvPr id="31" name="Tekstvak 30">
            <a:hlinkClick r:id="rId5"/>
            <a:extLst>
              <a:ext uri="{FF2B5EF4-FFF2-40B4-BE49-F238E27FC236}">
                <a16:creationId xmlns:a16="http://schemas.microsoft.com/office/drawing/2014/main" id="{58C063EF-2783-4DB8-8B62-49C28C8695C5}"/>
              </a:ext>
            </a:extLst>
          </p:cNvPr>
          <p:cNvSpPr txBox="1"/>
          <p:nvPr userDrawn="1"/>
        </p:nvSpPr>
        <p:spPr>
          <a:xfrm>
            <a:off x="6912000" y="1763999"/>
            <a:ext cx="4344426" cy="276999"/>
          </a:xfrm>
          <a:prstGeom prst="rect">
            <a:avLst/>
          </a:prstGeom>
          <a:noFill/>
        </p:spPr>
        <p:txBody>
          <a:bodyPr wrap="square" lIns="0" tIns="0" rIns="0" bIns="0" rtlCol="0">
            <a:spAutoFit/>
          </a:bodyPr>
          <a:lstStyle/>
          <a:p>
            <a:r>
              <a:rPr lang="en-GB" sz="1800" noProof="1">
                <a:solidFill>
                  <a:schemeClr val="tx2"/>
                </a:solidFill>
              </a:rPr>
              <a:t>linkedin.com/company/deltares</a:t>
            </a:r>
          </a:p>
        </p:txBody>
      </p:sp>
      <p:sp>
        <p:nvSpPr>
          <p:cNvPr id="32" name="Tekstvak 31">
            <a:hlinkClick r:id="rId6"/>
            <a:extLst>
              <a:ext uri="{FF2B5EF4-FFF2-40B4-BE49-F238E27FC236}">
                <a16:creationId xmlns:a16="http://schemas.microsoft.com/office/drawing/2014/main" id="{5F163D96-77E3-420C-8665-5CE311574B20}"/>
              </a:ext>
            </a:extLst>
          </p:cNvPr>
          <p:cNvSpPr txBox="1"/>
          <p:nvPr userDrawn="1"/>
        </p:nvSpPr>
        <p:spPr>
          <a:xfrm>
            <a:off x="1260000" y="1763999"/>
            <a:ext cx="1949618" cy="276999"/>
          </a:xfrm>
          <a:prstGeom prst="rect">
            <a:avLst/>
          </a:prstGeom>
          <a:noFill/>
        </p:spPr>
        <p:txBody>
          <a:bodyPr wrap="square" lIns="0" tIns="0" rIns="0" bIns="0" rtlCol="0">
            <a:spAutoFit/>
          </a:bodyPr>
          <a:lstStyle/>
          <a:p>
            <a:r>
              <a:rPr lang="en-GB" sz="1800" noProof="1">
                <a:solidFill>
                  <a:schemeClr val="tx2"/>
                </a:solidFill>
              </a:rPr>
              <a:t>www.deltares.nl</a:t>
            </a:r>
          </a:p>
        </p:txBody>
      </p:sp>
      <p:sp>
        <p:nvSpPr>
          <p:cNvPr id="33" name="Tekstvak 32">
            <a:hlinkClick r:id="rId7"/>
            <a:extLst>
              <a:ext uri="{FF2B5EF4-FFF2-40B4-BE49-F238E27FC236}">
                <a16:creationId xmlns:a16="http://schemas.microsoft.com/office/drawing/2014/main" id="{3B4E325A-D4A5-415E-A8C3-FF4A98631369}"/>
              </a:ext>
            </a:extLst>
          </p:cNvPr>
          <p:cNvSpPr txBox="1"/>
          <p:nvPr userDrawn="1"/>
        </p:nvSpPr>
        <p:spPr>
          <a:xfrm>
            <a:off x="4212000" y="2267999"/>
            <a:ext cx="1871662" cy="276999"/>
          </a:xfrm>
          <a:prstGeom prst="rect">
            <a:avLst/>
          </a:prstGeom>
          <a:noFill/>
        </p:spPr>
        <p:txBody>
          <a:bodyPr wrap="square" lIns="0" tIns="0" rIns="0" bIns="0" rtlCol="0">
            <a:spAutoFit/>
          </a:bodyPr>
          <a:lstStyle/>
          <a:p>
            <a:r>
              <a:rPr lang="en-GB" sz="1800" noProof="1">
                <a:solidFill>
                  <a:schemeClr val="tx2"/>
                </a:solidFill>
              </a:rPr>
              <a:t>@deltares</a:t>
            </a:r>
          </a:p>
        </p:txBody>
      </p:sp>
      <p:sp>
        <p:nvSpPr>
          <p:cNvPr id="34" name="Tekstvak 33">
            <a:hlinkClick r:id="rId8"/>
            <a:extLst>
              <a:ext uri="{FF2B5EF4-FFF2-40B4-BE49-F238E27FC236}">
                <a16:creationId xmlns:a16="http://schemas.microsoft.com/office/drawing/2014/main" id="{052934D0-6B1B-4AB9-8002-224050C7A1A1}"/>
              </a:ext>
            </a:extLst>
          </p:cNvPr>
          <p:cNvSpPr txBox="1"/>
          <p:nvPr userDrawn="1"/>
        </p:nvSpPr>
        <p:spPr>
          <a:xfrm>
            <a:off x="6912000" y="2267999"/>
            <a:ext cx="4344426" cy="276999"/>
          </a:xfrm>
          <a:prstGeom prst="rect">
            <a:avLst/>
          </a:prstGeom>
          <a:noFill/>
        </p:spPr>
        <p:txBody>
          <a:bodyPr wrap="square" lIns="0" tIns="0" rIns="0" bIns="0" rtlCol="0">
            <a:spAutoFit/>
          </a:bodyPr>
          <a:lstStyle/>
          <a:p>
            <a:r>
              <a:rPr lang="en-GB" sz="1800" noProof="1">
                <a:solidFill>
                  <a:schemeClr val="tx2"/>
                </a:solidFill>
              </a:rPr>
              <a:t>facebook.com/deltaresNL</a:t>
            </a:r>
          </a:p>
        </p:txBody>
      </p:sp>
      <p:sp>
        <p:nvSpPr>
          <p:cNvPr id="17" name="Tijdelijke aanduiding voor tekst 61">
            <a:extLst>
              <a:ext uri="{FF2B5EF4-FFF2-40B4-BE49-F238E27FC236}">
                <a16:creationId xmlns:a16="http://schemas.microsoft.com/office/drawing/2014/main" id="{3D815638-2A87-40E4-BC3A-FB4D1E25ACB0}"/>
              </a:ext>
            </a:extLst>
          </p:cNvPr>
          <p:cNvSpPr>
            <a:spLocks noGrp="1" noChangeAspect="1"/>
          </p:cNvSpPr>
          <p:nvPr>
            <p:ph type="body" sz="quarter" idx="18"/>
          </p:nvPr>
        </p:nvSpPr>
        <p:spPr>
          <a:xfrm>
            <a:off x="9531707" y="5835881"/>
            <a:ext cx="2340000" cy="758729"/>
          </a:xfrm>
          <a:blipFill>
            <a:blip r:embed="rId9" cstate="print">
              <a:extLst>
                <a:ext uri="{28A0092B-C50C-407E-A947-70E740481C1C}">
                  <a14:useLocalDpi xmlns:a14="http://schemas.microsoft.com/office/drawing/2010/main"/>
                </a:ext>
              </a:extLst>
            </a:blip>
            <a:stretch>
              <a:fillRect/>
            </a:stretch>
          </a:blipFill>
        </p:spPr>
        <p:txBody>
          <a:bodyPr vert="horz" lIns="3240000" rIns="0"/>
          <a:lstStyle>
            <a:lvl1pPr marL="0" indent="0">
              <a:buNone/>
              <a:defRPr sz="100">
                <a:solidFill>
                  <a:srgbClr val="E6E6E6"/>
                </a:solidFill>
              </a:defRPr>
            </a:lvl1pPr>
          </a:lstStyle>
          <a:p>
            <a:pPr lvl="0"/>
            <a:r>
              <a:rPr lang="en-US"/>
              <a:t>Click to edit Master text styles</a:t>
            </a:r>
          </a:p>
        </p:txBody>
      </p:sp>
      <p:pic>
        <p:nvPicPr>
          <p:cNvPr id="7" name="Graphic 6">
            <a:hlinkClick r:id="rId6"/>
            <a:extLst>
              <a:ext uri="{FF2B5EF4-FFF2-40B4-BE49-F238E27FC236}">
                <a16:creationId xmlns:a16="http://schemas.microsoft.com/office/drawing/2014/main" id="{0D7005BD-5B17-436C-95BF-D53FCBDA0540}"/>
              </a:ext>
            </a:extLst>
          </p:cNvPr>
          <p:cNvPicPr>
            <a:picLocks noChangeAspect="1"/>
          </p:cNvPicPr>
          <p:nvPr userDrawn="1"/>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56000" y="1764000"/>
            <a:ext cx="306000" cy="306000"/>
          </a:xfrm>
          <a:prstGeom prst="rect">
            <a:avLst/>
          </a:prstGeom>
        </p:spPr>
      </p:pic>
      <p:pic>
        <p:nvPicPr>
          <p:cNvPr id="9" name="Graphic 8">
            <a:hlinkClick r:id="rId5"/>
            <a:extLst>
              <a:ext uri="{FF2B5EF4-FFF2-40B4-BE49-F238E27FC236}">
                <a16:creationId xmlns:a16="http://schemas.microsoft.com/office/drawing/2014/main" id="{48ED5D6E-BB00-4DF8-8A4A-B64CCA320013}"/>
              </a:ext>
            </a:extLst>
          </p:cNvPr>
          <p:cNvPicPr>
            <a:picLocks noChangeAspect="1"/>
          </p:cNvPicPr>
          <p:nvPr userDrawn="1"/>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408000" y="1764000"/>
            <a:ext cx="306000" cy="306000"/>
          </a:xfrm>
          <a:prstGeom prst="rect">
            <a:avLst/>
          </a:prstGeom>
        </p:spPr>
      </p:pic>
      <p:pic>
        <p:nvPicPr>
          <p:cNvPr id="12" name="Graphic 11">
            <a:hlinkClick r:id="rId3"/>
            <a:extLst>
              <a:ext uri="{FF2B5EF4-FFF2-40B4-BE49-F238E27FC236}">
                <a16:creationId xmlns:a16="http://schemas.microsoft.com/office/drawing/2014/main" id="{3D248AEC-10A5-4B7E-BF95-2E949619BACB}"/>
              </a:ext>
            </a:extLst>
          </p:cNvPr>
          <p:cNvPicPr>
            <a:picLocks noChangeAspect="1"/>
          </p:cNvPicPr>
          <p:nvPr userDrawn="1"/>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56000" y="2268000"/>
            <a:ext cx="306000" cy="306000"/>
          </a:xfrm>
          <a:prstGeom prst="rect">
            <a:avLst/>
          </a:prstGeom>
        </p:spPr>
      </p:pic>
      <p:pic>
        <p:nvPicPr>
          <p:cNvPr id="16" name="Graphic 15">
            <a:hlinkClick r:id="rId8"/>
            <a:extLst>
              <a:ext uri="{FF2B5EF4-FFF2-40B4-BE49-F238E27FC236}">
                <a16:creationId xmlns:a16="http://schemas.microsoft.com/office/drawing/2014/main" id="{54EB740A-0F53-4E1C-8587-DA2F01870ADD}"/>
              </a:ext>
            </a:extLst>
          </p:cNvPr>
          <p:cNvPicPr>
            <a:picLocks noChangeAspect="1"/>
          </p:cNvPicPr>
          <p:nvPr userDrawn="1"/>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408000" y="2268000"/>
            <a:ext cx="306000" cy="306000"/>
          </a:xfrm>
          <a:prstGeom prst="rect">
            <a:avLst/>
          </a:prstGeom>
        </p:spPr>
      </p:pic>
      <p:pic>
        <p:nvPicPr>
          <p:cNvPr id="19" name="Graphic 18">
            <a:hlinkClick r:id="rId4"/>
            <a:extLst>
              <a:ext uri="{FF2B5EF4-FFF2-40B4-BE49-F238E27FC236}">
                <a16:creationId xmlns:a16="http://schemas.microsoft.com/office/drawing/2014/main" id="{3C2A80C3-6754-49BB-AE1D-787E3C8B82C9}"/>
              </a:ext>
            </a:extLst>
          </p:cNvPr>
          <p:cNvPicPr>
            <a:picLocks noChangeAspect="1"/>
          </p:cNvPicPr>
          <p:nvPr userDrawn="1"/>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708000" y="1764000"/>
            <a:ext cx="306000" cy="306000"/>
          </a:xfrm>
          <a:prstGeom prst="rect">
            <a:avLst/>
          </a:prstGeom>
        </p:spPr>
      </p:pic>
      <p:pic>
        <p:nvPicPr>
          <p:cNvPr id="44" name="Graphic 43">
            <a:hlinkClick r:id="rId7"/>
            <a:extLst>
              <a:ext uri="{FF2B5EF4-FFF2-40B4-BE49-F238E27FC236}">
                <a16:creationId xmlns:a16="http://schemas.microsoft.com/office/drawing/2014/main" id="{7232CAEC-F3CE-4040-A772-F8A6B9302514}"/>
              </a:ext>
            </a:extLst>
          </p:cNvPr>
          <p:cNvPicPr>
            <a:picLocks noChangeAspect="1"/>
          </p:cNvPicPr>
          <p:nvPr userDrawn="1"/>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708000" y="2268000"/>
            <a:ext cx="306000" cy="306000"/>
          </a:xfrm>
          <a:prstGeom prst="rect">
            <a:avLst/>
          </a:prstGeom>
        </p:spPr>
      </p:pic>
      <p:sp>
        <p:nvSpPr>
          <p:cNvPr id="22" name="Tijdelijke aanduiding voor tekst 21">
            <a:extLst>
              <a:ext uri="{FF2B5EF4-FFF2-40B4-BE49-F238E27FC236}">
                <a16:creationId xmlns:a16="http://schemas.microsoft.com/office/drawing/2014/main" id="{4416EE60-04E7-4A49-88D4-1122BC4AF7D8}"/>
              </a:ext>
            </a:extLst>
          </p:cNvPr>
          <p:cNvSpPr>
            <a:spLocks noGrp="1" noChangeAspect="1"/>
          </p:cNvSpPr>
          <p:nvPr>
            <p:ph type="body" sz="quarter" idx="20"/>
          </p:nvPr>
        </p:nvSpPr>
        <p:spPr>
          <a:xfrm>
            <a:off x="755650" y="3288888"/>
            <a:ext cx="2863850" cy="3096290"/>
          </a:xfrm>
          <a:custGeom>
            <a:avLst/>
            <a:gdLst>
              <a:gd name="connsiteX0" fmla="*/ 2525609 w 5497409"/>
              <a:gd name="connsiteY0" fmla="*/ 0 h 5943600"/>
              <a:gd name="connsiteX1" fmla="*/ 5497409 w 5497409"/>
              <a:gd name="connsiteY1" fmla="*/ 2971800 h 5943600"/>
              <a:gd name="connsiteX2" fmla="*/ 2525609 w 5497409"/>
              <a:gd name="connsiteY2" fmla="*/ 5943600 h 5943600"/>
              <a:gd name="connsiteX3" fmla="*/ 61346 w 5497409"/>
              <a:gd name="connsiteY3" fmla="*/ 4633362 h 5943600"/>
              <a:gd name="connsiteX4" fmla="*/ 0 w 5497409"/>
              <a:gd name="connsiteY4" fmla="*/ 4532384 h 5943600"/>
              <a:gd name="connsiteX5" fmla="*/ 0 w 5497409"/>
              <a:gd name="connsiteY5" fmla="*/ 1411217 h 5943600"/>
              <a:gd name="connsiteX6" fmla="*/ 61346 w 5497409"/>
              <a:gd name="connsiteY6" fmla="*/ 1310238 h 5943600"/>
              <a:gd name="connsiteX7" fmla="*/ 2525609 w 5497409"/>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09" h="5943600">
                <a:moveTo>
                  <a:pt x="2525609" y="0"/>
                </a:moveTo>
                <a:cubicBezTo>
                  <a:pt x="4166889" y="0"/>
                  <a:pt x="5497409" y="1330520"/>
                  <a:pt x="5497409" y="2971800"/>
                </a:cubicBezTo>
                <a:cubicBezTo>
                  <a:pt x="5497409" y="4613080"/>
                  <a:pt x="4166889" y="5943600"/>
                  <a:pt x="2525609" y="5943600"/>
                </a:cubicBezTo>
                <a:cubicBezTo>
                  <a:pt x="1499809" y="5943600"/>
                  <a:pt x="595400" y="5423866"/>
                  <a:pt x="61346" y="4633362"/>
                </a:cubicBezTo>
                <a:lnTo>
                  <a:pt x="0" y="4532384"/>
                </a:lnTo>
                <a:lnTo>
                  <a:pt x="0" y="1411217"/>
                </a:lnTo>
                <a:lnTo>
                  <a:pt x="61346" y="1310238"/>
                </a:lnTo>
                <a:cubicBezTo>
                  <a:pt x="595400" y="519735"/>
                  <a:pt x="1499809" y="0"/>
                  <a:pt x="2525609" y="0"/>
                </a:cubicBezTo>
                <a:close/>
              </a:path>
            </a:pathLst>
          </a:custGeom>
          <a:gradFill flip="none" rotWithShape="1">
            <a:gsLst>
              <a:gs pos="0">
                <a:schemeClr val="accent4">
                  <a:alpha val="0"/>
                </a:schemeClr>
              </a:gs>
              <a:gs pos="100000">
                <a:schemeClr val="accent4"/>
              </a:gs>
            </a:gsLst>
            <a:lin ang="10800000" scaled="1"/>
            <a:tileRect/>
          </a:gradFill>
        </p:spPr>
        <p:txBody>
          <a:bodyPr vert="wordArtVert" wrap="square" rIns="6336000">
            <a:noAutofit/>
          </a:bodyPr>
          <a:lstStyle>
            <a:lvl1pPr marL="0" indent="0">
              <a:buNone/>
              <a:defRPr sz="100">
                <a:solidFill>
                  <a:srgbClr val="E6E6E6"/>
                </a:solidFill>
              </a:defRPr>
            </a:lvl1pPr>
          </a:lstStyle>
          <a:p>
            <a:pPr lvl="0"/>
            <a:r>
              <a:rPr lang="en-US"/>
              <a:t>Click to edit Master text styles</a:t>
            </a:r>
          </a:p>
        </p:txBody>
      </p:sp>
      <p:sp>
        <p:nvSpPr>
          <p:cNvPr id="2" name="Tijdelijke aanduiding voor datum 1">
            <a:extLst>
              <a:ext uri="{FF2B5EF4-FFF2-40B4-BE49-F238E27FC236}">
                <a16:creationId xmlns:a16="http://schemas.microsoft.com/office/drawing/2014/main" id="{930A32AC-B6B9-49DA-96CB-8FA7566F258D}"/>
              </a:ext>
            </a:extLst>
          </p:cNvPr>
          <p:cNvSpPr>
            <a:spLocks noGrp="1"/>
          </p:cNvSpPr>
          <p:nvPr>
            <p:ph type="dt" sz="half" idx="21"/>
          </p:nvPr>
        </p:nvSpPr>
        <p:spPr>
          <a:xfrm>
            <a:off x="13086750" y="4157669"/>
            <a:ext cx="153888" cy="1485895"/>
          </a:xfrm>
        </p:spPr>
        <p:txBody>
          <a:bodyPr/>
          <a:lstStyle>
            <a:lvl1pPr>
              <a:defRPr>
                <a:solidFill>
                  <a:srgbClr val="E6E6E6"/>
                </a:solidFill>
              </a:defRPr>
            </a:lvl1pPr>
          </a:lstStyle>
          <a:p>
            <a:endParaRPr lang="nl-NL"/>
          </a:p>
        </p:txBody>
      </p:sp>
      <p:sp>
        <p:nvSpPr>
          <p:cNvPr id="8" name="Tijdelijke aanduiding voor voettekst 7">
            <a:extLst>
              <a:ext uri="{FF2B5EF4-FFF2-40B4-BE49-F238E27FC236}">
                <a16:creationId xmlns:a16="http://schemas.microsoft.com/office/drawing/2014/main" id="{65B33C15-FA3F-4488-B605-FD2E5912A649}"/>
              </a:ext>
            </a:extLst>
          </p:cNvPr>
          <p:cNvSpPr>
            <a:spLocks noGrp="1"/>
          </p:cNvSpPr>
          <p:nvPr>
            <p:ph type="ftr" sz="quarter" idx="22"/>
          </p:nvPr>
        </p:nvSpPr>
        <p:spPr>
          <a:xfrm>
            <a:off x="12556122" y="541695"/>
            <a:ext cx="153888" cy="5101869"/>
          </a:xfrm>
        </p:spPr>
        <p:txBody>
          <a:bodyPr/>
          <a:lstStyle>
            <a:lvl1pPr>
              <a:defRPr>
                <a:solidFill>
                  <a:srgbClr val="E6E6E6"/>
                </a:solidFill>
              </a:defRPr>
            </a:lvl1pPr>
          </a:lstStyle>
          <a:p>
            <a:endParaRPr lang="nl-NL"/>
          </a:p>
        </p:txBody>
      </p:sp>
      <p:sp>
        <p:nvSpPr>
          <p:cNvPr id="11" name="Tijdelijke aanduiding voor dianummer 10">
            <a:extLst>
              <a:ext uri="{FF2B5EF4-FFF2-40B4-BE49-F238E27FC236}">
                <a16:creationId xmlns:a16="http://schemas.microsoft.com/office/drawing/2014/main" id="{7A43FF58-601A-486A-BC3C-8646024C2466}"/>
              </a:ext>
            </a:extLst>
          </p:cNvPr>
          <p:cNvSpPr>
            <a:spLocks noGrp="1"/>
          </p:cNvSpPr>
          <p:nvPr>
            <p:ph type="sldNum" sz="quarter" idx="23"/>
          </p:nvPr>
        </p:nvSpPr>
        <p:spPr>
          <a:xfrm>
            <a:off x="1240991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2052552378"/>
      </p:ext>
    </p:extLst>
  </p:cSld>
  <p:clrMapOvr>
    <a:masterClrMapping/>
  </p:clrMapOvr>
  <p:extLst>
    <p:ext uri="{DCECCB84-F9BA-43D5-87BE-67443E8EF086}">
      <p15:sldGuideLst xmlns:p15="http://schemas.microsoft.com/office/powerpoint/2012/main">
        <p15:guide id="1" orient="horz" pos="3045" userDrawn="1">
          <p15:clr>
            <a:srgbClr val="FBAE40"/>
          </p15:clr>
        </p15:guide>
        <p15:guide id="2" orient="horz" pos="2058" userDrawn="1">
          <p15:clr>
            <a:srgbClr val="FBAE40"/>
          </p15:clr>
        </p15:guide>
        <p15:guide id="3" orient="horz" pos="4026" userDrawn="1">
          <p15:clr>
            <a:srgbClr val="FBAE40"/>
          </p15:clr>
        </p15:guide>
        <p15:guide id="4" pos="4044" userDrawn="1">
          <p15:clr>
            <a:srgbClr val="FBAE40"/>
          </p15:clr>
        </p15:guide>
        <p15:guide id="5" pos="4362" userDrawn="1">
          <p15:clr>
            <a:srgbClr val="FBAE40"/>
          </p15:clr>
        </p15:guide>
        <p15:guide id="6" pos="2661" userDrawn="1">
          <p15:clr>
            <a:srgbClr val="FBAE40"/>
          </p15:clr>
        </p15:guide>
        <p15:guide id="7" pos="2343"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Contact (Vrij invulbaar)">
    <p:spTree>
      <p:nvGrpSpPr>
        <p:cNvPr id="1" name=""/>
        <p:cNvGrpSpPr/>
        <p:nvPr/>
      </p:nvGrpSpPr>
      <p:grpSpPr>
        <a:xfrm>
          <a:off x="0" y="0"/>
          <a:ext cx="0" cy="0"/>
          <a:chOff x="0" y="0"/>
          <a:chExt cx="0" cy="0"/>
        </a:xfrm>
      </p:grpSpPr>
      <p:sp>
        <p:nvSpPr>
          <p:cNvPr id="10" name="Tijdelijke aanduiding voor afbeelding 65">
            <a:extLst>
              <a:ext uri="{FF2B5EF4-FFF2-40B4-BE49-F238E27FC236}">
                <a16:creationId xmlns:a16="http://schemas.microsoft.com/office/drawing/2014/main" id="{D8C9B7F8-6288-4D09-BD88-8006B973F31A}"/>
              </a:ext>
            </a:extLst>
          </p:cNvPr>
          <p:cNvSpPr>
            <a:spLocks noGrp="1"/>
          </p:cNvSpPr>
          <p:nvPr>
            <p:ph type="pic" sz="quarter" idx="19" hasCustomPrompt="1"/>
          </p:nvPr>
        </p:nvSpPr>
        <p:spPr>
          <a:xfrm>
            <a:off x="755650" y="2820473"/>
            <a:ext cx="11436350" cy="4037527"/>
          </a:xfrm>
          <a:blipFill>
            <a:blip r:embed="rId2"/>
            <a:stretch>
              <a:fillRect/>
            </a:stretch>
          </a:blipFill>
        </p:spPr>
        <p:txBody>
          <a:bodyPr tIns="2340000"/>
          <a:lstStyle>
            <a:lvl1pPr marL="0" indent="0" algn="ctr">
              <a:buNone/>
              <a:defRPr sz="1400">
                <a:solidFill>
                  <a:schemeClr val="bg2">
                    <a:lumMod val="50000"/>
                  </a:schemeClr>
                </a:solidFill>
              </a:defRPr>
            </a:lvl1pPr>
          </a:lstStyle>
          <a:p>
            <a:r>
              <a:rPr lang="nl-NL"/>
              <a:t>Selecteer afbeelding</a:t>
            </a:r>
          </a:p>
        </p:txBody>
      </p:sp>
      <p:sp>
        <p:nvSpPr>
          <p:cNvPr id="6" name="Titel 5">
            <a:extLst>
              <a:ext uri="{FF2B5EF4-FFF2-40B4-BE49-F238E27FC236}">
                <a16:creationId xmlns:a16="http://schemas.microsoft.com/office/drawing/2014/main" id="{DB90DCA0-4985-4FE6-A3E0-A65236F17A2C}"/>
              </a:ext>
            </a:extLst>
          </p:cNvPr>
          <p:cNvSpPr>
            <a:spLocks noGrp="1"/>
          </p:cNvSpPr>
          <p:nvPr>
            <p:ph type="title"/>
          </p:nvPr>
        </p:nvSpPr>
        <p:spPr/>
        <p:txBody>
          <a:bodyPr/>
          <a:lstStyle/>
          <a:p>
            <a:r>
              <a:rPr lang="en-US"/>
              <a:t>Click to edit Master title style</a:t>
            </a:r>
            <a:endParaRPr lang="nl-NL"/>
          </a:p>
        </p:txBody>
      </p:sp>
      <p:sp>
        <p:nvSpPr>
          <p:cNvPr id="17" name="Tijdelijke aanduiding voor tekst 61">
            <a:extLst>
              <a:ext uri="{FF2B5EF4-FFF2-40B4-BE49-F238E27FC236}">
                <a16:creationId xmlns:a16="http://schemas.microsoft.com/office/drawing/2014/main" id="{3D815638-2A87-40E4-BC3A-FB4D1E25ACB0}"/>
              </a:ext>
            </a:extLst>
          </p:cNvPr>
          <p:cNvSpPr>
            <a:spLocks noGrp="1" noChangeAspect="1"/>
          </p:cNvSpPr>
          <p:nvPr>
            <p:ph type="body" sz="quarter" idx="18"/>
          </p:nvPr>
        </p:nvSpPr>
        <p:spPr>
          <a:xfrm>
            <a:off x="9531707" y="5835881"/>
            <a:ext cx="2340000" cy="758729"/>
          </a:xfrm>
          <a:blipFill>
            <a:blip r:embed="rId3" cstate="print">
              <a:extLst>
                <a:ext uri="{28A0092B-C50C-407E-A947-70E740481C1C}">
                  <a14:useLocalDpi xmlns:a14="http://schemas.microsoft.com/office/drawing/2010/main"/>
                </a:ext>
              </a:extLst>
            </a:blip>
            <a:stretch>
              <a:fillRect/>
            </a:stretch>
          </a:blipFill>
        </p:spPr>
        <p:txBody>
          <a:bodyPr vert="horz" lIns="3240000" rIns="0"/>
          <a:lstStyle>
            <a:lvl1pPr marL="0" indent="0">
              <a:buNone/>
              <a:defRPr sz="100">
                <a:solidFill>
                  <a:srgbClr val="E6E6E6"/>
                </a:solidFill>
              </a:defRPr>
            </a:lvl1pPr>
          </a:lstStyle>
          <a:p>
            <a:pPr lvl="0"/>
            <a:r>
              <a:rPr lang="en-US"/>
              <a:t>Click to edit Master text styles</a:t>
            </a:r>
          </a:p>
        </p:txBody>
      </p:sp>
      <p:sp>
        <p:nvSpPr>
          <p:cNvPr id="22" name="Tijdelijke aanduiding voor tekst 21">
            <a:extLst>
              <a:ext uri="{FF2B5EF4-FFF2-40B4-BE49-F238E27FC236}">
                <a16:creationId xmlns:a16="http://schemas.microsoft.com/office/drawing/2014/main" id="{4416EE60-04E7-4A49-88D4-1122BC4AF7D8}"/>
              </a:ext>
            </a:extLst>
          </p:cNvPr>
          <p:cNvSpPr>
            <a:spLocks noGrp="1" noChangeAspect="1"/>
          </p:cNvSpPr>
          <p:nvPr>
            <p:ph type="body" sz="quarter" idx="20"/>
          </p:nvPr>
        </p:nvSpPr>
        <p:spPr>
          <a:xfrm>
            <a:off x="755650" y="3288888"/>
            <a:ext cx="2863850" cy="3096290"/>
          </a:xfrm>
          <a:custGeom>
            <a:avLst/>
            <a:gdLst>
              <a:gd name="connsiteX0" fmla="*/ 2525609 w 5497409"/>
              <a:gd name="connsiteY0" fmla="*/ 0 h 5943600"/>
              <a:gd name="connsiteX1" fmla="*/ 5497409 w 5497409"/>
              <a:gd name="connsiteY1" fmla="*/ 2971800 h 5943600"/>
              <a:gd name="connsiteX2" fmla="*/ 2525609 w 5497409"/>
              <a:gd name="connsiteY2" fmla="*/ 5943600 h 5943600"/>
              <a:gd name="connsiteX3" fmla="*/ 61346 w 5497409"/>
              <a:gd name="connsiteY3" fmla="*/ 4633362 h 5943600"/>
              <a:gd name="connsiteX4" fmla="*/ 0 w 5497409"/>
              <a:gd name="connsiteY4" fmla="*/ 4532384 h 5943600"/>
              <a:gd name="connsiteX5" fmla="*/ 0 w 5497409"/>
              <a:gd name="connsiteY5" fmla="*/ 1411217 h 5943600"/>
              <a:gd name="connsiteX6" fmla="*/ 61346 w 5497409"/>
              <a:gd name="connsiteY6" fmla="*/ 1310238 h 5943600"/>
              <a:gd name="connsiteX7" fmla="*/ 2525609 w 5497409"/>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09" h="5943600">
                <a:moveTo>
                  <a:pt x="2525609" y="0"/>
                </a:moveTo>
                <a:cubicBezTo>
                  <a:pt x="4166889" y="0"/>
                  <a:pt x="5497409" y="1330520"/>
                  <a:pt x="5497409" y="2971800"/>
                </a:cubicBezTo>
                <a:cubicBezTo>
                  <a:pt x="5497409" y="4613080"/>
                  <a:pt x="4166889" y="5943600"/>
                  <a:pt x="2525609" y="5943600"/>
                </a:cubicBezTo>
                <a:cubicBezTo>
                  <a:pt x="1499809" y="5943600"/>
                  <a:pt x="595400" y="5423866"/>
                  <a:pt x="61346" y="4633362"/>
                </a:cubicBezTo>
                <a:lnTo>
                  <a:pt x="0" y="4532384"/>
                </a:lnTo>
                <a:lnTo>
                  <a:pt x="0" y="1411217"/>
                </a:lnTo>
                <a:lnTo>
                  <a:pt x="61346" y="1310238"/>
                </a:lnTo>
                <a:cubicBezTo>
                  <a:pt x="595400" y="519735"/>
                  <a:pt x="1499809" y="0"/>
                  <a:pt x="2525609" y="0"/>
                </a:cubicBezTo>
                <a:close/>
              </a:path>
            </a:pathLst>
          </a:custGeom>
          <a:gradFill flip="none" rotWithShape="1">
            <a:gsLst>
              <a:gs pos="0">
                <a:schemeClr val="accent4">
                  <a:alpha val="0"/>
                </a:schemeClr>
              </a:gs>
              <a:gs pos="100000">
                <a:schemeClr val="accent4"/>
              </a:gs>
            </a:gsLst>
            <a:lin ang="10800000" scaled="1"/>
            <a:tileRect/>
          </a:gradFill>
        </p:spPr>
        <p:txBody>
          <a:bodyPr vert="wordArtVert" wrap="square" rIns="6336000">
            <a:noAutofit/>
          </a:bodyPr>
          <a:lstStyle>
            <a:lvl1pPr marL="0" indent="0">
              <a:buNone/>
              <a:defRPr sz="100">
                <a:solidFill>
                  <a:srgbClr val="E6E6E6"/>
                </a:solidFill>
              </a:defRPr>
            </a:lvl1pPr>
          </a:lstStyle>
          <a:p>
            <a:pPr lvl="0"/>
            <a:r>
              <a:rPr lang="en-US"/>
              <a:t>Click to edit Master text styles</a:t>
            </a:r>
          </a:p>
        </p:txBody>
      </p:sp>
      <p:sp>
        <p:nvSpPr>
          <p:cNvPr id="2" name="Tijdelijke aanduiding voor datum 1">
            <a:extLst>
              <a:ext uri="{FF2B5EF4-FFF2-40B4-BE49-F238E27FC236}">
                <a16:creationId xmlns:a16="http://schemas.microsoft.com/office/drawing/2014/main" id="{930A32AC-B6B9-49DA-96CB-8FA7566F258D}"/>
              </a:ext>
            </a:extLst>
          </p:cNvPr>
          <p:cNvSpPr>
            <a:spLocks noGrp="1"/>
          </p:cNvSpPr>
          <p:nvPr>
            <p:ph type="dt" sz="half" idx="21"/>
          </p:nvPr>
        </p:nvSpPr>
        <p:spPr>
          <a:xfrm>
            <a:off x="13086750" y="4157669"/>
            <a:ext cx="153888" cy="1485895"/>
          </a:xfrm>
        </p:spPr>
        <p:txBody>
          <a:bodyPr/>
          <a:lstStyle>
            <a:lvl1pPr>
              <a:defRPr>
                <a:solidFill>
                  <a:srgbClr val="E6E6E6"/>
                </a:solidFill>
              </a:defRPr>
            </a:lvl1pPr>
          </a:lstStyle>
          <a:p>
            <a:endParaRPr lang="nl-NL"/>
          </a:p>
        </p:txBody>
      </p:sp>
      <p:sp>
        <p:nvSpPr>
          <p:cNvPr id="8" name="Tijdelijke aanduiding voor voettekst 7">
            <a:extLst>
              <a:ext uri="{FF2B5EF4-FFF2-40B4-BE49-F238E27FC236}">
                <a16:creationId xmlns:a16="http://schemas.microsoft.com/office/drawing/2014/main" id="{65B33C15-FA3F-4488-B605-FD2E5912A649}"/>
              </a:ext>
            </a:extLst>
          </p:cNvPr>
          <p:cNvSpPr>
            <a:spLocks noGrp="1"/>
          </p:cNvSpPr>
          <p:nvPr>
            <p:ph type="ftr" sz="quarter" idx="22"/>
          </p:nvPr>
        </p:nvSpPr>
        <p:spPr>
          <a:xfrm>
            <a:off x="12556122" y="541695"/>
            <a:ext cx="153888" cy="5101869"/>
          </a:xfrm>
        </p:spPr>
        <p:txBody>
          <a:bodyPr/>
          <a:lstStyle>
            <a:lvl1pPr>
              <a:defRPr>
                <a:solidFill>
                  <a:srgbClr val="E6E6E6"/>
                </a:solidFill>
              </a:defRPr>
            </a:lvl1pPr>
          </a:lstStyle>
          <a:p>
            <a:endParaRPr lang="nl-NL"/>
          </a:p>
        </p:txBody>
      </p:sp>
      <p:sp>
        <p:nvSpPr>
          <p:cNvPr id="11" name="Tijdelijke aanduiding voor dianummer 10">
            <a:extLst>
              <a:ext uri="{FF2B5EF4-FFF2-40B4-BE49-F238E27FC236}">
                <a16:creationId xmlns:a16="http://schemas.microsoft.com/office/drawing/2014/main" id="{7A43FF58-601A-486A-BC3C-8646024C2466}"/>
              </a:ext>
            </a:extLst>
          </p:cNvPr>
          <p:cNvSpPr>
            <a:spLocks noGrp="1"/>
          </p:cNvSpPr>
          <p:nvPr>
            <p:ph type="sldNum" sz="quarter" idx="23"/>
          </p:nvPr>
        </p:nvSpPr>
        <p:spPr>
          <a:xfrm>
            <a:off x="1240991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23" name="Tijdelijke aanduiding voor tekst 3">
            <a:extLst>
              <a:ext uri="{FF2B5EF4-FFF2-40B4-BE49-F238E27FC236}">
                <a16:creationId xmlns:a16="http://schemas.microsoft.com/office/drawing/2014/main" id="{D05F72AB-9143-4CEB-9995-BC46F87996D0}"/>
              </a:ext>
            </a:extLst>
          </p:cNvPr>
          <p:cNvSpPr>
            <a:spLocks noGrp="1"/>
          </p:cNvSpPr>
          <p:nvPr>
            <p:ph type="body" sz="quarter" idx="25"/>
          </p:nvPr>
        </p:nvSpPr>
        <p:spPr>
          <a:xfrm>
            <a:off x="1260000" y="1764000"/>
            <a:ext cx="2448000"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4" name="Tijdelijke aanduiding voor tekst 3">
            <a:extLst>
              <a:ext uri="{FF2B5EF4-FFF2-40B4-BE49-F238E27FC236}">
                <a16:creationId xmlns:a16="http://schemas.microsoft.com/office/drawing/2014/main" id="{140C74ED-3843-44B5-A036-98F1C0983D05}"/>
              </a:ext>
            </a:extLst>
          </p:cNvPr>
          <p:cNvSpPr>
            <a:spLocks noGrp="1"/>
          </p:cNvSpPr>
          <p:nvPr>
            <p:ph type="body" sz="quarter" idx="26"/>
          </p:nvPr>
        </p:nvSpPr>
        <p:spPr>
          <a:xfrm>
            <a:off x="1260000" y="2268000"/>
            <a:ext cx="2448000"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5" name="Tijdelijke aanduiding voor tekst 3">
            <a:extLst>
              <a:ext uri="{FF2B5EF4-FFF2-40B4-BE49-F238E27FC236}">
                <a16:creationId xmlns:a16="http://schemas.microsoft.com/office/drawing/2014/main" id="{7CB3B72F-829E-4802-89CE-5FAA88721144}"/>
              </a:ext>
            </a:extLst>
          </p:cNvPr>
          <p:cNvSpPr>
            <a:spLocks noGrp="1"/>
          </p:cNvSpPr>
          <p:nvPr>
            <p:ph type="body" sz="quarter" idx="27"/>
          </p:nvPr>
        </p:nvSpPr>
        <p:spPr>
          <a:xfrm>
            <a:off x="4212000" y="1764000"/>
            <a:ext cx="2195512"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6" name="Tijdelijke aanduiding voor tekst 3">
            <a:extLst>
              <a:ext uri="{FF2B5EF4-FFF2-40B4-BE49-F238E27FC236}">
                <a16:creationId xmlns:a16="http://schemas.microsoft.com/office/drawing/2014/main" id="{E96C0F79-C1F5-448A-9B02-130652C5EFD6}"/>
              </a:ext>
            </a:extLst>
          </p:cNvPr>
          <p:cNvSpPr>
            <a:spLocks noGrp="1"/>
          </p:cNvSpPr>
          <p:nvPr>
            <p:ph type="body" sz="quarter" idx="28"/>
          </p:nvPr>
        </p:nvSpPr>
        <p:spPr>
          <a:xfrm>
            <a:off x="4212000" y="2268000"/>
            <a:ext cx="2195512"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7" name="Tijdelijke aanduiding voor tekst 3">
            <a:extLst>
              <a:ext uri="{FF2B5EF4-FFF2-40B4-BE49-F238E27FC236}">
                <a16:creationId xmlns:a16="http://schemas.microsoft.com/office/drawing/2014/main" id="{3008B147-EF81-4851-A6A3-FDBC85BB5B45}"/>
              </a:ext>
            </a:extLst>
          </p:cNvPr>
          <p:cNvSpPr>
            <a:spLocks noGrp="1"/>
          </p:cNvSpPr>
          <p:nvPr>
            <p:ph type="body" sz="quarter" idx="29"/>
          </p:nvPr>
        </p:nvSpPr>
        <p:spPr>
          <a:xfrm>
            <a:off x="6910369" y="1764000"/>
            <a:ext cx="4362394"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8" name="Tijdelijke aanduiding voor tekst 3">
            <a:extLst>
              <a:ext uri="{FF2B5EF4-FFF2-40B4-BE49-F238E27FC236}">
                <a16:creationId xmlns:a16="http://schemas.microsoft.com/office/drawing/2014/main" id="{D61D01F4-0D94-49A0-A0C6-2A6964B39397}"/>
              </a:ext>
            </a:extLst>
          </p:cNvPr>
          <p:cNvSpPr>
            <a:spLocks noGrp="1"/>
          </p:cNvSpPr>
          <p:nvPr>
            <p:ph type="body" sz="quarter" idx="30"/>
          </p:nvPr>
        </p:nvSpPr>
        <p:spPr>
          <a:xfrm>
            <a:off x="6910369" y="2268000"/>
            <a:ext cx="4362394"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13" name="Tijdelijke aanduiding voor afbeelding 12">
            <a:extLst>
              <a:ext uri="{FF2B5EF4-FFF2-40B4-BE49-F238E27FC236}">
                <a16:creationId xmlns:a16="http://schemas.microsoft.com/office/drawing/2014/main" id="{12238712-852D-4C83-A179-EE0F3F65535F}"/>
              </a:ext>
            </a:extLst>
          </p:cNvPr>
          <p:cNvSpPr>
            <a:spLocks noGrp="1"/>
          </p:cNvSpPr>
          <p:nvPr>
            <p:ph type="pic" sz="quarter" idx="31"/>
          </p:nvPr>
        </p:nvSpPr>
        <p:spPr>
          <a:xfrm>
            <a:off x="755650" y="1764000"/>
            <a:ext cx="306000" cy="306000"/>
          </a:xfrm>
          <a:blipFill>
            <a:blip r:embed="rId4">
              <a:extLst>
                <a:ext uri="{96DAC541-7B7A-43D3-8B79-37D633B846F1}">
                  <asvg:svgBlip xmlns:asvg="http://schemas.microsoft.com/office/drawing/2016/SVG/main" r:embed="rId5"/>
                </a:ext>
              </a:extLst>
            </a:blip>
            <a:stretch>
              <a:fillRect/>
            </a:stretch>
          </a:blipFill>
        </p:spPr>
        <p:txBody>
          <a:bodyPr anchor="ctr"/>
          <a:lstStyle>
            <a:lvl1pPr marL="0" indent="0" algn="ctr">
              <a:buNone/>
              <a:defRPr sz="400"/>
            </a:lvl1pPr>
          </a:lstStyle>
          <a:p>
            <a:r>
              <a:rPr lang="en-US"/>
              <a:t>Click icon to add picture</a:t>
            </a:r>
            <a:endParaRPr lang="en-GB"/>
          </a:p>
        </p:txBody>
      </p:sp>
      <p:sp>
        <p:nvSpPr>
          <p:cNvPr id="35" name="Tijdelijke aanduiding voor afbeelding 12">
            <a:extLst>
              <a:ext uri="{FF2B5EF4-FFF2-40B4-BE49-F238E27FC236}">
                <a16:creationId xmlns:a16="http://schemas.microsoft.com/office/drawing/2014/main" id="{B94B33D8-9ADC-46F3-9BAD-244DD8692871}"/>
              </a:ext>
            </a:extLst>
          </p:cNvPr>
          <p:cNvSpPr>
            <a:spLocks noGrp="1"/>
          </p:cNvSpPr>
          <p:nvPr>
            <p:ph type="pic" sz="quarter" idx="32"/>
          </p:nvPr>
        </p:nvSpPr>
        <p:spPr>
          <a:xfrm>
            <a:off x="755650" y="2268000"/>
            <a:ext cx="306000" cy="306000"/>
          </a:xfrm>
          <a:blipFill>
            <a:blip r:embed="rId6">
              <a:extLst>
                <a:ext uri="{96DAC541-7B7A-43D3-8B79-37D633B846F1}">
                  <asvg:svgBlip xmlns:asvg="http://schemas.microsoft.com/office/drawing/2016/SVG/main" r:embed="rId7"/>
                </a:ext>
              </a:extLst>
            </a:blip>
            <a:stretch>
              <a:fillRect/>
            </a:stretch>
          </a:blipFill>
        </p:spPr>
        <p:txBody>
          <a:bodyPr anchor="ctr"/>
          <a:lstStyle>
            <a:lvl1pPr marL="0" indent="0" algn="ctr">
              <a:buNone/>
              <a:defRPr sz="400"/>
            </a:lvl1pPr>
          </a:lstStyle>
          <a:p>
            <a:r>
              <a:rPr lang="en-US"/>
              <a:t>Click icon to add picture</a:t>
            </a:r>
            <a:endParaRPr lang="en-GB"/>
          </a:p>
        </p:txBody>
      </p:sp>
      <p:sp>
        <p:nvSpPr>
          <p:cNvPr id="36" name="Tijdelijke aanduiding voor afbeelding 12">
            <a:extLst>
              <a:ext uri="{FF2B5EF4-FFF2-40B4-BE49-F238E27FC236}">
                <a16:creationId xmlns:a16="http://schemas.microsoft.com/office/drawing/2014/main" id="{7B078E79-A086-4E54-9016-28A2DBA0692E}"/>
              </a:ext>
            </a:extLst>
          </p:cNvPr>
          <p:cNvSpPr>
            <a:spLocks noGrp="1"/>
          </p:cNvSpPr>
          <p:nvPr>
            <p:ph type="pic" sz="quarter" idx="33"/>
          </p:nvPr>
        </p:nvSpPr>
        <p:spPr>
          <a:xfrm>
            <a:off x="3708000" y="1764000"/>
            <a:ext cx="306000" cy="306000"/>
          </a:xfrm>
          <a:blipFill>
            <a:blip r:embed="rId8">
              <a:extLst>
                <a:ext uri="{96DAC541-7B7A-43D3-8B79-37D633B846F1}">
                  <asvg:svgBlip xmlns:asvg="http://schemas.microsoft.com/office/drawing/2016/SVG/main" r:embed="rId9"/>
                </a:ext>
              </a:extLst>
            </a:blip>
            <a:stretch>
              <a:fillRect/>
            </a:stretch>
          </a:blipFill>
        </p:spPr>
        <p:txBody>
          <a:bodyPr anchor="ctr"/>
          <a:lstStyle>
            <a:lvl1pPr marL="0" indent="0" algn="ctr">
              <a:buNone/>
              <a:defRPr sz="400"/>
            </a:lvl1pPr>
          </a:lstStyle>
          <a:p>
            <a:r>
              <a:rPr lang="en-US"/>
              <a:t>Click icon to add picture</a:t>
            </a:r>
            <a:endParaRPr lang="en-GB"/>
          </a:p>
        </p:txBody>
      </p:sp>
      <p:sp>
        <p:nvSpPr>
          <p:cNvPr id="37" name="Tijdelijke aanduiding voor afbeelding 12">
            <a:extLst>
              <a:ext uri="{FF2B5EF4-FFF2-40B4-BE49-F238E27FC236}">
                <a16:creationId xmlns:a16="http://schemas.microsoft.com/office/drawing/2014/main" id="{9A2E3717-085D-4920-9B0E-8DBF1A42FCA7}"/>
              </a:ext>
            </a:extLst>
          </p:cNvPr>
          <p:cNvSpPr>
            <a:spLocks noGrp="1"/>
          </p:cNvSpPr>
          <p:nvPr>
            <p:ph type="pic" sz="quarter" idx="34"/>
          </p:nvPr>
        </p:nvSpPr>
        <p:spPr>
          <a:xfrm>
            <a:off x="3708000" y="2268000"/>
            <a:ext cx="306000" cy="306000"/>
          </a:xfrm>
          <a:blipFill>
            <a:blip r:embed="rId10">
              <a:extLst>
                <a:ext uri="{96DAC541-7B7A-43D3-8B79-37D633B846F1}">
                  <asvg:svgBlip xmlns:asvg="http://schemas.microsoft.com/office/drawing/2016/SVG/main" r:embed="rId11"/>
                </a:ext>
              </a:extLst>
            </a:blip>
            <a:stretch>
              <a:fillRect/>
            </a:stretch>
          </a:blipFill>
        </p:spPr>
        <p:txBody>
          <a:bodyPr anchor="ctr"/>
          <a:lstStyle>
            <a:lvl1pPr marL="0" indent="0" algn="ctr">
              <a:buNone/>
              <a:defRPr sz="400"/>
            </a:lvl1pPr>
          </a:lstStyle>
          <a:p>
            <a:r>
              <a:rPr lang="en-US"/>
              <a:t>Click icon to add picture</a:t>
            </a:r>
            <a:endParaRPr lang="en-GB"/>
          </a:p>
        </p:txBody>
      </p:sp>
      <p:sp>
        <p:nvSpPr>
          <p:cNvPr id="38" name="Tijdelijke aanduiding voor afbeelding 12">
            <a:extLst>
              <a:ext uri="{FF2B5EF4-FFF2-40B4-BE49-F238E27FC236}">
                <a16:creationId xmlns:a16="http://schemas.microsoft.com/office/drawing/2014/main" id="{77467CBB-F989-40AA-BAA1-DDC3FE2145D6}"/>
              </a:ext>
            </a:extLst>
          </p:cNvPr>
          <p:cNvSpPr>
            <a:spLocks noGrp="1"/>
          </p:cNvSpPr>
          <p:nvPr>
            <p:ph type="pic" sz="quarter" idx="35"/>
          </p:nvPr>
        </p:nvSpPr>
        <p:spPr>
          <a:xfrm>
            <a:off x="6408000" y="1764000"/>
            <a:ext cx="306000" cy="306000"/>
          </a:xfrm>
          <a:blipFill>
            <a:blip r:embed="rId12">
              <a:extLst>
                <a:ext uri="{96DAC541-7B7A-43D3-8B79-37D633B846F1}">
                  <asvg:svgBlip xmlns:asvg="http://schemas.microsoft.com/office/drawing/2016/SVG/main" r:embed="rId13"/>
                </a:ext>
              </a:extLst>
            </a:blip>
            <a:stretch>
              <a:fillRect/>
            </a:stretch>
          </a:blipFill>
        </p:spPr>
        <p:txBody>
          <a:bodyPr anchor="ctr"/>
          <a:lstStyle>
            <a:lvl1pPr marL="0" indent="0" algn="ctr">
              <a:buNone/>
              <a:defRPr sz="400"/>
            </a:lvl1pPr>
          </a:lstStyle>
          <a:p>
            <a:r>
              <a:rPr lang="en-US"/>
              <a:t>Click icon to add picture</a:t>
            </a:r>
            <a:endParaRPr lang="en-GB"/>
          </a:p>
        </p:txBody>
      </p:sp>
      <p:sp>
        <p:nvSpPr>
          <p:cNvPr id="39" name="Tijdelijke aanduiding voor afbeelding 12">
            <a:extLst>
              <a:ext uri="{FF2B5EF4-FFF2-40B4-BE49-F238E27FC236}">
                <a16:creationId xmlns:a16="http://schemas.microsoft.com/office/drawing/2014/main" id="{1C25A578-0CC7-464F-9CFB-1B9EC232EF8C}"/>
              </a:ext>
            </a:extLst>
          </p:cNvPr>
          <p:cNvSpPr>
            <a:spLocks noGrp="1"/>
          </p:cNvSpPr>
          <p:nvPr>
            <p:ph type="pic" sz="quarter" idx="36"/>
          </p:nvPr>
        </p:nvSpPr>
        <p:spPr>
          <a:xfrm>
            <a:off x="6408000" y="2268000"/>
            <a:ext cx="306000" cy="306000"/>
          </a:xfrm>
          <a:blipFill>
            <a:blip r:embed="rId14">
              <a:extLst>
                <a:ext uri="{96DAC541-7B7A-43D3-8B79-37D633B846F1}">
                  <asvg:svgBlip xmlns:asvg="http://schemas.microsoft.com/office/drawing/2016/SVG/main" r:embed="rId15"/>
                </a:ext>
              </a:extLst>
            </a:blip>
            <a:stretch>
              <a:fillRect/>
            </a:stretch>
          </a:blipFill>
        </p:spPr>
        <p:txBody>
          <a:bodyPr anchor="ctr"/>
          <a:lstStyle>
            <a:lvl1pPr marL="0" indent="0" algn="ctr">
              <a:buNone/>
              <a:defRPr sz="400"/>
            </a:lvl1pPr>
          </a:lstStyle>
          <a:p>
            <a:r>
              <a:rPr lang="en-US"/>
              <a:t>Click icon to add picture</a:t>
            </a:r>
            <a:endParaRPr lang="en-GB"/>
          </a:p>
        </p:txBody>
      </p:sp>
    </p:spTree>
    <p:extLst>
      <p:ext uri="{BB962C8B-B14F-4D97-AF65-F5344CB8AC3E}">
        <p14:creationId xmlns:p14="http://schemas.microsoft.com/office/powerpoint/2010/main" val="554094542"/>
      </p:ext>
    </p:extLst>
  </p:cSld>
  <p:clrMapOvr>
    <a:masterClrMapping/>
  </p:clrMapOvr>
  <p:extLst>
    <p:ext uri="{DCECCB84-F9BA-43D5-87BE-67443E8EF086}">
      <p15:sldGuideLst xmlns:p15="http://schemas.microsoft.com/office/powerpoint/2012/main">
        <p15:guide id="1" orient="horz" pos="3045">
          <p15:clr>
            <a:srgbClr val="FBAE40"/>
          </p15:clr>
        </p15:guide>
        <p15:guide id="2" orient="horz" pos="2058">
          <p15:clr>
            <a:srgbClr val="FBAE40"/>
          </p15:clr>
        </p15:guide>
        <p15:guide id="3" orient="horz" pos="4026">
          <p15:clr>
            <a:srgbClr val="FBAE40"/>
          </p15:clr>
        </p15:guide>
        <p15:guide id="4" pos="4044">
          <p15:clr>
            <a:srgbClr val="FBAE40"/>
          </p15:clr>
        </p15:guide>
        <p15:guide id="5" pos="4362">
          <p15:clr>
            <a:srgbClr val="FBAE40"/>
          </p15:clr>
        </p15:guide>
        <p15:guide id="6" pos="2661">
          <p15:clr>
            <a:srgbClr val="FBAE40"/>
          </p15:clr>
        </p15:guide>
        <p15:guide id="7" pos="2343">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stretch>
            <a:fillRect/>
          </a:stretch>
        </p:blipFill>
        <p:spPr>
          <a:xfrm>
            <a:off x="0" y="4572000"/>
            <a:ext cx="12192000" cy="2286000"/>
          </a:xfrm>
          <a:prstGeom prst="rect">
            <a:avLst/>
          </a:prstGeom>
        </p:spPr>
      </p:pic>
      <p:pic>
        <p:nvPicPr>
          <p:cNvPr id="9" name="Afbeelding 8"/>
          <p:cNvPicPr>
            <a:picLocks noChangeAspect="1"/>
          </p:cNvPicPr>
          <p:nvPr userDrawn="1"/>
        </p:nvPicPr>
        <p:blipFill>
          <a:blip r:embed="rId3"/>
          <a:stretch>
            <a:fillRect/>
          </a:stretch>
        </p:blipFill>
        <p:spPr>
          <a:xfrm>
            <a:off x="903112" y="5096933"/>
            <a:ext cx="1354667" cy="1536700"/>
          </a:xfrm>
          <a:prstGeom prst="rect">
            <a:avLst/>
          </a:prstGeom>
        </p:spPr>
      </p:pic>
      <p:sp>
        <p:nvSpPr>
          <p:cNvPr id="3" name="Subtitel 2"/>
          <p:cNvSpPr>
            <a:spLocks noGrp="1"/>
          </p:cNvSpPr>
          <p:nvPr>
            <p:ph type="subTitle" idx="1"/>
          </p:nvPr>
        </p:nvSpPr>
        <p:spPr>
          <a:xfrm>
            <a:off x="3352800" y="5645150"/>
            <a:ext cx="8534400" cy="704850"/>
          </a:xfrm>
        </p:spPr>
        <p:txBody>
          <a:bodyPr anchor="t"/>
          <a:lstStyle>
            <a:lvl1pPr marL="0" indent="0" algn="l">
              <a:buNone/>
              <a:defRPr sz="1800">
                <a:solidFill>
                  <a:schemeClr val="bg1"/>
                </a:solidFill>
                <a:latin typeface="Verdana" charset="0"/>
                <a:ea typeface="Verdana" charset="0"/>
                <a:cs typeface="Verdana"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p>
        </p:txBody>
      </p:sp>
      <p:sp>
        <p:nvSpPr>
          <p:cNvPr id="2" name="Titel 1"/>
          <p:cNvSpPr>
            <a:spLocks noGrp="1"/>
          </p:cNvSpPr>
          <p:nvPr>
            <p:ph type="ctrTitle"/>
          </p:nvPr>
        </p:nvSpPr>
        <p:spPr>
          <a:xfrm>
            <a:off x="3352800" y="5058834"/>
            <a:ext cx="8534400" cy="745067"/>
          </a:xfrm>
        </p:spPr>
        <p:txBody>
          <a:bodyPr anchor="t">
            <a:normAutofit/>
          </a:bodyPr>
          <a:lstStyle>
            <a:lvl1pPr algn="l">
              <a:defRPr sz="2800" b="1" i="0">
                <a:solidFill>
                  <a:schemeClr val="bg1"/>
                </a:solidFill>
                <a:latin typeface="Verdana" charset="0"/>
                <a:ea typeface="Verdana" charset="0"/>
                <a:cs typeface="Verdana" charset="0"/>
              </a:defRPr>
            </a:lvl1pPr>
          </a:lstStyle>
          <a:p>
            <a:r>
              <a:rPr lang="nl-NL"/>
              <a:t>Klik om stijl te bewerken</a:t>
            </a:r>
          </a:p>
        </p:txBody>
      </p:sp>
      <p:sp>
        <p:nvSpPr>
          <p:cNvPr id="10" name="Tijdelijke aanduiding voor afbeelding 2"/>
          <p:cNvSpPr>
            <a:spLocks noGrp="1"/>
          </p:cNvSpPr>
          <p:nvPr>
            <p:ph type="pic" idx="10" hasCustomPrompt="1"/>
          </p:nvPr>
        </p:nvSpPr>
        <p:spPr>
          <a:xfrm>
            <a:off x="0" y="-1059"/>
            <a:ext cx="12192000" cy="4873625"/>
          </a:xfrm>
        </p:spPr>
        <p:txBody>
          <a:bodyPr lIns="720000" tIns="1080000" rIns="360000">
            <a:normAutofit/>
          </a:bodyPr>
          <a:lstStyle>
            <a:lvl1pPr marL="0" indent="0">
              <a:buNone/>
              <a:defRPr lang="nl-NL" sz="2800" b="0" i="0" smtClean="0">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b="0" i="0">
                <a:solidFill>
                  <a:srgbClr val="1F497D"/>
                </a:solidFill>
                <a:effectLst/>
                <a:latin typeface="Verdana" charset="0"/>
              </a:rPr>
              <a:t>Klik op het pictogram hieronder om een beeldvullende afbeelding in te voegen</a:t>
            </a:r>
            <a:endParaRPr lang="nl-NL"/>
          </a:p>
        </p:txBody>
      </p:sp>
    </p:spTree>
    <p:extLst>
      <p:ext uri="{BB962C8B-B14F-4D97-AF65-F5344CB8AC3E}">
        <p14:creationId xmlns:p14="http://schemas.microsoft.com/office/powerpoint/2010/main" val="996825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Titeldia met vierkant beeld">
    <p:spTree>
      <p:nvGrpSpPr>
        <p:cNvPr id="1" name=""/>
        <p:cNvGrpSpPr/>
        <p:nvPr/>
      </p:nvGrpSpPr>
      <p:grpSpPr>
        <a:xfrm>
          <a:off x="0" y="0"/>
          <a:ext cx="0" cy="0"/>
          <a:chOff x="0" y="0"/>
          <a:chExt cx="0" cy="0"/>
        </a:xfrm>
      </p:grpSpPr>
      <p:sp>
        <p:nvSpPr>
          <p:cNvPr id="66" name="Tijdelijke aanduiding voor afbeelding 65">
            <a:extLst>
              <a:ext uri="{FF2B5EF4-FFF2-40B4-BE49-F238E27FC236}">
                <a16:creationId xmlns:a16="http://schemas.microsoft.com/office/drawing/2014/main" id="{C993F618-5D8C-4CD3-B26D-F74E7598724D}"/>
              </a:ext>
            </a:extLst>
          </p:cNvPr>
          <p:cNvSpPr>
            <a:spLocks noGrp="1"/>
          </p:cNvSpPr>
          <p:nvPr>
            <p:ph type="pic" sz="quarter" idx="19" hasCustomPrompt="1"/>
          </p:nvPr>
        </p:nvSpPr>
        <p:spPr>
          <a:xfrm>
            <a:off x="0" y="0"/>
            <a:ext cx="6858000" cy="6858000"/>
          </a:xfrm>
          <a:solidFill>
            <a:schemeClr val="bg1">
              <a:lumMod val="85000"/>
            </a:schemeClr>
          </a:solidFill>
        </p:spPr>
        <p:txBody>
          <a:bodyPr tIns="3816000"/>
          <a:lstStyle>
            <a:lvl1pPr marL="0" indent="0" algn="ctr">
              <a:buNone/>
              <a:defRPr sz="1400">
                <a:solidFill>
                  <a:schemeClr val="bg2">
                    <a:lumMod val="50000"/>
                  </a:schemeClr>
                </a:solidFill>
              </a:defRPr>
            </a:lvl1pPr>
          </a:lstStyle>
          <a:p>
            <a:r>
              <a:rPr lang="nl-NL"/>
              <a:t>Selecteer afbeelding</a:t>
            </a:r>
          </a:p>
        </p:txBody>
      </p:sp>
      <p:sp>
        <p:nvSpPr>
          <p:cNvPr id="12" name="Tijdelijke aanduiding voor tekst 11">
            <a:extLst>
              <a:ext uri="{FF2B5EF4-FFF2-40B4-BE49-F238E27FC236}">
                <a16:creationId xmlns:a16="http://schemas.microsoft.com/office/drawing/2014/main" id="{17861E45-7D0B-4CBE-BF29-EEB926363114}"/>
              </a:ext>
            </a:extLst>
          </p:cNvPr>
          <p:cNvSpPr>
            <a:spLocks noGrp="1"/>
          </p:cNvSpPr>
          <p:nvPr>
            <p:ph type="body" sz="quarter" idx="13" hasCustomPrompt="1"/>
          </p:nvPr>
        </p:nvSpPr>
        <p:spPr>
          <a:xfrm>
            <a:off x="7236000" y="5295900"/>
            <a:ext cx="4513088" cy="788988"/>
          </a:xfrm>
        </p:spPr>
        <p:txBody>
          <a:bodyPr>
            <a:noAutofit/>
          </a:bodyPr>
          <a:lstStyle>
            <a:lvl1pPr marL="0" indent="0">
              <a:buNone/>
              <a:defRPr sz="1200" b="0"/>
            </a:lvl1pPr>
          </a:lstStyle>
          <a:p>
            <a:pPr lvl="0"/>
            <a:r>
              <a:rPr lang="nl-NL"/>
              <a:t>Naam Achternaam</a:t>
            </a:r>
          </a:p>
        </p:txBody>
      </p:sp>
      <p:sp>
        <p:nvSpPr>
          <p:cNvPr id="3" name="Ondertitel 2">
            <a:extLst>
              <a:ext uri="{FF2B5EF4-FFF2-40B4-BE49-F238E27FC236}">
                <a16:creationId xmlns:a16="http://schemas.microsoft.com/office/drawing/2014/main" id="{5B0A17F5-F68D-450E-924D-50BE1E84C574}"/>
              </a:ext>
            </a:extLst>
          </p:cNvPr>
          <p:cNvSpPr>
            <a:spLocks noGrp="1"/>
          </p:cNvSpPr>
          <p:nvPr>
            <p:ph type="subTitle" idx="1"/>
          </p:nvPr>
        </p:nvSpPr>
        <p:spPr>
          <a:xfrm>
            <a:off x="7236000" y="3854640"/>
            <a:ext cx="4513088" cy="676275"/>
          </a:xfrm>
        </p:spPr>
        <p:txBody>
          <a:bodyPr/>
          <a:lstStyle>
            <a:lvl1pPr marL="0" indent="0" algn="l">
              <a:spcBef>
                <a:spcPts val="0"/>
              </a:spcBef>
              <a:buNone/>
              <a:defRPr sz="24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Tijdelijke aanduiding voor datum 3">
            <a:extLst>
              <a:ext uri="{FF2B5EF4-FFF2-40B4-BE49-F238E27FC236}">
                <a16:creationId xmlns:a16="http://schemas.microsoft.com/office/drawing/2014/main" id="{4FB69FD9-1A34-44C5-BB96-B626ABE7D68E}"/>
              </a:ext>
            </a:extLst>
          </p:cNvPr>
          <p:cNvSpPr>
            <a:spLocks noGrp="1"/>
          </p:cNvSpPr>
          <p:nvPr>
            <p:ph type="dt" sz="half" idx="10"/>
          </p:nvPr>
        </p:nvSpPr>
        <p:spPr>
          <a:xfrm>
            <a:off x="7236000" y="6264000"/>
            <a:ext cx="2340000" cy="184666"/>
          </a:xfrm>
        </p:spPr>
        <p:txBody>
          <a:bodyPr vert="horz"/>
          <a:lstStyle>
            <a:lvl1pPr>
              <a:defRPr sz="1000" b="0">
                <a:solidFill>
                  <a:schemeClr val="tx1"/>
                </a:solidFill>
              </a:defRPr>
            </a:lvl1pPr>
          </a:lstStyle>
          <a:p>
            <a:endParaRPr lang="nl-NL"/>
          </a:p>
        </p:txBody>
      </p:sp>
      <p:sp>
        <p:nvSpPr>
          <p:cNvPr id="5" name="Tijdelijke aanduiding voor voettekst 4">
            <a:extLst>
              <a:ext uri="{FF2B5EF4-FFF2-40B4-BE49-F238E27FC236}">
                <a16:creationId xmlns:a16="http://schemas.microsoft.com/office/drawing/2014/main" id="{D005FF67-098D-42EF-9DDB-0B34D97B16B8}"/>
              </a:ext>
            </a:extLst>
          </p:cNvPr>
          <p:cNvSpPr>
            <a:spLocks noGrp="1"/>
          </p:cNvSpPr>
          <p:nvPr>
            <p:ph type="ftr" sz="quarter" idx="11"/>
          </p:nvPr>
        </p:nvSpPr>
        <p:spPr>
          <a:xfrm>
            <a:off x="12473572" y="684000"/>
            <a:ext cx="153888" cy="3786017"/>
          </a:xfrm>
        </p:spPr>
        <p:txBody>
          <a:bodyPr/>
          <a:lstStyle>
            <a:lvl1pPr>
              <a:defRPr>
                <a:solidFill>
                  <a:srgbClr val="E6E6E6"/>
                </a:solidFill>
              </a:defRPr>
            </a:lvl1pPr>
          </a:lstStyle>
          <a:p>
            <a:endParaRPr lang="nl-NL"/>
          </a:p>
        </p:txBody>
      </p:sp>
      <p:sp>
        <p:nvSpPr>
          <p:cNvPr id="6" name="Tijdelijke aanduiding voor dianummer 5">
            <a:extLst>
              <a:ext uri="{FF2B5EF4-FFF2-40B4-BE49-F238E27FC236}">
                <a16:creationId xmlns:a16="http://schemas.microsoft.com/office/drawing/2014/main" id="{BD7F641E-4810-428B-93B4-F028FBE4AE4E}"/>
              </a:ext>
            </a:extLst>
          </p:cNvPr>
          <p:cNvSpPr>
            <a:spLocks noGrp="1"/>
          </p:cNvSpPr>
          <p:nvPr>
            <p:ph type="sldNum" sz="quarter" idx="12"/>
          </p:nvPr>
        </p:nvSpPr>
        <p:spPr>
          <a:xfrm>
            <a:off x="123273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9" name="Titel 8">
            <a:extLst>
              <a:ext uri="{FF2B5EF4-FFF2-40B4-BE49-F238E27FC236}">
                <a16:creationId xmlns:a16="http://schemas.microsoft.com/office/drawing/2014/main" id="{A77695BF-4150-4BB7-8197-EF140D44835B}"/>
              </a:ext>
            </a:extLst>
          </p:cNvPr>
          <p:cNvSpPr>
            <a:spLocks noGrp="1"/>
          </p:cNvSpPr>
          <p:nvPr>
            <p:ph type="title"/>
          </p:nvPr>
        </p:nvSpPr>
        <p:spPr>
          <a:xfrm>
            <a:off x="7236000" y="1766078"/>
            <a:ext cx="4516033" cy="1990582"/>
          </a:xfrm>
        </p:spPr>
        <p:txBody>
          <a:bodyPr anchor="b" anchorCtr="0"/>
          <a:lstStyle>
            <a:lvl1pPr>
              <a:lnSpc>
                <a:spcPct val="90000"/>
              </a:lnSpc>
              <a:defRPr b="1">
                <a:solidFill>
                  <a:schemeClr val="tx2"/>
                </a:solidFill>
              </a:defRPr>
            </a:lvl1pPr>
          </a:lstStyle>
          <a:p>
            <a:r>
              <a:rPr lang="en-US"/>
              <a:t>Click to edit Master title style</a:t>
            </a:r>
            <a:endParaRPr lang="de-DE"/>
          </a:p>
        </p:txBody>
      </p:sp>
      <p:pic>
        <p:nvPicPr>
          <p:cNvPr id="11" name="Deltares_Logo_groot">
            <a:extLst>
              <a:ext uri="{FF2B5EF4-FFF2-40B4-BE49-F238E27FC236}">
                <a16:creationId xmlns:a16="http://schemas.microsoft.com/office/drawing/2014/main" id="{07BC8CE6-4B06-4C93-9DE2-B3D24820A4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76000" y="180000"/>
            <a:ext cx="2340000" cy="760500"/>
          </a:xfrm>
          <a:prstGeom prst="rect">
            <a:avLst/>
          </a:prstGeom>
        </p:spPr>
      </p:pic>
      <p:sp>
        <p:nvSpPr>
          <p:cNvPr id="62" name="TX_Enabling_deltalife_wit">
            <a:extLst>
              <a:ext uri="{FF2B5EF4-FFF2-40B4-BE49-F238E27FC236}">
                <a16:creationId xmlns:a16="http://schemas.microsoft.com/office/drawing/2014/main" id="{8230CF4F-5316-4F99-A0B8-28EA9797ED68}"/>
              </a:ext>
            </a:extLst>
          </p:cNvPr>
          <p:cNvSpPr>
            <a:spLocks noGrp="1"/>
          </p:cNvSpPr>
          <p:nvPr>
            <p:ph type="body" sz="quarter" idx="18"/>
          </p:nvPr>
        </p:nvSpPr>
        <p:spPr>
          <a:xfrm>
            <a:off x="310801" y="5947577"/>
            <a:ext cx="3176270" cy="756001"/>
          </a:xfrm>
          <a:blipFill>
            <a:blip r:embed="rId3" cstate="print">
              <a:extLst>
                <a:ext uri="{28A0092B-C50C-407E-A947-70E740481C1C}">
                  <a14:useLocalDpi xmlns:a14="http://schemas.microsoft.com/office/drawing/2010/main"/>
                </a:ext>
              </a:extLst>
            </a:blip>
            <a:stretch>
              <a:fillRect/>
            </a:stretch>
          </a:blipFill>
        </p:spPr>
        <p:txBody>
          <a:bodyPr vert="horz" rIns="4284000"/>
          <a:lstStyle>
            <a:lvl1pPr marL="0" indent="0">
              <a:buNone/>
              <a:defRPr>
                <a:solidFill>
                  <a:srgbClr val="E6E6E6"/>
                </a:solidFill>
              </a:defRPr>
            </a:lvl1pPr>
          </a:lstStyle>
          <a:p>
            <a:pPr lvl="0"/>
            <a:r>
              <a:rPr lang="en-US"/>
              <a:t>Click to edit Master text styles</a:t>
            </a:r>
          </a:p>
        </p:txBody>
      </p:sp>
    </p:spTree>
    <p:extLst>
      <p:ext uri="{BB962C8B-B14F-4D97-AF65-F5344CB8AC3E}">
        <p14:creationId xmlns:p14="http://schemas.microsoft.com/office/powerpoint/2010/main" val="3191802563"/>
      </p:ext>
    </p:extLst>
  </p:cSld>
  <p:clrMapOvr>
    <a:masterClrMapping/>
  </p:clrMapOvr>
  <p:extLst>
    <p:ext uri="{DCECCB84-F9BA-43D5-87BE-67443E8EF086}">
      <p15:sldGuideLst xmlns:p15="http://schemas.microsoft.com/office/powerpoint/2012/main">
        <p15:guide id="1" pos="3613">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905500"/>
            <a:ext cx="12211537" cy="952500"/>
          </a:xfrm>
          <a:prstGeom prst="rect">
            <a:avLst/>
          </a:prstGeom>
        </p:spPr>
      </p:pic>
      <p:sp>
        <p:nvSpPr>
          <p:cNvPr id="2" name="Titel 1"/>
          <p:cNvSpPr>
            <a:spLocks noGrp="1"/>
          </p:cNvSpPr>
          <p:nvPr>
            <p:ph type="title" hasCustomPrompt="1"/>
          </p:nvPr>
        </p:nvSpPr>
        <p:spPr>
          <a:xfrm>
            <a:off x="1016000" y="306000"/>
            <a:ext cx="10820400" cy="856520"/>
          </a:xfrm>
        </p:spPr>
        <p:txBody>
          <a:bodyPr lIns="0" anchor="b" anchorCtr="0">
            <a:normAutofit/>
          </a:bodyPr>
          <a:lstStyle>
            <a:lvl1pPr algn="l">
              <a:defRPr sz="2800">
                <a:solidFill>
                  <a:srgbClr val="0092C8"/>
                </a:solidFill>
                <a:latin typeface="Verdana" charset="0"/>
                <a:ea typeface="Verdana" charset="0"/>
                <a:cs typeface="Verdana" charset="0"/>
              </a:defRPr>
            </a:lvl1pPr>
          </a:lstStyle>
          <a:p>
            <a:r>
              <a:rPr lang="nl-NL"/>
              <a:t>Titelstijl van model bewerken</a:t>
            </a:r>
          </a:p>
        </p:txBody>
      </p:sp>
      <p:sp>
        <p:nvSpPr>
          <p:cNvPr id="3" name="Tijdelijke aanduiding voor inhoud 2"/>
          <p:cNvSpPr>
            <a:spLocks noGrp="1"/>
          </p:cNvSpPr>
          <p:nvPr>
            <p:ph idx="1" hasCustomPrompt="1"/>
          </p:nvPr>
        </p:nvSpPr>
        <p:spPr>
          <a:xfrm>
            <a:off x="1016000" y="1296000"/>
            <a:ext cx="10820400" cy="4525963"/>
          </a:xfrm>
        </p:spPr>
        <p:txBody>
          <a:bodyPr lIns="0">
            <a:normAutofit/>
          </a:bodyPr>
          <a:lstStyle>
            <a:lvl1pPr marL="0" indent="0">
              <a:buFontTx/>
              <a:buNone/>
              <a:defRPr sz="2000">
                <a:latin typeface="Verdana" charset="0"/>
                <a:ea typeface="Verdana" charset="0"/>
                <a:cs typeface="Verdana" charset="0"/>
              </a:defRPr>
            </a:lvl1pPr>
            <a:lvl2pPr marL="457200" indent="0">
              <a:buFontTx/>
              <a:buNone/>
              <a:defRPr sz="2000">
                <a:latin typeface="Verdana" charset="0"/>
                <a:ea typeface="Verdana" charset="0"/>
                <a:cs typeface="Verdana" charset="0"/>
              </a:defRPr>
            </a:lvl2pPr>
            <a:lvl3pPr marL="914400" indent="0">
              <a:buFontTx/>
              <a:buNone/>
              <a:defRPr sz="2000">
                <a:latin typeface="Verdana" charset="0"/>
                <a:ea typeface="Verdana" charset="0"/>
                <a:cs typeface="Verdana" charset="0"/>
              </a:defRPr>
            </a:lvl3pPr>
            <a:lvl4pPr marL="1371600" indent="0">
              <a:buFontTx/>
              <a:buNone/>
              <a:defRPr sz="2000">
                <a:latin typeface="Verdana" charset="0"/>
                <a:ea typeface="Verdana" charset="0"/>
                <a:cs typeface="Verdana" charset="0"/>
              </a:defRPr>
            </a:lvl4pPr>
            <a:lvl5pPr marL="1828800" indent="0">
              <a:buFontTx/>
              <a:buNone/>
              <a:defRPr sz="2000">
                <a:latin typeface="Verdana" charset="0"/>
                <a:ea typeface="Verdana" charset="0"/>
                <a:cs typeface="Verdana" charset="0"/>
              </a:defRPr>
            </a:lvl5pPr>
          </a:lstStyle>
          <a:p>
            <a:pPr lvl="0"/>
            <a:r>
              <a:rPr lang="nl-NL"/>
              <a:t>Klik om de tekststijl van het model te bewerken</a:t>
            </a:r>
          </a:p>
        </p:txBody>
      </p:sp>
      <p:sp>
        <p:nvSpPr>
          <p:cNvPr id="4" name="Tijdelijke aanduiding voor datum 3"/>
          <p:cNvSpPr>
            <a:spLocks noGrp="1"/>
          </p:cNvSpPr>
          <p:nvPr>
            <p:ph type="dt" sz="half" idx="10"/>
          </p:nvPr>
        </p:nvSpPr>
        <p:spPr/>
        <p:txBody>
          <a:bodyPr/>
          <a:lstStyle>
            <a:lvl1pPr>
              <a:defRPr>
                <a:solidFill>
                  <a:schemeClr val="bg1"/>
                </a:solidFill>
              </a:defRPr>
            </a:lvl1pPr>
          </a:lstStyle>
          <a:p>
            <a:fld id="{1AD97C67-9CCE-FD46-AF4E-7F898D1CC1A7}" type="datetimeFigureOut">
              <a:rPr lang="nl-NL" smtClean="0"/>
              <a:pPr/>
              <a:t>21-3-2022</a:t>
            </a:fld>
            <a:endParaRPr lang="nl-NL"/>
          </a:p>
        </p:txBody>
      </p:sp>
      <p:pic>
        <p:nvPicPr>
          <p:cNvPr id="8" name="Afbeelding 7"/>
          <p:cNvPicPr>
            <a:picLocks noChangeAspect="1"/>
          </p:cNvPicPr>
          <p:nvPr userDrawn="1"/>
        </p:nvPicPr>
        <p:blipFill>
          <a:blip r:embed="rId3"/>
          <a:stretch>
            <a:fillRect/>
          </a:stretch>
        </p:blipFill>
        <p:spPr>
          <a:xfrm>
            <a:off x="9941744" y="6108700"/>
            <a:ext cx="2047056" cy="767646"/>
          </a:xfrm>
          <a:prstGeom prst="rect">
            <a:avLst/>
          </a:prstGeom>
        </p:spPr>
      </p:pic>
    </p:spTree>
    <p:extLst>
      <p:ext uri="{BB962C8B-B14F-4D97-AF65-F5344CB8AC3E}">
        <p14:creationId xmlns:p14="http://schemas.microsoft.com/office/powerpoint/2010/main" val="3357938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el slide">
    <p:spTree>
      <p:nvGrpSpPr>
        <p:cNvPr id="1" name=""/>
        <p:cNvGrpSpPr/>
        <p:nvPr/>
      </p:nvGrpSpPr>
      <p:grpSpPr>
        <a:xfrm>
          <a:off x="0" y="0"/>
          <a:ext cx="0" cy="0"/>
          <a:chOff x="0" y="0"/>
          <a:chExt cx="0" cy="0"/>
        </a:xfrm>
      </p:grpSpPr>
      <p:sp>
        <p:nvSpPr>
          <p:cNvPr id="9" name="Titel 8"/>
          <p:cNvSpPr>
            <a:spLocks noGrp="1"/>
          </p:cNvSpPr>
          <p:nvPr>
            <p:ph type="title" hasCustomPrompt="1"/>
          </p:nvPr>
        </p:nvSpPr>
        <p:spPr/>
        <p:txBody>
          <a:bodyPr/>
          <a:lstStyle/>
          <a:p>
            <a:r>
              <a:rPr lang="nl-NL"/>
              <a:t>Klik om de stijl te bewerken</a:t>
            </a:r>
          </a:p>
        </p:txBody>
      </p:sp>
      <p:sp>
        <p:nvSpPr>
          <p:cNvPr id="22" name="Tijdelijke aanduiding voor afbeelding 24"/>
          <p:cNvSpPr>
            <a:spLocks noGrp="1" noChangeAspect="1"/>
          </p:cNvSpPr>
          <p:nvPr>
            <p:ph type="pic" sz="quarter" idx="13"/>
          </p:nvPr>
        </p:nvSpPr>
        <p:spPr bwMode="auto">
          <a:xfrm>
            <a:off x="655339" y="2827833"/>
            <a:ext cx="3120000" cy="3120000"/>
          </a:xfrm>
          <a:prstGeom prst="ellipse">
            <a:avLst/>
          </a:prstGeom>
          <a:solidFill>
            <a:schemeClr val="accent3"/>
          </a:solidFill>
          <a:ln>
            <a:noFill/>
          </a:ln>
        </p:spPr>
        <p:txBody>
          <a:bodyPr anchor="ctr"/>
          <a:lstStyle>
            <a:lvl1pPr marL="0" indent="0" algn="ctr">
              <a:buNone/>
              <a:defRPr sz="1067"/>
            </a:lvl1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nl-NL" sz="1067" b="0" i="0" u="none" strike="noStrike" kern="0" cap="none" spc="0" normalizeH="0" baseline="0" noProof="0">
                <a:ln>
                  <a:noFill/>
                </a:ln>
                <a:solidFill>
                  <a:sysClr val="windowText" lastClr="000000"/>
                </a:solidFill>
                <a:effectLst/>
                <a:uLnTx/>
                <a:uFillTx/>
              </a:rPr>
              <a:t>Klik op het pictogram als u een afbeelding wilt toevoegen</a:t>
            </a:r>
          </a:p>
        </p:txBody>
      </p:sp>
      <p:sp>
        <p:nvSpPr>
          <p:cNvPr id="23" name="Tijdelijke aanduiding voor afbeelding 24"/>
          <p:cNvSpPr>
            <a:spLocks noGrp="1" noChangeAspect="1"/>
          </p:cNvSpPr>
          <p:nvPr>
            <p:ph type="pic" sz="quarter" idx="19"/>
          </p:nvPr>
        </p:nvSpPr>
        <p:spPr bwMode="auto">
          <a:xfrm>
            <a:off x="8737567" y="2827833"/>
            <a:ext cx="3120000" cy="3120000"/>
          </a:xfrm>
          <a:prstGeom prst="ellipse">
            <a:avLst/>
          </a:prstGeom>
          <a:solidFill>
            <a:schemeClr val="accent3"/>
          </a:solidFill>
          <a:ln>
            <a:noFill/>
          </a:ln>
        </p:spPr>
        <p:txBody>
          <a:bodyPr anchor="ctr"/>
          <a:lstStyle>
            <a:lvl1pPr marL="0" indent="0" algn="ctr">
              <a:buNone/>
              <a:defRPr sz="1067"/>
            </a:lvl1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nl-NL" sz="1067" b="0" i="0" u="none" strike="noStrike" kern="0" cap="none" spc="0" normalizeH="0" baseline="0" noProof="0">
                <a:ln>
                  <a:noFill/>
                </a:ln>
                <a:solidFill>
                  <a:sysClr val="windowText" lastClr="000000"/>
                </a:solidFill>
                <a:effectLst/>
                <a:uLnTx/>
                <a:uFillTx/>
              </a:rPr>
              <a:t>Klik op het pictogram als u een afbeelding wilt toevoegen</a:t>
            </a:r>
          </a:p>
        </p:txBody>
      </p:sp>
      <p:sp>
        <p:nvSpPr>
          <p:cNvPr id="24" name="Tijdelijke aanduiding voor afbeelding 24"/>
          <p:cNvSpPr>
            <a:spLocks noGrp="1" noChangeAspect="1"/>
          </p:cNvSpPr>
          <p:nvPr>
            <p:ph type="pic" sz="quarter" idx="28"/>
          </p:nvPr>
        </p:nvSpPr>
        <p:spPr bwMode="auto">
          <a:xfrm>
            <a:off x="6612016" y="2827833"/>
            <a:ext cx="3120000" cy="3120000"/>
          </a:xfrm>
          <a:prstGeom prst="ellipse">
            <a:avLst/>
          </a:prstGeom>
          <a:solidFill>
            <a:schemeClr val="accent3"/>
          </a:solidFill>
          <a:ln>
            <a:noFill/>
          </a:ln>
        </p:spPr>
        <p:txBody>
          <a:bodyPr anchor="ctr"/>
          <a:lstStyle>
            <a:lvl1pPr marL="0" indent="0" algn="ctr">
              <a:buNone/>
              <a:defRPr sz="1067"/>
            </a:lvl1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nl-NL" sz="1067" b="0" i="0" u="none" strike="noStrike" kern="0" cap="none" spc="0" normalizeH="0" baseline="0" noProof="0">
                <a:ln>
                  <a:noFill/>
                </a:ln>
                <a:solidFill>
                  <a:sysClr val="windowText" lastClr="000000"/>
                </a:solidFill>
                <a:effectLst/>
                <a:uLnTx/>
                <a:uFillTx/>
              </a:rPr>
              <a:t>Klik op het pictogram als u een afbeelding wilt toevoegen</a:t>
            </a:r>
          </a:p>
        </p:txBody>
      </p:sp>
      <p:sp>
        <p:nvSpPr>
          <p:cNvPr id="25" name="Tijdelijke aanduiding voor afbeelding 24"/>
          <p:cNvSpPr>
            <a:spLocks noGrp="1" noChangeAspect="1"/>
          </p:cNvSpPr>
          <p:nvPr>
            <p:ph type="pic" sz="quarter" idx="15"/>
          </p:nvPr>
        </p:nvSpPr>
        <p:spPr bwMode="auto">
          <a:xfrm>
            <a:off x="4486465" y="2827833"/>
            <a:ext cx="3120000" cy="3120000"/>
          </a:xfrm>
          <a:prstGeom prst="ellipse">
            <a:avLst/>
          </a:prstGeom>
          <a:solidFill>
            <a:schemeClr val="accent3"/>
          </a:solidFill>
          <a:ln>
            <a:noFill/>
          </a:ln>
        </p:spPr>
        <p:txBody>
          <a:bodyPr anchor="ctr"/>
          <a:lstStyle>
            <a:lvl1pPr marL="0" indent="0" algn="ctr">
              <a:buNone/>
              <a:defRPr sz="1067"/>
            </a:lvl1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nl-NL" sz="1067" b="0" i="0" u="none" strike="noStrike" kern="0" cap="none" spc="0" normalizeH="0" baseline="0" noProof="0">
                <a:ln>
                  <a:noFill/>
                </a:ln>
                <a:solidFill>
                  <a:sysClr val="windowText" lastClr="000000"/>
                </a:solidFill>
                <a:effectLst/>
                <a:uLnTx/>
                <a:uFillTx/>
              </a:rPr>
              <a:t>Klik op het pictogram als u een afbeelding wilt toevoegen</a:t>
            </a:r>
          </a:p>
        </p:txBody>
      </p:sp>
      <p:sp>
        <p:nvSpPr>
          <p:cNvPr id="26" name="Tijdelijke aanduiding voor tekst 21"/>
          <p:cNvSpPr>
            <a:spLocks noGrp="1"/>
          </p:cNvSpPr>
          <p:nvPr>
            <p:ph type="body" sz="quarter" idx="20"/>
          </p:nvPr>
        </p:nvSpPr>
        <p:spPr>
          <a:xfrm>
            <a:off x="674475" y="1646495"/>
            <a:ext cx="11180975" cy="440827"/>
          </a:xfrm>
        </p:spPr>
        <p:txBody>
          <a:bodyPr/>
          <a:lstStyle>
            <a:lvl1pPr marL="0" indent="0">
              <a:lnSpc>
                <a:spcPts val="2667"/>
              </a:lnSpc>
              <a:buFont typeface="Arial" panose="020B0604020202020204" pitchFamily="34" charset="0"/>
              <a:buNone/>
              <a:defRPr sz="2133"/>
            </a:lvl1pPr>
            <a:lvl2pPr marL="929194" indent="0">
              <a:lnSpc>
                <a:spcPts val="2667"/>
              </a:lnSpc>
              <a:buNone/>
              <a:defRPr sz="2133"/>
            </a:lvl2pPr>
            <a:lvl3pPr marL="2080631" indent="0">
              <a:lnSpc>
                <a:spcPts val="2667"/>
              </a:lnSpc>
              <a:buNone/>
              <a:defRPr sz="2133"/>
            </a:lvl3pPr>
            <a:lvl4pPr marL="3109305" indent="0">
              <a:lnSpc>
                <a:spcPts val="2667"/>
              </a:lnSpc>
              <a:buNone/>
              <a:defRPr sz="2133"/>
            </a:lvl4pPr>
            <a:lvl5pPr marL="4070249" indent="0">
              <a:lnSpc>
                <a:spcPts val="2667"/>
              </a:lnSpc>
              <a:buNone/>
              <a:defRPr sz="2133"/>
            </a:lvl5pPr>
          </a:lstStyle>
          <a:p>
            <a:pPr lvl="0"/>
            <a:r>
              <a:rPr lang="nl-NL"/>
              <a:t>Klik om de modelstijlen te bewerken</a:t>
            </a:r>
          </a:p>
        </p:txBody>
      </p:sp>
      <p:sp>
        <p:nvSpPr>
          <p:cNvPr id="27" name="Tijdelijke aanduiding voor tekst 21"/>
          <p:cNvSpPr>
            <a:spLocks noGrp="1"/>
          </p:cNvSpPr>
          <p:nvPr>
            <p:ph type="body" sz="quarter" idx="21"/>
          </p:nvPr>
        </p:nvSpPr>
        <p:spPr>
          <a:xfrm>
            <a:off x="674475" y="2197581"/>
            <a:ext cx="11180975" cy="440827"/>
          </a:xfrm>
        </p:spPr>
        <p:txBody>
          <a:bodyPr/>
          <a:lstStyle>
            <a:lvl1pPr marL="0" indent="0">
              <a:lnSpc>
                <a:spcPts val="2667"/>
              </a:lnSpc>
              <a:buFont typeface="Arial" panose="020B0604020202020204" pitchFamily="34" charset="0"/>
              <a:buNone/>
              <a:defRPr sz="2133"/>
            </a:lvl1pPr>
            <a:lvl2pPr marL="929194" indent="0">
              <a:lnSpc>
                <a:spcPts val="2667"/>
              </a:lnSpc>
              <a:buNone/>
              <a:defRPr sz="2133"/>
            </a:lvl2pPr>
            <a:lvl3pPr marL="2080631" indent="0">
              <a:lnSpc>
                <a:spcPts val="2667"/>
              </a:lnSpc>
              <a:buNone/>
              <a:defRPr sz="2133"/>
            </a:lvl3pPr>
            <a:lvl4pPr marL="3109305" indent="0">
              <a:lnSpc>
                <a:spcPts val="2667"/>
              </a:lnSpc>
              <a:buNone/>
              <a:defRPr sz="2133"/>
            </a:lvl4pPr>
            <a:lvl5pPr marL="4070249" indent="0">
              <a:lnSpc>
                <a:spcPts val="2667"/>
              </a:lnSpc>
              <a:buNone/>
              <a:defRPr sz="2133"/>
            </a:lvl5pPr>
          </a:lstStyle>
          <a:p>
            <a:pPr lvl="0"/>
            <a:r>
              <a:rPr lang="nl-NL"/>
              <a:t>Klik om de modelstijlen te bewerken</a:t>
            </a:r>
          </a:p>
        </p:txBody>
      </p:sp>
    </p:spTree>
    <p:extLst>
      <p:ext uri="{BB962C8B-B14F-4D97-AF65-F5344CB8AC3E}">
        <p14:creationId xmlns:p14="http://schemas.microsoft.com/office/powerpoint/2010/main" val="42398339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kstslide met bullets">
    <p:spTree>
      <p:nvGrpSpPr>
        <p:cNvPr id="1" name=""/>
        <p:cNvGrpSpPr/>
        <p:nvPr/>
      </p:nvGrpSpPr>
      <p:grpSpPr>
        <a:xfrm>
          <a:off x="0" y="0"/>
          <a:ext cx="0" cy="0"/>
          <a:chOff x="0" y="0"/>
          <a:chExt cx="0" cy="0"/>
        </a:xfrm>
      </p:grpSpPr>
      <p:sp>
        <p:nvSpPr>
          <p:cNvPr id="3" name="Tijdelijke aanduiding voor tekst 6"/>
          <p:cNvSpPr>
            <a:spLocks noGrp="1"/>
          </p:cNvSpPr>
          <p:nvPr>
            <p:ph type="body" sz="quarter" idx="10"/>
          </p:nvPr>
        </p:nvSpPr>
        <p:spPr>
          <a:xfrm>
            <a:off x="657600" y="1824000"/>
            <a:ext cx="11198400" cy="4123200"/>
          </a:xfrm>
        </p:spPr>
        <p:txBody>
          <a:bodyPr/>
          <a:lstStyle>
            <a:lvl2pPr>
              <a:buClr>
                <a:schemeClr val="bg2"/>
              </a:buClr>
              <a:defRPr/>
            </a:lvl2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tel 4"/>
          <p:cNvSpPr>
            <a:spLocks noGrp="1"/>
          </p:cNvSpPr>
          <p:nvPr>
            <p:ph type="title" hasCustomPrompt="1"/>
          </p:nvPr>
        </p:nvSpPr>
        <p:spPr/>
        <p:txBody>
          <a:bodyPr/>
          <a:lstStyle/>
          <a:p>
            <a:r>
              <a:rPr lang="nl-NL"/>
              <a:t>Klik om de stijl te bewerken</a:t>
            </a:r>
          </a:p>
        </p:txBody>
      </p:sp>
      <p:sp>
        <p:nvSpPr>
          <p:cNvPr id="6" name="Tijdelijke aanduiding voor dianummer 5"/>
          <p:cNvSpPr>
            <a:spLocks noGrp="1"/>
          </p:cNvSpPr>
          <p:nvPr>
            <p:ph type="sldNum" sz="quarter" idx="11"/>
          </p:nvPr>
        </p:nvSpPr>
        <p:spPr/>
        <p:txBody>
          <a:bodyPr/>
          <a:lstStyle/>
          <a:p>
            <a:pPr algn="r"/>
            <a:fld id="{F25965E0-7062-474C-8671-DB3A3CE669B0}" type="slidenum">
              <a:rPr lang="nl-NL" smtClean="0"/>
              <a:pPr algn="r"/>
              <a:t>‹#›</a:t>
            </a:fld>
            <a:endParaRPr lang="nl-NL"/>
          </a:p>
        </p:txBody>
      </p:sp>
    </p:spTree>
    <p:extLst>
      <p:ext uri="{BB962C8B-B14F-4D97-AF65-F5344CB8AC3E}">
        <p14:creationId xmlns:p14="http://schemas.microsoft.com/office/powerpoint/2010/main" val="24033010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ee tekstkader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nl-NL"/>
              <a:t>Klik om de stijl te bewerken</a:t>
            </a:r>
          </a:p>
        </p:txBody>
      </p:sp>
      <p:sp>
        <p:nvSpPr>
          <p:cNvPr id="3" name="Tijdelijke aanduiding voor tekst 6"/>
          <p:cNvSpPr>
            <a:spLocks noGrp="1"/>
          </p:cNvSpPr>
          <p:nvPr>
            <p:ph type="body" sz="quarter" idx="10"/>
          </p:nvPr>
        </p:nvSpPr>
        <p:spPr>
          <a:xfrm>
            <a:off x="657600" y="1824000"/>
            <a:ext cx="5472000" cy="4123200"/>
          </a:xfrm>
        </p:spPr>
        <p:txBody>
          <a:bodyPr/>
          <a:lstStyle>
            <a:lvl2pPr>
              <a:buClr>
                <a:schemeClr val="bg2"/>
              </a:buClr>
              <a:defRPr/>
            </a:lvl2pPr>
          </a:lstStyle>
          <a:p>
            <a:pPr lvl="0"/>
            <a:r>
              <a:rPr lang="nl-NL"/>
              <a:t>Klik om de modelstijlen te bewerken</a:t>
            </a:r>
          </a:p>
          <a:p>
            <a:pPr lvl="1"/>
            <a:r>
              <a:rPr lang="nl-NL"/>
              <a:t>Tweede niveau</a:t>
            </a:r>
          </a:p>
          <a:p>
            <a:pPr lvl="2"/>
            <a:r>
              <a:rPr lang="nl-NL"/>
              <a:t>Derde niveau</a:t>
            </a:r>
          </a:p>
        </p:txBody>
      </p:sp>
      <p:sp>
        <p:nvSpPr>
          <p:cNvPr id="4" name="Tijdelijke aanduiding voor tekst 6"/>
          <p:cNvSpPr>
            <a:spLocks noGrp="1"/>
          </p:cNvSpPr>
          <p:nvPr>
            <p:ph type="body" sz="quarter" idx="11"/>
          </p:nvPr>
        </p:nvSpPr>
        <p:spPr>
          <a:xfrm>
            <a:off x="6381567" y="1824000"/>
            <a:ext cx="5472000" cy="4123200"/>
          </a:xfrm>
        </p:spPr>
        <p:txBody>
          <a:bodyPr/>
          <a:lstStyle>
            <a:lvl2pPr>
              <a:buClr>
                <a:schemeClr val="bg2"/>
              </a:buClr>
              <a:defRPr/>
            </a:lvl2pPr>
          </a:lstStyle>
          <a:p>
            <a:pPr lvl="0"/>
            <a:r>
              <a:rPr lang="nl-NL"/>
              <a:t>Klik om de modelstijlen te bewerken</a:t>
            </a:r>
          </a:p>
          <a:p>
            <a:pPr lvl="1"/>
            <a:r>
              <a:rPr lang="nl-NL"/>
              <a:t>Tweede niveau</a:t>
            </a:r>
          </a:p>
          <a:p>
            <a:pPr lvl="2"/>
            <a:r>
              <a:rPr lang="nl-NL"/>
              <a:t>Derde niveau</a:t>
            </a:r>
          </a:p>
        </p:txBody>
      </p:sp>
      <p:sp>
        <p:nvSpPr>
          <p:cNvPr id="6" name="Tijdelijke aanduiding voor dianummer 5"/>
          <p:cNvSpPr>
            <a:spLocks noGrp="1"/>
          </p:cNvSpPr>
          <p:nvPr>
            <p:ph type="sldNum" sz="quarter" idx="12"/>
          </p:nvPr>
        </p:nvSpPr>
        <p:spPr/>
        <p:txBody>
          <a:bodyPr/>
          <a:lstStyle/>
          <a:p>
            <a:pPr algn="r"/>
            <a:fld id="{F25965E0-7062-474C-8671-DB3A3CE669B0}" type="slidenum">
              <a:rPr lang="nl-NL" smtClean="0"/>
              <a:pPr algn="r"/>
              <a:t>‹#›</a:t>
            </a:fld>
            <a:endParaRPr lang="nl-NL"/>
          </a:p>
        </p:txBody>
      </p:sp>
    </p:spTree>
    <p:extLst>
      <p:ext uri="{BB962C8B-B14F-4D97-AF65-F5344CB8AC3E}">
        <p14:creationId xmlns:p14="http://schemas.microsoft.com/office/powerpoint/2010/main" val="12704931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kstkader met beel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nl-NL"/>
              <a:t>Klik om de stijl te bewerken</a:t>
            </a:r>
          </a:p>
        </p:txBody>
      </p:sp>
      <p:sp>
        <p:nvSpPr>
          <p:cNvPr id="6" name="Tijdelijke aanduiding voor dianummer 5"/>
          <p:cNvSpPr>
            <a:spLocks noGrp="1"/>
          </p:cNvSpPr>
          <p:nvPr>
            <p:ph type="sldNum" sz="quarter" idx="18"/>
          </p:nvPr>
        </p:nvSpPr>
        <p:spPr/>
        <p:txBody>
          <a:bodyPr/>
          <a:lstStyle/>
          <a:p>
            <a:pPr algn="r"/>
            <a:fld id="{F25965E0-7062-474C-8671-DB3A3CE669B0}" type="slidenum">
              <a:rPr lang="nl-NL" smtClean="0"/>
              <a:pPr algn="r"/>
              <a:t>‹#›</a:t>
            </a:fld>
            <a:endParaRPr lang="nl-NL"/>
          </a:p>
        </p:txBody>
      </p:sp>
      <p:sp>
        <p:nvSpPr>
          <p:cNvPr id="7" name="Tijdelijke aanduiding voor tekst 6"/>
          <p:cNvSpPr>
            <a:spLocks noGrp="1"/>
          </p:cNvSpPr>
          <p:nvPr>
            <p:ph type="body" sz="quarter" idx="10"/>
          </p:nvPr>
        </p:nvSpPr>
        <p:spPr>
          <a:xfrm>
            <a:off x="657600" y="1824000"/>
            <a:ext cx="5472000" cy="4123200"/>
          </a:xfrm>
        </p:spPr>
        <p:txBody>
          <a:bodyPr/>
          <a:lstStyle>
            <a:lvl2pPr>
              <a:buClr>
                <a:schemeClr val="bg2"/>
              </a:buClr>
              <a:defRPr/>
            </a:lvl2pPr>
          </a:lstStyle>
          <a:p>
            <a:pPr lvl="0"/>
            <a:r>
              <a:rPr lang="nl-NL"/>
              <a:t>Klik om de modelstijlen te bewerken</a:t>
            </a:r>
          </a:p>
          <a:p>
            <a:pPr lvl="1"/>
            <a:r>
              <a:rPr lang="nl-NL"/>
              <a:t>Tweede niveau</a:t>
            </a:r>
          </a:p>
          <a:p>
            <a:pPr lvl="2"/>
            <a:r>
              <a:rPr lang="nl-NL"/>
              <a:t>Derde niveau</a:t>
            </a:r>
          </a:p>
        </p:txBody>
      </p:sp>
      <p:sp>
        <p:nvSpPr>
          <p:cNvPr id="8" name="Tijdelijke aanduiding voor afbeelding 24"/>
          <p:cNvSpPr>
            <a:spLocks noGrp="1" noChangeAspect="1"/>
          </p:cNvSpPr>
          <p:nvPr>
            <p:ph type="pic" sz="quarter" idx="17"/>
          </p:nvPr>
        </p:nvSpPr>
        <p:spPr>
          <a:xfrm>
            <a:off x="6437869" y="1966385"/>
            <a:ext cx="5401988" cy="3981449"/>
          </a:xfrm>
          <a:prstGeom prst="rect">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Tree>
    <p:extLst>
      <p:ext uri="{BB962C8B-B14F-4D97-AF65-F5344CB8AC3E}">
        <p14:creationId xmlns:p14="http://schemas.microsoft.com/office/powerpoint/2010/main" val="32950174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kstkader met grafiek">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nl-NL"/>
              <a:t>Klik om de stijl te bewerken</a:t>
            </a:r>
          </a:p>
        </p:txBody>
      </p:sp>
      <p:sp>
        <p:nvSpPr>
          <p:cNvPr id="6" name="Tijdelijke aanduiding voor grafiek 5"/>
          <p:cNvSpPr>
            <a:spLocks noGrp="1"/>
          </p:cNvSpPr>
          <p:nvPr>
            <p:ph type="chart" sz="quarter" idx="17"/>
          </p:nvPr>
        </p:nvSpPr>
        <p:spPr>
          <a:xfrm>
            <a:off x="6388101" y="1813249"/>
            <a:ext cx="5467351" cy="4134585"/>
          </a:xfrm>
          <a:noFill/>
        </p:spPr>
        <p:txBody>
          <a:bodyPr/>
          <a:lstStyle>
            <a:lvl1pPr>
              <a:defRPr>
                <a:solidFill>
                  <a:schemeClr val="bg2"/>
                </a:solidFill>
              </a:defRPr>
            </a:lvl1pPr>
          </a:lstStyle>
          <a:p>
            <a:endParaRPr lang="nl-NL"/>
          </a:p>
        </p:txBody>
      </p:sp>
      <p:sp>
        <p:nvSpPr>
          <p:cNvPr id="5" name="Tijdelijke aanduiding voor dianummer 4"/>
          <p:cNvSpPr>
            <a:spLocks noGrp="1"/>
          </p:cNvSpPr>
          <p:nvPr>
            <p:ph type="sldNum" sz="quarter" idx="18"/>
          </p:nvPr>
        </p:nvSpPr>
        <p:spPr/>
        <p:txBody>
          <a:bodyPr/>
          <a:lstStyle/>
          <a:p>
            <a:pPr algn="r"/>
            <a:fld id="{F25965E0-7062-474C-8671-DB3A3CE669B0}" type="slidenum">
              <a:rPr lang="nl-NL" smtClean="0"/>
              <a:pPr algn="r"/>
              <a:t>‹#›</a:t>
            </a:fld>
            <a:endParaRPr lang="nl-NL"/>
          </a:p>
        </p:txBody>
      </p:sp>
      <p:sp>
        <p:nvSpPr>
          <p:cNvPr id="7" name="Tijdelijke aanduiding voor tekst 6"/>
          <p:cNvSpPr>
            <a:spLocks noGrp="1"/>
          </p:cNvSpPr>
          <p:nvPr>
            <p:ph type="body" sz="quarter" idx="10"/>
          </p:nvPr>
        </p:nvSpPr>
        <p:spPr>
          <a:xfrm>
            <a:off x="657600" y="1824000"/>
            <a:ext cx="5472000" cy="4123200"/>
          </a:xfrm>
        </p:spPr>
        <p:txBody>
          <a:bodyPr/>
          <a:lstStyle>
            <a:lvl2pPr>
              <a:buClr>
                <a:schemeClr val="bg2"/>
              </a:buClr>
              <a:defRPr/>
            </a:lvl2pPr>
          </a:lstStyle>
          <a:p>
            <a:pPr lvl="0"/>
            <a:r>
              <a:rPr lang="nl-NL"/>
              <a:t>Klik om de modelstijlen te bewerken</a:t>
            </a:r>
          </a:p>
          <a:p>
            <a:pPr lvl="1"/>
            <a:r>
              <a:rPr lang="nl-NL"/>
              <a:t>Tweede niveau</a:t>
            </a:r>
          </a:p>
          <a:p>
            <a:pPr lvl="2"/>
            <a:r>
              <a:rPr lang="nl-NL"/>
              <a:t>Derde niveau</a:t>
            </a:r>
          </a:p>
        </p:txBody>
      </p:sp>
    </p:spTree>
    <p:extLst>
      <p:ext uri="{BB962C8B-B14F-4D97-AF65-F5344CB8AC3E}">
        <p14:creationId xmlns:p14="http://schemas.microsoft.com/office/powerpoint/2010/main" val="895406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kstkader met tab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nl-NL"/>
              <a:t>Klik om de stijl te bewerken</a:t>
            </a:r>
          </a:p>
        </p:txBody>
      </p:sp>
      <p:sp>
        <p:nvSpPr>
          <p:cNvPr id="5" name="Tijdelijke aanduiding voor tabel 4"/>
          <p:cNvSpPr>
            <a:spLocks noGrp="1"/>
          </p:cNvSpPr>
          <p:nvPr>
            <p:ph type="tbl" sz="quarter" idx="11"/>
          </p:nvPr>
        </p:nvSpPr>
        <p:spPr>
          <a:xfrm>
            <a:off x="6388101" y="1962302"/>
            <a:ext cx="5467351" cy="3985531"/>
          </a:xfrm>
        </p:spPr>
        <p:txBody>
          <a:bodyPr/>
          <a:lstStyle>
            <a:lvl1pPr>
              <a:defRPr>
                <a:solidFill>
                  <a:schemeClr val="bg2"/>
                </a:solidFill>
              </a:defRPr>
            </a:lvl1pPr>
          </a:lstStyle>
          <a:p>
            <a:endParaRPr lang="nl-NL"/>
          </a:p>
        </p:txBody>
      </p:sp>
      <p:sp>
        <p:nvSpPr>
          <p:cNvPr id="6" name="Tijdelijke aanduiding voor dianummer 5"/>
          <p:cNvSpPr>
            <a:spLocks noGrp="1"/>
          </p:cNvSpPr>
          <p:nvPr>
            <p:ph type="sldNum" sz="quarter" idx="12"/>
          </p:nvPr>
        </p:nvSpPr>
        <p:spPr/>
        <p:txBody>
          <a:bodyPr/>
          <a:lstStyle/>
          <a:p>
            <a:pPr algn="r"/>
            <a:fld id="{F25965E0-7062-474C-8671-DB3A3CE669B0}" type="slidenum">
              <a:rPr lang="nl-NL" smtClean="0"/>
              <a:pPr algn="r"/>
              <a:t>‹#›</a:t>
            </a:fld>
            <a:endParaRPr lang="nl-NL"/>
          </a:p>
        </p:txBody>
      </p:sp>
      <p:sp>
        <p:nvSpPr>
          <p:cNvPr id="7" name="Tijdelijke aanduiding voor tekst 6"/>
          <p:cNvSpPr>
            <a:spLocks noGrp="1"/>
          </p:cNvSpPr>
          <p:nvPr>
            <p:ph type="body" sz="quarter" idx="10"/>
          </p:nvPr>
        </p:nvSpPr>
        <p:spPr>
          <a:xfrm>
            <a:off x="657600" y="1824000"/>
            <a:ext cx="5472000" cy="4123200"/>
          </a:xfrm>
        </p:spPr>
        <p:txBody>
          <a:bodyPr/>
          <a:lstStyle>
            <a:lvl2pPr>
              <a:buClr>
                <a:schemeClr val="bg2"/>
              </a:buClr>
              <a:defRPr/>
            </a:lvl2pPr>
          </a:lstStyle>
          <a:p>
            <a:pPr lvl="0"/>
            <a:r>
              <a:rPr lang="nl-NL"/>
              <a:t>Klik om de modelstijlen te bewerken</a:t>
            </a:r>
          </a:p>
          <a:p>
            <a:pPr lvl="1"/>
            <a:r>
              <a:rPr lang="nl-NL"/>
              <a:t>Tweede niveau</a:t>
            </a:r>
          </a:p>
          <a:p>
            <a:pPr lvl="2"/>
            <a:r>
              <a:rPr lang="nl-NL"/>
              <a:t>Derde niveau</a:t>
            </a:r>
          </a:p>
        </p:txBody>
      </p:sp>
    </p:spTree>
    <p:extLst>
      <p:ext uri="{BB962C8B-B14F-4D97-AF65-F5344CB8AC3E}">
        <p14:creationId xmlns:p14="http://schemas.microsoft.com/office/powerpoint/2010/main" val="16283940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rganogram">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nl-NL"/>
              <a:t>Klik om de stijl te bewerken</a:t>
            </a:r>
          </a:p>
        </p:txBody>
      </p:sp>
      <p:sp>
        <p:nvSpPr>
          <p:cNvPr id="4" name="Tijdelijke aanduiding voor dianummer 3"/>
          <p:cNvSpPr>
            <a:spLocks noGrp="1"/>
          </p:cNvSpPr>
          <p:nvPr>
            <p:ph type="sldNum" sz="quarter" idx="11"/>
          </p:nvPr>
        </p:nvSpPr>
        <p:spPr/>
        <p:txBody>
          <a:bodyPr/>
          <a:lstStyle/>
          <a:p>
            <a:pPr algn="r"/>
            <a:fld id="{F25965E0-7062-474C-8671-DB3A3CE669B0}" type="slidenum">
              <a:rPr lang="nl-NL" smtClean="0"/>
              <a:pPr algn="r"/>
              <a:t>‹#›</a:t>
            </a:fld>
            <a:endParaRPr lang="nl-NL"/>
          </a:p>
        </p:txBody>
      </p:sp>
      <p:sp>
        <p:nvSpPr>
          <p:cNvPr id="5" name="Tijdelijke aanduiding voor SmartArt 7"/>
          <p:cNvSpPr>
            <a:spLocks noGrp="1"/>
          </p:cNvSpPr>
          <p:nvPr>
            <p:ph type="dgm" sz="quarter" idx="10"/>
          </p:nvPr>
        </p:nvSpPr>
        <p:spPr>
          <a:xfrm>
            <a:off x="657600" y="1824000"/>
            <a:ext cx="11198400" cy="4123200"/>
          </a:xfrm>
        </p:spPr>
        <p:txBody>
          <a:bodyPr/>
          <a:lstStyle/>
          <a:p>
            <a:endParaRPr lang="nl-NL"/>
          </a:p>
        </p:txBody>
      </p:sp>
    </p:spTree>
    <p:extLst>
      <p:ext uri="{BB962C8B-B14F-4D97-AF65-F5344CB8AC3E}">
        <p14:creationId xmlns:p14="http://schemas.microsoft.com/office/powerpoint/2010/main" val="4607591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nl-NL"/>
              <a:t>Klik om de stijl te bewerken</a:t>
            </a:r>
          </a:p>
        </p:txBody>
      </p:sp>
      <p:sp>
        <p:nvSpPr>
          <p:cNvPr id="4" name="Tijdelijke aanduiding voor dianummer 3"/>
          <p:cNvSpPr>
            <a:spLocks noGrp="1"/>
          </p:cNvSpPr>
          <p:nvPr>
            <p:ph type="sldNum" sz="quarter" idx="10"/>
          </p:nvPr>
        </p:nvSpPr>
        <p:spPr/>
        <p:txBody>
          <a:bodyPr/>
          <a:lstStyle/>
          <a:p>
            <a:pPr algn="r"/>
            <a:fld id="{F25965E0-7062-474C-8671-DB3A3CE669B0}" type="slidenum">
              <a:rPr lang="nl-NL" smtClean="0"/>
              <a:pPr algn="r"/>
              <a:t>‹#›</a:t>
            </a:fld>
            <a:endParaRPr lang="nl-NL"/>
          </a:p>
        </p:txBody>
      </p:sp>
    </p:spTree>
    <p:extLst>
      <p:ext uri="{BB962C8B-B14F-4D97-AF65-F5344CB8AC3E}">
        <p14:creationId xmlns:p14="http://schemas.microsoft.com/office/powerpoint/2010/main" val="320351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el slide meerdere logo'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nl-NL"/>
              <a:t>Klik om de stijl te bewerken</a:t>
            </a:r>
          </a:p>
        </p:txBody>
      </p:sp>
      <p:sp>
        <p:nvSpPr>
          <p:cNvPr id="4" name="Tijdelijke aanduiding voor dianummer 3"/>
          <p:cNvSpPr>
            <a:spLocks noGrp="1"/>
          </p:cNvSpPr>
          <p:nvPr>
            <p:ph type="sldNum" sz="quarter" idx="27"/>
          </p:nvPr>
        </p:nvSpPr>
        <p:spPr/>
        <p:txBody>
          <a:bodyPr/>
          <a:lstStyle/>
          <a:p>
            <a:pPr algn="r"/>
            <a:fld id="{F25965E0-7062-474C-8671-DB3A3CE669B0}" type="slidenum">
              <a:rPr lang="nl-NL" smtClean="0"/>
              <a:pPr algn="r"/>
              <a:t>‹#›</a:t>
            </a:fld>
            <a:endParaRPr lang="nl-NL"/>
          </a:p>
        </p:txBody>
      </p:sp>
      <p:sp>
        <p:nvSpPr>
          <p:cNvPr id="31" name="Tijdelijke aanduiding voor afbeelding 24"/>
          <p:cNvSpPr>
            <a:spLocks noGrp="1" noChangeAspect="1"/>
          </p:cNvSpPr>
          <p:nvPr>
            <p:ph type="pic" sz="quarter" idx="13"/>
          </p:nvPr>
        </p:nvSpPr>
        <p:spPr bwMode="auto">
          <a:xfrm>
            <a:off x="655339" y="2827833"/>
            <a:ext cx="3120000" cy="3120000"/>
          </a:xfrm>
          <a:prstGeom prst="ellipse">
            <a:avLst/>
          </a:prstGeom>
          <a:solidFill>
            <a:schemeClr val="accent3"/>
          </a:solidFill>
          <a:ln>
            <a:noFill/>
          </a:ln>
        </p:spPr>
        <p:txBody>
          <a:bodyPr anchor="ctr"/>
          <a:lstStyle>
            <a:lvl1pPr marL="0" indent="0" algn="ctr">
              <a:buNone/>
              <a:defRPr sz="1067"/>
            </a:lvl1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nl-NL" sz="1067" b="0" i="0" u="none" strike="noStrike" kern="0" cap="none" spc="0" normalizeH="0" baseline="0" noProof="0">
                <a:ln>
                  <a:noFill/>
                </a:ln>
                <a:solidFill>
                  <a:sysClr val="windowText" lastClr="000000"/>
                </a:solidFill>
                <a:effectLst/>
                <a:uLnTx/>
                <a:uFillTx/>
              </a:rPr>
              <a:t>Klik op het pictogram als u een afbeelding wilt toevoegen</a:t>
            </a:r>
          </a:p>
        </p:txBody>
      </p:sp>
      <p:sp>
        <p:nvSpPr>
          <p:cNvPr id="32" name="Tijdelijke aanduiding voor afbeelding 24"/>
          <p:cNvSpPr>
            <a:spLocks noGrp="1" noChangeAspect="1"/>
          </p:cNvSpPr>
          <p:nvPr>
            <p:ph type="pic" sz="quarter" idx="19"/>
          </p:nvPr>
        </p:nvSpPr>
        <p:spPr bwMode="auto">
          <a:xfrm>
            <a:off x="8737567" y="2827833"/>
            <a:ext cx="3120000" cy="3120000"/>
          </a:xfrm>
          <a:prstGeom prst="ellipse">
            <a:avLst/>
          </a:prstGeom>
          <a:solidFill>
            <a:schemeClr val="accent3"/>
          </a:solidFill>
          <a:ln>
            <a:noFill/>
          </a:ln>
        </p:spPr>
        <p:txBody>
          <a:bodyPr anchor="ctr"/>
          <a:lstStyle>
            <a:lvl1pPr marL="0" indent="0" algn="ctr">
              <a:buNone/>
              <a:defRPr sz="1067"/>
            </a:lvl1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nl-NL" sz="1067" b="0" i="0" u="none" strike="noStrike" kern="0" cap="none" spc="0" normalizeH="0" baseline="0" noProof="0">
                <a:ln>
                  <a:noFill/>
                </a:ln>
                <a:solidFill>
                  <a:sysClr val="windowText" lastClr="000000"/>
                </a:solidFill>
                <a:effectLst/>
                <a:uLnTx/>
                <a:uFillTx/>
              </a:rPr>
              <a:t>Klik op het pictogram als u een afbeelding wilt toevoegen</a:t>
            </a:r>
          </a:p>
        </p:txBody>
      </p:sp>
      <p:sp>
        <p:nvSpPr>
          <p:cNvPr id="33" name="Tijdelijke aanduiding voor afbeelding 24"/>
          <p:cNvSpPr>
            <a:spLocks noGrp="1" noChangeAspect="1"/>
          </p:cNvSpPr>
          <p:nvPr>
            <p:ph type="pic" sz="quarter" idx="28"/>
          </p:nvPr>
        </p:nvSpPr>
        <p:spPr bwMode="auto">
          <a:xfrm>
            <a:off x="6612016" y="2827833"/>
            <a:ext cx="3120000" cy="3120000"/>
          </a:xfrm>
          <a:prstGeom prst="ellipse">
            <a:avLst/>
          </a:prstGeom>
          <a:solidFill>
            <a:schemeClr val="accent3"/>
          </a:solidFill>
          <a:ln>
            <a:noFill/>
          </a:ln>
        </p:spPr>
        <p:txBody>
          <a:bodyPr anchor="ctr"/>
          <a:lstStyle>
            <a:lvl1pPr marL="0" indent="0" algn="ctr">
              <a:buNone/>
              <a:defRPr sz="1067"/>
            </a:lvl1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nl-NL" sz="1067" b="0" i="0" u="none" strike="noStrike" kern="0" cap="none" spc="0" normalizeH="0" baseline="0" noProof="0">
                <a:ln>
                  <a:noFill/>
                </a:ln>
                <a:solidFill>
                  <a:sysClr val="windowText" lastClr="000000"/>
                </a:solidFill>
                <a:effectLst/>
                <a:uLnTx/>
                <a:uFillTx/>
              </a:rPr>
              <a:t>Klik op het pictogram als u een afbeelding wilt toevoegen</a:t>
            </a:r>
          </a:p>
        </p:txBody>
      </p:sp>
      <p:sp>
        <p:nvSpPr>
          <p:cNvPr id="34" name="Tijdelijke aanduiding voor afbeelding 24"/>
          <p:cNvSpPr>
            <a:spLocks noGrp="1" noChangeAspect="1"/>
          </p:cNvSpPr>
          <p:nvPr>
            <p:ph type="pic" sz="quarter" idx="15"/>
          </p:nvPr>
        </p:nvSpPr>
        <p:spPr bwMode="auto">
          <a:xfrm>
            <a:off x="4486465" y="2827833"/>
            <a:ext cx="3120000" cy="3120000"/>
          </a:xfrm>
          <a:prstGeom prst="ellipse">
            <a:avLst/>
          </a:prstGeom>
          <a:solidFill>
            <a:schemeClr val="accent3"/>
          </a:solidFill>
          <a:ln>
            <a:noFill/>
          </a:ln>
        </p:spPr>
        <p:txBody>
          <a:bodyPr anchor="ctr"/>
          <a:lstStyle>
            <a:lvl1pPr marL="0" indent="0" algn="ctr">
              <a:buNone/>
              <a:defRPr sz="1067"/>
            </a:lvl1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nl-NL" sz="1067" b="0" i="0" u="none" strike="noStrike" kern="0" cap="none" spc="0" normalizeH="0" baseline="0" noProof="0">
                <a:ln>
                  <a:noFill/>
                </a:ln>
                <a:solidFill>
                  <a:sysClr val="windowText" lastClr="000000"/>
                </a:solidFill>
                <a:effectLst/>
                <a:uLnTx/>
                <a:uFillTx/>
              </a:rPr>
              <a:t>Klik op het pictogram als u een afbeelding wilt toevoegen</a:t>
            </a:r>
          </a:p>
        </p:txBody>
      </p:sp>
      <p:sp>
        <p:nvSpPr>
          <p:cNvPr id="35" name="Tijdelijke aanduiding voor tekst 21"/>
          <p:cNvSpPr>
            <a:spLocks noGrp="1"/>
          </p:cNvSpPr>
          <p:nvPr>
            <p:ph type="body" sz="quarter" idx="20"/>
          </p:nvPr>
        </p:nvSpPr>
        <p:spPr>
          <a:xfrm>
            <a:off x="674475" y="1646495"/>
            <a:ext cx="11180975" cy="440827"/>
          </a:xfrm>
        </p:spPr>
        <p:txBody>
          <a:bodyPr/>
          <a:lstStyle>
            <a:lvl1pPr marL="0" indent="0">
              <a:lnSpc>
                <a:spcPts val="2667"/>
              </a:lnSpc>
              <a:buNone/>
              <a:defRPr sz="2133"/>
            </a:lvl1pPr>
            <a:lvl2pPr marL="929194" indent="0">
              <a:lnSpc>
                <a:spcPts val="2667"/>
              </a:lnSpc>
              <a:buNone/>
              <a:defRPr sz="2133"/>
            </a:lvl2pPr>
            <a:lvl3pPr marL="2080631" indent="0">
              <a:lnSpc>
                <a:spcPts val="2667"/>
              </a:lnSpc>
              <a:buNone/>
              <a:defRPr sz="2133"/>
            </a:lvl3pPr>
            <a:lvl4pPr marL="3109305" indent="0">
              <a:lnSpc>
                <a:spcPts val="2667"/>
              </a:lnSpc>
              <a:buNone/>
              <a:defRPr sz="2133"/>
            </a:lvl4pPr>
            <a:lvl5pPr marL="4070249" indent="0">
              <a:lnSpc>
                <a:spcPts val="2667"/>
              </a:lnSpc>
              <a:buNone/>
              <a:defRPr sz="2133"/>
            </a:lvl5pPr>
          </a:lstStyle>
          <a:p>
            <a:pPr lvl="0"/>
            <a:r>
              <a:rPr lang="nl-NL"/>
              <a:t>Klik om de modelstijlen te bewerken</a:t>
            </a:r>
          </a:p>
        </p:txBody>
      </p:sp>
      <p:sp>
        <p:nvSpPr>
          <p:cNvPr id="36" name="Tijdelijke aanduiding voor tekst 21"/>
          <p:cNvSpPr>
            <a:spLocks noGrp="1"/>
          </p:cNvSpPr>
          <p:nvPr>
            <p:ph type="body" sz="quarter" idx="21"/>
          </p:nvPr>
        </p:nvSpPr>
        <p:spPr>
          <a:xfrm>
            <a:off x="674475" y="2197581"/>
            <a:ext cx="11180975" cy="440827"/>
          </a:xfrm>
        </p:spPr>
        <p:txBody>
          <a:bodyPr/>
          <a:lstStyle>
            <a:lvl1pPr marL="0" indent="0">
              <a:lnSpc>
                <a:spcPts val="2667"/>
              </a:lnSpc>
              <a:buNone/>
              <a:defRPr sz="2133"/>
            </a:lvl1pPr>
            <a:lvl2pPr marL="929194" indent="0">
              <a:lnSpc>
                <a:spcPts val="2667"/>
              </a:lnSpc>
              <a:buNone/>
              <a:defRPr sz="2133"/>
            </a:lvl2pPr>
            <a:lvl3pPr marL="2080631" indent="0">
              <a:lnSpc>
                <a:spcPts val="2667"/>
              </a:lnSpc>
              <a:buNone/>
              <a:defRPr sz="2133"/>
            </a:lvl3pPr>
            <a:lvl4pPr marL="3109305" indent="0">
              <a:lnSpc>
                <a:spcPts val="2667"/>
              </a:lnSpc>
              <a:buNone/>
              <a:defRPr sz="2133"/>
            </a:lvl4pPr>
            <a:lvl5pPr marL="4070249" indent="0">
              <a:lnSpc>
                <a:spcPts val="2667"/>
              </a:lnSpc>
              <a:buNone/>
              <a:defRPr sz="2133"/>
            </a:lvl5pPr>
          </a:lstStyle>
          <a:p>
            <a:pPr lvl="0"/>
            <a:r>
              <a:rPr lang="nl-NL"/>
              <a:t>Klik om de modelstijlen te bewerken</a:t>
            </a:r>
          </a:p>
        </p:txBody>
      </p:sp>
      <p:sp>
        <p:nvSpPr>
          <p:cNvPr id="37" name="Tijdelijke aanduiding voor afbeelding 24"/>
          <p:cNvSpPr>
            <a:spLocks noGrp="1"/>
          </p:cNvSpPr>
          <p:nvPr>
            <p:ph type="pic" sz="quarter" idx="16" hasCustomPrompt="1"/>
          </p:nvPr>
        </p:nvSpPr>
        <p:spPr>
          <a:xfrm>
            <a:off x="3057932" y="6126566"/>
            <a:ext cx="1488000" cy="607609"/>
          </a:xfrm>
          <a:prstGeom prst="rect">
            <a:avLst/>
          </a:prstGeom>
          <a:solidFill>
            <a:schemeClr val="accent3"/>
          </a:solidFill>
        </p:spPr>
        <p:txBody>
          <a:bodyPr anchor="ctr"/>
          <a:lstStyle>
            <a:lvl1pPr marL="0" indent="0" algn="l">
              <a:lnSpc>
                <a:spcPts val="1333"/>
              </a:lnSpc>
              <a:spcBef>
                <a:spcPts val="0"/>
              </a:spcBef>
              <a:buNone/>
              <a:defRPr sz="800"/>
            </a:lvl1pPr>
          </a:lstStyle>
          <a:p>
            <a:pPr lvl="0"/>
            <a:r>
              <a:rPr lang="nl-NL" noProof="0"/>
              <a:t>Klik op het pictogram als u een logo wilt toevoegen</a:t>
            </a:r>
          </a:p>
        </p:txBody>
      </p:sp>
      <p:sp>
        <p:nvSpPr>
          <p:cNvPr id="38" name="Tijdelijke aanduiding voor afbeelding 24"/>
          <p:cNvSpPr>
            <a:spLocks noGrp="1"/>
          </p:cNvSpPr>
          <p:nvPr>
            <p:ph type="pic" sz="quarter" idx="24" hasCustomPrompt="1"/>
          </p:nvPr>
        </p:nvSpPr>
        <p:spPr>
          <a:xfrm>
            <a:off x="4857501" y="6126566"/>
            <a:ext cx="1488000" cy="607609"/>
          </a:xfrm>
          <a:prstGeom prst="rect">
            <a:avLst/>
          </a:prstGeom>
          <a:solidFill>
            <a:schemeClr val="accent3"/>
          </a:solidFill>
        </p:spPr>
        <p:txBody>
          <a:bodyPr anchor="ctr"/>
          <a:lstStyle>
            <a:lvl1pPr marL="0" indent="0" algn="l">
              <a:lnSpc>
                <a:spcPts val="1333"/>
              </a:lnSpc>
              <a:spcBef>
                <a:spcPts val="0"/>
              </a:spcBef>
              <a:buNone/>
              <a:defRPr sz="800"/>
            </a:lvl1pPr>
          </a:lstStyle>
          <a:p>
            <a:pPr lvl="0"/>
            <a:r>
              <a:rPr lang="nl-NL" noProof="0"/>
              <a:t>Klik op het pictogram als u een logo wilt toevoegen</a:t>
            </a:r>
          </a:p>
        </p:txBody>
      </p:sp>
      <p:sp>
        <p:nvSpPr>
          <p:cNvPr id="39" name="Tijdelijke aanduiding voor afbeelding 24"/>
          <p:cNvSpPr>
            <a:spLocks noGrp="1"/>
          </p:cNvSpPr>
          <p:nvPr>
            <p:ph type="pic" sz="quarter" idx="25" hasCustomPrompt="1"/>
          </p:nvPr>
        </p:nvSpPr>
        <p:spPr>
          <a:xfrm>
            <a:off x="6657071" y="6126566"/>
            <a:ext cx="1488000" cy="607609"/>
          </a:xfrm>
          <a:prstGeom prst="rect">
            <a:avLst/>
          </a:prstGeom>
          <a:solidFill>
            <a:schemeClr val="accent3"/>
          </a:solidFill>
        </p:spPr>
        <p:txBody>
          <a:bodyPr anchor="ctr"/>
          <a:lstStyle>
            <a:lvl1pPr marL="0" indent="0" algn="l">
              <a:lnSpc>
                <a:spcPts val="1333"/>
              </a:lnSpc>
              <a:spcBef>
                <a:spcPts val="0"/>
              </a:spcBef>
              <a:buNone/>
              <a:defRPr sz="800"/>
            </a:lvl1pPr>
          </a:lstStyle>
          <a:p>
            <a:pPr lvl="0"/>
            <a:r>
              <a:rPr lang="nl-NL" noProof="0"/>
              <a:t>Klik op het pictogram als u een logo wilt toevoegen</a:t>
            </a:r>
          </a:p>
        </p:txBody>
      </p:sp>
      <p:sp>
        <p:nvSpPr>
          <p:cNvPr id="40" name="Tijdelijke aanduiding voor afbeelding 24"/>
          <p:cNvSpPr>
            <a:spLocks noGrp="1"/>
          </p:cNvSpPr>
          <p:nvPr>
            <p:ph type="pic" sz="quarter" idx="26" hasCustomPrompt="1"/>
          </p:nvPr>
        </p:nvSpPr>
        <p:spPr>
          <a:xfrm>
            <a:off x="8456640" y="6126566"/>
            <a:ext cx="1488000" cy="607609"/>
          </a:xfrm>
          <a:prstGeom prst="rect">
            <a:avLst/>
          </a:prstGeom>
          <a:solidFill>
            <a:schemeClr val="accent3"/>
          </a:solidFill>
        </p:spPr>
        <p:txBody>
          <a:bodyPr anchor="ctr"/>
          <a:lstStyle>
            <a:lvl1pPr marL="0" indent="0" algn="l">
              <a:lnSpc>
                <a:spcPts val="1333"/>
              </a:lnSpc>
              <a:spcBef>
                <a:spcPts val="0"/>
              </a:spcBef>
              <a:buNone/>
              <a:defRPr sz="800"/>
            </a:lvl1pPr>
          </a:lstStyle>
          <a:p>
            <a:pPr lvl="0"/>
            <a:r>
              <a:rPr lang="nl-NL" noProof="0"/>
              <a:t>Klik op het pictogram als u een logo wilt toevoegen</a:t>
            </a:r>
          </a:p>
        </p:txBody>
      </p:sp>
    </p:spTree>
    <p:extLst>
      <p:ext uri="{BB962C8B-B14F-4D97-AF65-F5344CB8AC3E}">
        <p14:creationId xmlns:p14="http://schemas.microsoft.com/office/powerpoint/2010/main" val="3864516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Hoofdstuk / Tussendia (Groen)">
    <p:bg>
      <p:bgPr>
        <a:solidFill>
          <a:schemeClr val="accent5"/>
        </a:solidFill>
        <a:effectLst/>
      </p:bgPr>
    </p:bg>
    <p:spTree>
      <p:nvGrpSpPr>
        <p:cNvPr id="1" name=""/>
        <p:cNvGrpSpPr/>
        <p:nvPr/>
      </p:nvGrpSpPr>
      <p:grpSpPr>
        <a:xfrm>
          <a:off x="0" y="0"/>
          <a:ext cx="0" cy="0"/>
          <a:chOff x="0" y="0"/>
          <a:chExt cx="0" cy="0"/>
        </a:xfrm>
      </p:grpSpPr>
      <p:sp>
        <p:nvSpPr>
          <p:cNvPr id="16" name="Vrije vorm: vorm 15">
            <a:extLst>
              <a:ext uri="{FF2B5EF4-FFF2-40B4-BE49-F238E27FC236}">
                <a16:creationId xmlns:a16="http://schemas.microsoft.com/office/drawing/2014/main" id="{454C307C-D04D-4709-9FD4-571150894DD0}"/>
              </a:ext>
            </a:extLst>
          </p:cNvPr>
          <p:cNvSpPr>
            <a:spLocks noChangeAspect="1"/>
          </p:cNvSpPr>
          <p:nvPr userDrawn="1"/>
        </p:nvSpPr>
        <p:spPr>
          <a:xfrm>
            <a:off x="0" y="447038"/>
            <a:ext cx="5497462" cy="5943600"/>
          </a:xfrm>
          <a:custGeom>
            <a:avLst/>
            <a:gdLst>
              <a:gd name="connsiteX0" fmla="*/ 2525662 w 5497462"/>
              <a:gd name="connsiteY0" fmla="*/ 0 h 5943600"/>
              <a:gd name="connsiteX1" fmla="*/ 5497462 w 5497462"/>
              <a:gd name="connsiteY1" fmla="*/ 2971800 h 5943600"/>
              <a:gd name="connsiteX2" fmla="*/ 2525662 w 5497462"/>
              <a:gd name="connsiteY2" fmla="*/ 5943600 h 5943600"/>
              <a:gd name="connsiteX3" fmla="*/ 61399 w 5497462"/>
              <a:gd name="connsiteY3" fmla="*/ 4633362 h 5943600"/>
              <a:gd name="connsiteX4" fmla="*/ 0 w 5497462"/>
              <a:gd name="connsiteY4" fmla="*/ 4532297 h 5943600"/>
              <a:gd name="connsiteX5" fmla="*/ 0 w 5497462"/>
              <a:gd name="connsiteY5" fmla="*/ 1411304 h 5943600"/>
              <a:gd name="connsiteX6" fmla="*/ 61399 w 5497462"/>
              <a:gd name="connsiteY6" fmla="*/ 1310238 h 5943600"/>
              <a:gd name="connsiteX7" fmla="*/ 2525662 w 5497462"/>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62" h="5943600">
                <a:moveTo>
                  <a:pt x="2525662" y="0"/>
                </a:moveTo>
                <a:cubicBezTo>
                  <a:pt x="4166942" y="0"/>
                  <a:pt x="5497462" y="1330520"/>
                  <a:pt x="5497462" y="2971800"/>
                </a:cubicBezTo>
                <a:cubicBezTo>
                  <a:pt x="5497462" y="4613080"/>
                  <a:pt x="4166942" y="5943600"/>
                  <a:pt x="2525662" y="5943600"/>
                </a:cubicBezTo>
                <a:cubicBezTo>
                  <a:pt x="1499862" y="5943600"/>
                  <a:pt x="595453" y="5423866"/>
                  <a:pt x="61399" y="4633362"/>
                </a:cubicBezTo>
                <a:lnTo>
                  <a:pt x="0" y="4532297"/>
                </a:lnTo>
                <a:lnTo>
                  <a:pt x="0" y="1411304"/>
                </a:lnTo>
                <a:lnTo>
                  <a:pt x="61399" y="1310238"/>
                </a:lnTo>
                <a:cubicBezTo>
                  <a:pt x="595453" y="519735"/>
                  <a:pt x="1499862" y="0"/>
                  <a:pt x="2525662" y="0"/>
                </a:cubicBezTo>
                <a:close/>
              </a:path>
            </a:pathLst>
          </a:custGeom>
          <a:gradFill flip="none" rotWithShape="1">
            <a:gsLst>
              <a:gs pos="0">
                <a:schemeClr val="accent4"/>
              </a:gs>
              <a:gs pos="100000">
                <a:schemeClr val="accent4">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2" name="Titel 1">
            <a:extLst>
              <a:ext uri="{FF2B5EF4-FFF2-40B4-BE49-F238E27FC236}">
                <a16:creationId xmlns:a16="http://schemas.microsoft.com/office/drawing/2014/main" id="{16E2BD3A-5DDA-4757-ACCB-7CC38D75CC91}"/>
              </a:ext>
            </a:extLst>
          </p:cNvPr>
          <p:cNvSpPr>
            <a:spLocks noGrp="1"/>
          </p:cNvSpPr>
          <p:nvPr>
            <p:ph type="title"/>
          </p:nvPr>
        </p:nvSpPr>
        <p:spPr>
          <a:xfrm>
            <a:off x="1260000" y="1762124"/>
            <a:ext cx="10512000" cy="1368000"/>
          </a:xfrm>
        </p:spPr>
        <p:txBody>
          <a:bodyPr anchor="t">
            <a:normAutofit/>
          </a:bodyPr>
          <a:lstStyle>
            <a:lvl1pPr>
              <a:defRPr sz="3400" b="1">
                <a:solidFill>
                  <a:schemeClr val="bg1"/>
                </a:solidFill>
              </a:defRPr>
            </a:lvl1pPr>
          </a:lstStyle>
          <a:p>
            <a:r>
              <a:rPr lang="en-US"/>
              <a:t>Click to edit Master title style</a:t>
            </a:r>
            <a:endParaRPr lang="nl-NL"/>
          </a:p>
        </p:txBody>
      </p:sp>
      <p:sp>
        <p:nvSpPr>
          <p:cNvPr id="3" name="Tijdelijke aanduiding voor tekst 2">
            <a:extLst>
              <a:ext uri="{FF2B5EF4-FFF2-40B4-BE49-F238E27FC236}">
                <a16:creationId xmlns:a16="http://schemas.microsoft.com/office/drawing/2014/main" id="{DE77DC50-5611-4E05-B13C-BEF10B116FCE}"/>
              </a:ext>
            </a:extLst>
          </p:cNvPr>
          <p:cNvSpPr>
            <a:spLocks noGrp="1"/>
          </p:cNvSpPr>
          <p:nvPr>
            <p:ph type="body" idx="1"/>
          </p:nvPr>
        </p:nvSpPr>
        <p:spPr>
          <a:xfrm>
            <a:off x="1260000" y="3564000"/>
            <a:ext cx="10585450" cy="1517650"/>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ijdelijke aanduiding voor datum 3">
            <a:extLst>
              <a:ext uri="{FF2B5EF4-FFF2-40B4-BE49-F238E27FC236}">
                <a16:creationId xmlns:a16="http://schemas.microsoft.com/office/drawing/2014/main" id="{4109971E-F873-4027-AEC0-F79E132DDD99}"/>
              </a:ext>
            </a:extLst>
          </p:cNvPr>
          <p:cNvSpPr>
            <a:spLocks noGrp="1"/>
          </p:cNvSpPr>
          <p:nvPr>
            <p:ph type="dt" sz="half" idx="10"/>
          </p:nvPr>
        </p:nvSpPr>
        <p:spPr>
          <a:xfrm>
            <a:off x="12513488" y="4586300"/>
            <a:ext cx="153888" cy="1262844"/>
          </a:xfrm>
        </p:spPr>
        <p:txBody>
          <a:bodyPr/>
          <a:lstStyle>
            <a:lvl1pPr>
              <a:defRPr>
                <a:solidFill>
                  <a:srgbClr val="E6E6E6"/>
                </a:solidFill>
              </a:defRPr>
            </a:lvl1pPr>
          </a:lstStyle>
          <a:p>
            <a:endParaRPr lang="nl-NL"/>
          </a:p>
        </p:txBody>
      </p:sp>
      <p:sp>
        <p:nvSpPr>
          <p:cNvPr id="5" name="Tijdelijke aanduiding voor voettekst 4">
            <a:extLst>
              <a:ext uri="{FF2B5EF4-FFF2-40B4-BE49-F238E27FC236}">
                <a16:creationId xmlns:a16="http://schemas.microsoft.com/office/drawing/2014/main" id="{CE93B534-D0A1-49CD-B3E2-FA8113F90B39}"/>
              </a:ext>
            </a:extLst>
          </p:cNvPr>
          <p:cNvSpPr>
            <a:spLocks noGrp="1"/>
          </p:cNvSpPr>
          <p:nvPr>
            <p:ph type="ftr" sz="quarter" idx="11"/>
          </p:nvPr>
        </p:nvSpPr>
        <p:spPr>
          <a:xfrm>
            <a:off x="12513488" y="684000"/>
            <a:ext cx="153888" cy="3786017"/>
          </a:xfrm>
        </p:spPr>
        <p:txBody>
          <a:bodyPr/>
          <a:lstStyle>
            <a:lvl1pPr>
              <a:defRPr>
                <a:solidFill>
                  <a:srgbClr val="E6E6E6"/>
                </a:solidFill>
              </a:defRPr>
            </a:lvl1pPr>
          </a:lstStyle>
          <a:p>
            <a:endParaRPr lang="nl-NL"/>
          </a:p>
        </p:txBody>
      </p:sp>
      <p:sp>
        <p:nvSpPr>
          <p:cNvPr id="6" name="Tijdelijke aanduiding voor dianummer 5">
            <a:extLst>
              <a:ext uri="{FF2B5EF4-FFF2-40B4-BE49-F238E27FC236}">
                <a16:creationId xmlns:a16="http://schemas.microsoft.com/office/drawing/2014/main" id="{03AD1C2C-AB5C-4424-9980-A055EC5CDE14}"/>
              </a:ext>
            </a:extLst>
          </p:cNvPr>
          <p:cNvSpPr>
            <a:spLocks noGrp="1"/>
          </p:cNvSpPr>
          <p:nvPr>
            <p:ph type="sldNum" sz="quarter" idx="12"/>
          </p:nvPr>
        </p:nvSpPr>
        <p:spPr>
          <a:xfrm>
            <a:off x="12367279"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11641939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kstslide vierkante foto">
    <p:spTree>
      <p:nvGrpSpPr>
        <p:cNvPr id="1" name=""/>
        <p:cNvGrpSpPr/>
        <p:nvPr/>
      </p:nvGrpSpPr>
      <p:grpSpPr>
        <a:xfrm>
          <a:off x="0" y="0"/>
          <a:ext cx="0" cy="0"/>
          <a:chOff x="0" y="0"/>
          <a:chExt cx="0" cy="0"/>
        </a:xfrm>
      </p:grpSpPr>
      <p:sp>
        <p:nvSpPr>
          <p:cNvPr id="6" name="Titel 5"/>
          <p:cNvSpPr>
            <a:spLocks noGrp="1"/>
          </p:cNvSpPr>
          <p:nvPr>
            <p:ph type="title" hasCustomPrompt="1"/>
          </p:nvPr>
        </p:nvSpPr>
        <p:spPr>
          <a:xfrm>
            <a:off x="748800" y="224384"/>
            <a:ext cx="5088000" cy="1257146"/>
          </a:xfrm>
        </p:spPr>
        <p:txBody>
          <a:bodyPr/>
          <a:lstStyle/>
          <a:p>
            <a:r>
              <a:rPr lang="nl-NL"/>
              <a:t>Klik om de stijl te bewerken</a:t>
            </a:r>
          </a:p>
        </p:txBody>
      </p:sp>
      <p:sp>
        <p:nvSpPr>
          <p:cNvPr id="7" name="Tijdelijke aanduiding voor dianummer 6"/>
          <p:cNvSpPr>
            <a:spLocks noGrp="1"/>
          </p:cNvSpPr>
          <p:nvPr>
            <p:ph type="sldNum" sz="quarter" idx="18"/>
          </p:nvPr>
        </p:nvSpPr>
        <p:spPr/>
        <p:txBody>
          <a:bodyPr/>
          <a:lstStyle/>
          <a:p>
            <a:pPr algn="r"/>
            <a:fld id="{F25965E0-7062-474C-8671-DB3A3CE669B0}" type="slidenum">
              <a:rPr lang="nl-NL" smtClean="0"/>
              <a:pPr algn="r"/>
              <a:t>‹#›</a:t>
            </a:fld>
            <a:endParaRPr lang="nl-NL"/>
          </a:p>
        </p:txBody>
      </p:sp>
      <p:sp>
        <p:nvSpPr>
          <p:cNvPr id="8" name="Tijdelijke aanduiding voor afbeelding 24"/>
          <p:cNvSpPr>
            <a:spLocks noGrp="1" noChangeAspect="1"/>
          </p:cNvSpPr>
          <p:nvPr>
            <p:ph type="pic" sz="quarter" idx="16"/>
          </p:nvPr>
        </p:nvSpPr>
        <p:spPr>
          <a:xfrm>
            <a:off x="6143451" y="226800"/>
            <a:ext cx="5712000" cy="5712000"/>
          </a:xfrm>
          <a:prstGeom prst="rect">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
        <p:nvSpPr>
          <p:cNvPr id="9" name="Tijdelijke aanduiding voor tekst 4"/>
          <p:cNvSpPr>
            <a:spLocks noGrp="1"/>
          </p:cNvSpPr>
          <p:nvPr>
            <p:ph type="body" sz="quarter" idx="17"/>
          </p:nvPr>
        </p:nvSpPr>
        <p:spPr>
          <a:xfrm>
            <a:off x="672000" y="1824001"/>
            <a:ext cx="5165381" cy="4122639"/>
          </a:xfrm>
        </p:spPr>
        <p:txBody>
          <a:bodyPr lIns="90000"/>
          <a:lstStyle>
            <a:lvl1pPr marL="0" indent="0">
              <a:buNone/>
              <a:defRPr>
                <a:solidFill>
                  <a:schemeClr val="tx1"/>
                </a:solidFill>
              </a:defRPr>
            </a:lvl1pPr>
          </a:lstStyle>
          <a:p>
            <a:pPr lvl="0"/>
            <a:r>
              <a:rPr lang="nl-NL"/>
              <a:t>Klik om de modelstijlen te bewerken</a:t>
            </a:r>
          </a:p>
        </p:txBody>
      </p:sp>
    </p:spTree>
    <p:extLst>
      <p:ext uri="{BB962C8B-B14F-4D97-AF65-F5344CB8AC3E}">
        <p14:creationId xmlns:p14="http://schemas.microsoft.com/office/powerpoint/2010/main" val="41072349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foto's met onderschrift">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25"/>
          </p:nvPr>
        </p:nvSpPr>
        <p:spPr/>
        <p:txBody>
          <a:bodyPr/>
          <a:lstStyle/>
          <a:p>
            <a:pPr algn="r"/>
            <a:fld id="{F25965E0-7062-474C-8671-DB3A3CE669B0}" type="slidenum">
              <a:rPr lang="nl-NL" smtClean="0"/>
              <a:pPr algn="r"/>
              <a:t>‹#›</a:t>
            </a:fld>
            <a:endParaRPr lang="nl-NL"/>
          </a:p>
        </p:txBody>
      </p:sp>
      <p:sp>
        <p:nvSpPr>
          <p:cNvPr id="14" name="Titel 13"/>
          <p:cNvSpPr>
            <a:spLocks noGrp="1"/>
          </p:cNvSpPr>
          <p:nvPr>
            <p:ph type="title" hasCustomPrompt="1"/>
          </p:nvPr>
        </p:nvSpPr>
        <p:spPr/>
        <p:txBody>
          <a:bodyPr/>
          <a:lstStyle/>
          <a:p>
            <a:r>
              <a:rPr lang="nl-NL"/>
              <a:t>Klik om de stijl te bewerken</a:t>
            </a:r>
          </a:p>
        </p:txBody>
      </p:sp>
      <p:sp>
        <p:nvSpPr>
          <p:cNvPr id="13" name="Tijdelijke aanduiding voor afbeelding 24"/>
          <p:cNvSpPr>
            <a:spLocks noGrp="1" noChangeAspect="1"/>
          </p:cNvSpPr>
          <p:nvPr>
            <p:ph type="pic" sz="quarter" idx="16"/>
          </p:nvPr>
        </p:nvSpPr>
        <p:spPr>
          <a:xfrm>
            <a:off x="821233" y="1964268"/>
            <a:ext cx="3408000" cy="2640000"/>
          </a:xfrm>
          <a:prstGeom prst="rect">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
        <p:nvSpPr>
          <p:cNvPr id="15" name="Tijdelijke aanduiding voor afbeelding 24"/>
          <p:cNvSpPr>
            <a:spLocks noGrp="1" noChangeAspect="1"/>
          </p:cNvSpPr>
          <p:nvPr>
            <p:ph type="pic" sz="quarter" idx="17"/>
          </p:nvPr>
        </p:nvSpPr>
        <p:spPr>
          <a:xfrm>
            <a:off x="4635400" y="1964268"/>
            <a:ext cx="3408000" cy="2640000"/>
          </a:xfrm>
          <a:prstGeom prst="rect">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
        <p:nvSpPr>
          <p:cNvPr id="16" name="Tijdelijke aanduiding voor afbeelding 24"/>
          <p:cNvSpPr>
            <a:spLocks noGrp="1" noChangeAspect="1"/>
          </p:cNvSpPr>
          <p:nvPr>
            <p:ph type="pic" sz="quarter" idx="18"/>
          </p:nvPr>
        </p:nvSpPr>
        <p:spPr>
          <a:xfrm>
            <a:off x="8449567" y="1964268"/>
            <a:ext cx="3408000" cy="2640000"/>
          </a:xfrm>
          <a:prstGeom prst="rect">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
        <p:nvSpPr>
          <p:cNvPr id="17" name="Tijdelijke aanduiding voor tekst 21"/>
          <p:cNvSpPr>
            <a:spLocks noGrp="1"/>
          </p:cNvSpPr>
          <p:nvPr>
            <p:ph type="body" sz="quarter" idx="20"/>
          </p:nvPr>
        </p:nvSpPr>
        <p:spPr>
          <a:xfrm>
            <a:off x="674475" y="4676023"/>
            <a:ext cx="3564176" cy="1273928"/>
          </a:xfrm>
        </p:spPr>
        <p:txBody>
          <a:bodyPr/>
          <a:lstStyle>
            <a:lvl1pPr marL="0" indent="0">
              <a:lnSpc>
                <a:spcPts val="2667"/>
              </a:lnSpc>
              <a:buNone/>
              <a:defRPr sz="2133"/>
            </a:lvl1pPr>
            <a:lvl2pPr marL="929194" indent="0">
              <a:lnSpc>
                <a:spcPts val="2667"/>
              </a:lnSpc>
              <a:buNone/>
              <a:defRPr sz="2133"/>
            </a:lvl2pPr>
            <a:lvl3pPr marL="2080631" indent="0">
              <a:lnSpc>
                <a:spcPts val="2667"/>
              </a:lnSpc>
              <a:buNone/>
              <a:defRPr sz="2133"/>
            </a:lvl3pPr>
            <a:lvl4pPr marL="3109305" indent="0">
              <a:lnSpc>
                <a:spcPts val="2667"/>
              </a:lnSpc>
              <a:buNone/>
              <a:defRPr sz="2133"/>
            </a:lvl4pPr>
            <a:lvl5pPr marL="4070249" indent="0">
              <a:lnSpc>
                <a:spcPts val="2667"/>
              </a:lnSpc>
              <a:buNone/>
              <a:defRPr sz="2133"/>
            </a:lvl5pPr>
          </a:lstStyle>
          <a:p>
            <a:pPr lvl="0"/>
            <a:r>
              <a:rPr lang="nl-NL"/>
              <a:t>Klik om de modelstijlen te bewerken</a:t>
            </a:r>
          </a:p>
        </p:txBody>
      </p:sp>
      <p:sp>
        <p:nvSpPr>
          <p:cNvPr id="18" name="Tijdelijke aanduiding voor tekst 21"/>
          <p:cNvSpPr>
            <a:spLocks noGrp="1"/>
          </p:cNvSpPr>
          <p:nvPr>
            <p:ph type="body" sz="quarter" idx="26"/>
          </p:nvPr>
        </p:nvSpPr>
        <p:spPr>
          <a:xfrm>
            <a:off x="8287452" y="4677139"/>
            <a:ext cx="3564176" cy="1273928"/>
          </a:xfrm>
        </p:spPr>
        <p:txBody>
          <a:bodyPr/>
          <a:lstStyle>
            <a:lvl1pPr marL="0" indent="0">
              <a:lnSpc>
                <a:spcPts val="2667"/>
              </a:lnSpc>
              <a:buNone/>
              <a:defRPr sz="2133"/>
            </a:lvl1pPr>
            <a:lvl2pPr marL="929194" indent="0">
              <a:lnSpc>
                <a:spcPts val="2667"/>
              </a:lnSpc>
              <a:buNone/>
              <a:defRPr sz="2133"/>
            </a:lvl2pPr>
            <a:lvl3pPr marL="2080631" indent="0">
              <a:lnSpc>
                <a:spcPts val="2667"/>
              </a:lnSpc>
              <a:buNone/>
              <a:defRPr sz="2133"/>
            </a:lvl3pPr>
            <a:lvl4pPr marL="3109305" indent="0">
              <a:lnSpc>
                <a:spcPts val="2667"/>
              </a:lnSpc>
              <a:buNone/>
              <a:defRPr sz="2133"/>
            </a:lvl4pPr>
            <a:lvl5pPr marL="4070249" indent="0">
              <a:lnSpc>
                <a:spcPts val="2667"/>
              </a:lnSpc>
              <a:buNone/>
              <a:defRPr sz="2133"/>
            </a:lvl5pPr>
          </a:lstStyle>
          <a:p>
            <a:pPr lvl="0"/>
            <a:r>
              <a:rPr lang="nl-NL"/>
              <a:t>Klik om de modelstijlen te bewerken</a:t>
            </a:r>
          </a:p>
        </p:txBody>
      </p:sp>
      <p:sp>
        <p:nvSpPr>
          <p:cNvPr id="19" name="Tijdelijke aanduiding voor tekst 21"/>
          <p:cNvSpPr>
            <a:spLocks noGrp="1"/>
          </p:cNvSpPr>
          <p:nvPr>
            <p:ph type="body" sz="quarter" idx="27"/>
          </p:nvPr>
        </p:nvSpPr>
        <p:spPr>
          <a:xfrm>
            <a:off x="4485939" y="4677139"/>
            <a:ext cx="3564176" cy="1273928"/>
          </a:xfrm>
        </p:spPr>
        <p:txBody>
          <a:bodyPr/>
          <a:lstStyle>
            <a:lvl1pPr marL="0" indent="0">
              <a:lnSpc>
                <a:spcPts val="2667"/>
              </a:lnSpc>
              <a:buNone/>
              <a:defRPr sz="2133"/>
            </a:lvl1pPr>
            <a:lvl2pPr marL="929194" indent="0">
              <a:lnSpc>
                <a:spcPts val="2667"/>
              </a:lnSpc>
              <a:buNone/>
              <a:defRPr sz="2133"/>
            </a:lvl2pPr>
            <a:lvl3pPr marL="2080631" indent="0">
              <a:lnSpc>
                <a:spcPts val="2667"/>
              </a:lnSpc>
              <a:buNone/>
              <a:defRPr sz="2133"/>
            </a:lvl3pPr>
            <a:lvl4pPr marL="3109305" indent="0">
              <a:lnSpc>
                <a:spcPts val="2667"/>
              </a:lnSpc>
              <a:buNone/>
              <a:defRPr sz="2133"/>
            </a:lvl4pPr>
            <a:lvl5pPr marL="4070249" indent="0">
              <a:lnSpc>
                <a:spcPts val="2667"/>
              </a:lnSpc>
              <a:buNone/>
              <a:defRPr sz="2133"/>
            </a:lvl5pPr>
          </a:lstStyle>
          <a:p>
            <a:pPr lvl="0"/>
            <a:r>
              <a:rPr lang="nl-NL"/>
              <a:t>Klik om de modelstijlen te bewerken</a:t>
            </a:r>
          </a:p>
        </p:txBody>
      </p:sp>
    </p:spTree>
    <p:extLst>
      <p:ext uri="{BB962C8B-B14F-4D97-AF65-F5344CB8AC3E}">
        <p14:creationId xmlns:p14="http://schemas.microsoft.com/office/powerpoint/2010/main" val="27910310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el met 2 vierkante foto's">
    <p:spTree>
      <p:nvGrpSpPr>
        <p:cNvPr id="1" name=""/>
        <p:cNvGrpSpPr/>
        <p:nvPr/>
      </p:nvGrpSpPr>
      <p:grpSpPr>
        <a:xfrm>
          <a:off x="0" y="0"/>
          <a:ext cx="0" cy="0"/>
          <a:chOff x="0" y="0"/>
          <a:chExt cx="0" cy="0"/>
        </a:xfrm>
      </p:grpSpPr>
      <p:sp>
        <p:nvSpPr>
          <p:cNvPr id="6" name="Titel 5"/>
          <p:cNvSpPr>
            <a:spLocks noGrp="1"/>
          </p:cNvSpPr>
          <p:nvPr>
            <p:ph type="title" hasCustomPrompt="1"/>
          </p:nvPr>
        </p:nvSpPr>
        <p:spPr/>
        <p:txBody>
          <a:bodyPr/>
          <a:lstStyle/>
          <a:p>
            <a:r>
              <a:rPr lang="nl-NL"/>
              <a:t>Klik om de stijl te bewerken</a:t>
            </a:r>
          </a:p>
        </p:txBody>
      </p:sp>
      <p:sp>
        <p:nvSpPr>
          <p:cNvPr id="7" name="Tijdelijke aanduiding voor dianummer 6"/>
          <p:cNvSpPr>
            <a:spLocks noGrp="1"/>
          </p:cNvSpPr>
          <p:nvPr>
            <p:ph type="sldNum" sz="quarter" idx="18"/>
          </p:nvPr>
        </p:nvSpPr>
        <p:spPr/>
        <p:txBody>
          <a:bodyPr/>
          <a:lstStyle/>
          <a:p>
            <a:pPr algn="r"/>
            <a:fld id="{F25965E0-7062-474C-8671-DB3A3CE669B0}" type="slidenum">
              <a:rPr lang="nl-NL" smtClean="0"/>
              <a:pPr algn="r"/>
              <a:t>‹#›</a:t>
            </a:fld>
            <a:endParaRPr lang="nl-NL"/>
          </a:p>
        </p:txBody>
      </p:sp>
      <p:sp>
        <p:nvSpPr>
          <p:cNvPr id="8" name="Tijdelijke aanduiding voor afbeelding 24"/>
          <p:cNvSpPr>
            <a:spLocks noGrp="1" noChangeAspect="1"/>
          </p:cNvSpPr>
          <p:nvPr>
            <p:ph type="pic" sz="quarter" idx="16"/>
          </p:nvPr>
        </p:nvSpPr>
        <p:spPr>
          <a:xfrm>
            <a:off x="827618" y="1964268"/>
            <a:ext cx="5412805" cy="3983816"/>
          </a:xfrm>
          <a:prstGeom prst="rect">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
        <p:nvSpPr>
          <p:cNvPr id="9" name="Tijdelijke aanduiding voor afbeelding 24"/>
          <p:cNvSpPr>
            <a:spLocks noGrp="1" noChangeAspect="1"/>
          </p:cNvSpPr>
          <p:nvPr>
            <p:ph type="pic" sz="quarter" idx="17"/>
          </p:nvPr>
        </p:nvSpPr>
        <p:spPr>
          <a:xfrm>
            <a:off x="6434881" y="1965951"/>
            <a:ext cx="5414400" cy="3984000"/>
          </a:xfrm>
          <a:prstGeom prst="rect">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Tree>
    <p:extLst>
      <p:ext uri="{BB962C8B-B14F-4D97-AF65-F5344CB8AC3E}">
        <p14:creationId xmlns:p14="http://schemas.microsoft.com/office/powerpoint/2010/main" val="24326276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el met grote foto">
    <p:spTree>
      <p:nvGrpSpPr>
        <p:cNvPr id="1" name=""/>
        <p:cNvGrpSpPr/>
        <p:nvPr/>
      </p:nvGrpSpPr>
      <p:grpSpPr>
        <a:xfrm>
          <a:off x="0" y="0"/>
          <a:ext cx="0" cy="0"/>
          <a:chOff x="0" y="0"/>
          <a:chExt cx="0" cy="0"/>
        </a:xfrm>
      </p:grpSpPr>
      <p:sp>
        <p:nvSpPr>
          <p:cNvPr id="5" name="Titel 4"/>
          <p:cNvSpPr>
            <a:spLocks noGrp="1"/>
          </p:cNvSpPr>
          <p:nvPr>
            <p:ph type="title" hasCustomPrompt="1"/>
          </p:nvPr>
        </p:nvSpPr>
        <p:spPr/>
        <p:txBody>
          <a:bodyPr/>
          <a:lstStyle/>
          <a:p>
            <a:r>
              <a:rPr lang="nl-NL"/>
              <a:t>Klik om de stijl te bewerken</a:t>
            </a:r>
          </a:p>
        </p:txBody>
      </p:sp>
      <p:sp>
        <p:nvSpPr>
          <p:cNvPr id="6" name="Tijdelijke aanduiding voor dianummer 5"/>
          <p:cNvSpPr>
            <a:spLocks noGrp="1"/>
          </p:cNvSpPr>
          <p:nvPr>
            <p:ph type="sldNum" sz="quarter" idx="17"/>
          </p:nvPr>
        </p:nvSpPr>
        <p:spPr/>
        <p:txBody>
          <a:bodyPr/>
          <a:lstStyle/>
          <a:p>
            <a:pPr algn="r"/>
            <a:fld id="{F25965E0-7062-474C-8671-DB3A3CE669B0}" type="slidenum">
              <a:rPr lang="nl-NL" smtClean="0"/>
              <a:pPr algn="r"/>
              <a:t>‹#›</a:t>
            </a:fld>
            <a:endParaRPr lang="nl-NL"/>
          </a:p>
        </p:txBody>
      </p:sp>
      <p:sp>
        <p:nvSpPr>
          <p:cNvPr id="8" name="Tijdelijke aanduiding voor afbeelding 24"/>
          <p:cNvSpPr>
            <a:spLocks noGrp="1" noChangeAspect="1"/>
          </p:cNvSpPr>
          <p:nvPr>
            <p:ph type="pic" sz="quarter" idx="16"/>
          </p:nvPr>
        </p:nvSpPr>
        <p:spPr>
          <a:xfrm>
            <a:off x="824994" y="1476949"/>
            <a:ext cx="11032573" cy="4464000"/>
          </a:xfrm>
          <a:prstGeom prst="rect">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Tree>
    <p:extLst>
      <p:ext uri="{BB962C8B-B14F-4D97-AF65-F5344CB8AC3E}">
        <p14:creationId xmlns:p14="http://schemas.microsoft.com/office/powerpoint/2010/main" val="217801580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 staande foto's zonder titel">
    <p:spTree>
      <p:nvGrpSpPr>
        <p:cNvPr id="1" name=""/>
        <p:cNvGrpSpPr/>
        <p:nvPr/>
      </p:nvGrpSpPr>
      <p:grpSpPr>
        <a:xfrm>
          <a:off x="0" y="0"/>
          <a:ext cx="0" cy="0"/>
          <a:chOff x="0" y="0"/>
          <a:chExt cx="0" cy="0"/>
        </a:xfrm>
      </p:grpSpPr>
      <p:sp>
        <p:nvSpPr>
          <p:cNvPr id="3" name="Tijdelijke aanduiding voor afbeelding 24"/>
          <p:cNvSpPr>
            <a:spLocks noGrp="1" noChangeAspect="1"/>
          </p:cNvSpPr>
          <p:nvPr>
            <p:ph type="pic" sz="quarter" idx="16"/>
          </p:nvPr>
        </p:nvSpPr>
        <p:spPr>
          <a:xfrm>
            <a:off x="821267" y="222251"/>
            <a:ext cx="5376000" cy="5720400"/>
          </a:xfrm>
          <a:prstGeom prst="rect">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
        <p:nvSpPr>
          <p:cNvPr id="4" name="Tijdelijke aanduiding voor afbeelding 24"/>
          <p:cNvSpPr>
            <a:spLocks noGrp="1" noChangeAspect="1"/>
          </p:cNvSpPr>
          <p:nvPr>
            <p:ph type="pic" sz="quarter" idx="17"/>
          </p:nvPr>
        </p:nvSpPr>
        <p:spPr>
          <a:xfrm>
            <a:off x="6479451" y="222251"/>
            <a:ext cx="5376000" cy="5719559"/>
          </a:xfrm>
          <a:prstGeom prst="rect">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
        <p:nvSpPr>
          <p:cNvPr id="5" name="Tijdelijke aanduiding voor dianummer 4"/>
          <p:cNvSpPr>
            <a:spLocks noGrp="1"/>
          </p:cNvSpPr>
          <p:nvPr>
            <p:ph type="sldNum" sz="quarter" idx="18"/>
          </p:nvPr>
        </p:nvSpPr>
        <p:spPr/>
        <p:txBody>
          <a:bodyPr/>
          <a:lstStyle/>
          <a:p>
            <a:pPr algn="r"/>
            <a:fld id="{F25965E0-7062-474C-8671-DB3A3CE669B0}" type="slidenum">
              <a:rPr lang="nl-NL" smtClean="0"/>
              <a:pPr algn="r"/>
              <a:t>‹#›</a:t>
            </a:fld>
            <a:endParaRPr lang="nl-NL"/>
          </a:p>
        </p:txBody>
      </p:sp>
    </p:spTree>
    <p:extLst>
      <p:ext uri="{BB962C8B-B14F-4D97-AF65-F5344CB8AC3E}">
        <p14:creationId xmlns:p14="http://schemas.microsoft.com/office/powerpoint/2010/main" val="270447091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oto beeldvullend">
    <p:spTree>
      <p:nvGrpSpPr>
        <p:cNvPr id="1" name=""/>
        <p:cNvGrpSpPr/>
        <p:nvPr/>
      </p:nvGrpSpPr>
      <p:grpSpPr>
        <a:xfrm>
          <a:off x="0" y="0"/>
          <a:ext cx="0" cy="0"/>
          <a:chOff x="0" y="0"/>
          <a:chExt cx="0" cy="0"/>
        </a:xfrm>
      </p:grpSpPr>
      <p:sp>
        <p:nvSpPr>
          <p:cNvPr id="3" name="Tijdelijke aanduiding voor afbeelding 24"/>
          <p:cNvSpPr>
            <a:spLocks noGrp="1" noChangeAspect="1"/>
          </p:cNvSpPr>
          <p:nvPr>
            <p:ph type="pic" sz="quarter" idx="16"/>
          </p:nvPr>
        </p:nvSpPr>
        <p:spPr bwMode="gray">
          <a:xfrm>
            <a:off x="2" y="0"/>
            <a:ext cx="12191999" cy="6858000"/>
          </a:xfrm>
          <a:prstGeom prst="rect">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
        <p:nvSpPr>
          <p:cNvPr id="4" name="Titel 1"/>
          <p:cNvSpPr>
            <a:spLocks noGrp="1"/>
          </p:cNvSpPr>
          <p:nvPr>
            <p:ph type="title" hasCustomPrompt="1"/>
          </p:nvPr>
        </p:nvSpPr>
        <p:spPr bwMode="white">
          <a:xfrm>
            <a:off x="748800" y="230188"/>
            <a:ext cx="11107200" cy="705713"/>
          </a:xfrm>
          <a:noFill/>
          <a:ln w="0">
            <a:gradFill>
              <a:gsLst>
                <a:gs pos="0">
                  <a:schemeClr val="bg1"/>
                </a:gs>
                <a:gs pos="1000">
                  <a:schemeClr val="bg1">
                    <a:alpha val="0"/>
                  </a:schemeClr>
                </a:gs>
                <a:gs pos="99000">
                  <a:srgbClr val="FFFFFF">
                    <a:alpha val="0"/>
                  </a:srgbClr>
                </a:gs>
                <a:gs pos="100000">
                  <a:schemeClr val="bg1"/>
                </a:gs>
              </a:gsLst>
              <a:lin ang="5400000" scaled="0"/>
            </a:gradFill>
          </a:ln>
        </p:spPr>
        <p:txBody>
          <a:bodyPr/>
          <a:lstStyle>
            <a:lvl1pPr>
              <a:defRPr>
                <a:solidFill>
                  <a:schemeClr val="bg1"/>
                </a:solidFill>
              </a:defRPr>
            </a:lvl1pPr>
          </a:lstStyle>
          <a:p>
            <a:r>
              <a:rPr lang="nl-NL"/>
              <a:t>Klik om de stijl te bewerken</a:t>
            </a:r>
          </a:p>
        </p:txBody>
      </p:sp>
      <p:sp>
        <p:nvSpPr>
          <p:cNvPr id="5" name="Tijdelijke aanduiding voor dianummer 4"/>
          <p:cNvSpPr>
            <a:spLocks noGrp="1"/>
          </p:cNvSpPr>
          <p:nvPr>
            <p:ph type="sldNum" sz="quarter" idx="17"/>
          </p:nvPr>
        </p:nvSpPr>
        <p:spPr/>
        <p:txBody>
          <a:bodyPr/>
          <a:lstStyle>
            <a:lvl1pPr>
              <a:defRPr>
                <a:solidFill>
                  <a:schemeClr val="bg1"/>
                </a:solidFill>
              </a:defRPr>
            </a:lvl1pPr>
          </a:lstStyle>
          <a:p>
            <a:pPr algn="r"/>
            <a:fld id="{F25965E0-7062-474C-8671-DB3A3CE669B0}" type="slidenum">
              <a:rPr lang="nl-NL" smtClean="0"/>
              <a:pPr algn="r"/>
              <a:t>‹#›</a:t>
            </a:fld>
            <a:endParaRPr lang="nl-NL"/>
          </a:p>
        </p:txBody>
      </p:sp>
    </p:spTree>
    <p:extLst>
      <p:ext uri="{BB962C8B-B14F-4D97-AF65-F5344CB8AC3E}">
        <p14:creationId xmlns:p14="http://schemas.microsoft.com/office/powerpoint/2010/main" val="9266283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Lege slid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r"/>
            <a:fld id="{F25965E0-7062-474C-8671-DB3A3CE669B0}" type="slidenum">
              <a:rPr lang="nl-NL" smtClean="0"/>
              <a:pPr algn="r"/>
              <a:t>‹#›</a:t>
            </a:fld>
            <a:endParaRPr lang="nl-NL"/>
          </a:p>
        </p:txBody>
      </p:sp>
    </p:spTree>
    <p:extLst>
      <p:ext uri="{BB962C8B-B14F-4D97-AF65-F5344CB8AC3E}">
        <p14:creationId xmlns:p14="http://schemas.microsoft.com/office/powerpoint/2010/main" val="24015829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rafiek slide">
    <p:spTree>
      <p:nvGrpSpPr>
        <p:cNvPr id="1" name=""/>
        <p:cNvGrpSpPr/>
        <p:nvPr/>
      </p:nvGrpSpPr>
      <p:grpSpPr>
        <a:xfrm>
          <a:off x="0" y="0"/>
          <a:ext cx="0" cy="0"/>
          <a:chOff x="0" y="0"/>
          <a:chExt cx="0" cy="0"/>
        </a:xfrm>
      </p:grpSpPr>
      <p:sp>
        <p:nvSpPr>
          <p:cNvPr id="3" name="Tijdelijke aanduiding voor grafiek 5"/>
          <p:cNvSpPr>
            <a:spLocks noGrp="1"/>
          </p:cNvSpPr>
          <p:nvPr>
            <p:ph type="chart" sz="quarter" idx="17"/>
          </p:nvPr>
        </p:nvSpPr>
        <p:spPr>
          <a:xfrm>
            <a:off x="657600" y="1824000"/>
            <a:ext cx="11198400" cy="4123200"/>
          </a:xfrm>
          <a:noFill/>
        </p:spPr>
        <p:txBody>
          <a:bodyPr/>
          <a:lstStyle>
            <a:lvl1pPr>
              <a:defRPr>
                <a:solidFill>
                  <a:schemeClr val="bg2"/>
                </a:solidFill>
              </a:defRPr>
            </a:lvl1pPr>
          </a:lstStyle>
          <a:p>
            <a:endParaRPr lang="nl-NL"/>
          </a:p>
        </p:txBody>
      </p:sp>
      <p:sp>
        <p:nvSpPr>
          <p:cNvPr id="5" name="Titel 4"/>
          <p:cNvSpPr>
            <a:spLocks noGrp="1"/>
          </p:cNvSpPr>
          <p:nvPr>
            <p:ph type="title" hasCustomPrompt="1"/>
          </p:nvPr>
        </p:nvSpPr>
        <p:spPr/>
        <p:txBody>
          <a:bodyPr/>
          <a:lstStyle/>
          <a:p>
            <a:r>
              <a:rPr lang="nl-NL"/>
              <a:t>Klik om de stijl te bewerken</a:t>
            </a:r>
          </a:p>
        </p:txBody>
      </p:sp>
      <p:sp>
        <p:nvSpPr>
          <p:cNvPr id="6" name="Tijdelijke aanduiding voor dianummer 5"/>
          <p:cNvSpPr>
            <a:spLocks noGrp="1"/>
          </p:cNvSpPr>
          <p:nvPr>
            <p:ph type="sldNum" sz="quarter" idx="18"/>
          </p:nvPr>
        </p:nvSpPr>
        <p:spPr/>
        <p:txBody>
          <a:bodyPr/>
          <a:lstStyle/>
          <a:p>
            <a:pPr algn="r"/>
            <a:fld id="{F25965E0-7062-474C-8671-DB3A3CE669B0}" type="slidenum">
              <a:rPr lang="nl-NL" smtClean="0"/>
              <a:pPr algn="r"/>
              <a:t>‹#›</a:t>
            </a:fld>
            <a:endParaRPr lang="nl-NL"/>
          </a:p>
        </p:txBody>
      </p:sp>
    </p:spTree>
    <p:extLst>
      <p:ext uri="{BB962C8B-B14F-4D97-AF65-F5344CB8AC3E}">
        <p14:creationId xmlns:p14="http://schemas.microsoft.com/office/powerpoint/2010/main" val="41613773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abel slide">
    <p:spTree>
      <p:nvGrpSpPr>
        <p:cNvPr id="1" name=""/>
        <p:cNvGrpSpPr/>
        <p:nvPr/>
      </p:nvGrpSpPr>
      <p:grpSpPr>
        <a:xfrm>
          <a:off x="0" y="0"/>
          <a:ext cx="0" cy="0"/>
          <a:chOff x="0" y="0"/>
          <a:chExt cx="0" cy="0"/>
        </a:xfrm>
      </p:grpSpPr>
      <p:sp>
        <p:nvSpPr>
          <p:cNvPr id="5" name="Tijdelijke aanduiding voor tabel 4"/>
          <p:cNvSpPr>
            <a:spLocks noGrp="1"/>
          </p:cNvSpPr>
          <p:nvPr>
            <p:ph type="tbl" sz="quarter" idx="10"/>
          </p:nvPr>
        </p:nvSpPr>
        <p:spPr>
          <a:xfrm>
            <a:off x="821268" y="1964265"/>
            <a:ext cx="11034184" cy="3983568"/>
          </a:xfrm>
        </p:spPr>
        <p:txBody>
          <a:bodyPr/>
          <a:lstStyle>
            <a:lvl1pPr>
              <a:defRPr>
                <a:solidFill>
                  <a:schemeClr val="bg2"/>
                </a:solidFill>
              </a:defRPr>
            </a:lvl1pPr>
          </a:lstStyle>
          <a:p>
            <a:endParaRPr lang="nl-NL"/>
          </a:p>
        </p:txBody>
      </p:sp>
      <p:sp>
        <p:nvSpPr>
          <p:cNvPr id="4" name="Titel 3"/>
          <p:cNvSpPr>
            <a:spLocks noGrp="1"/>
          </p:cNvSpPr>
          <p:nvPr>
            <p:ph type="title" hasCustomPrompt="1"/>
          </p:nvPr>
        </p:nvSpPr>
        <p:spPr/>
        <p:txBody>
          <a:bodyPr/>
          <a:lstStyle/>
          <a:p>
            <a:r>
              <a:rPr lang="nl-NL"/>
              <a:t>Klik om de stijl te bewerken</a:t>
            </a:r>
          </a:p>
        </p:txBody>
      </p:sp>
      <p:sp>
        <p:nvSpPr>
          <p:cNvPr id="6" name="Tijdelijke aanduiding voor dianummer 5"/>
          <p:cNvSpPr>
            <a:spLocks noGrp="1"/>
          </p:cNvSpPr>
          <p:nvPr>
            <p:ph type="sldNum" sz="quarter" idx="11"/>
          </p:nvPr>
        </p:nvSpPr>
        <p:spPr/>
        <p:txBody>
          <a:bodyPr/>
          <a:lstStyle/>
          <a:p>
            <a:pPr algn="r"/>
            <a:fld id="{F25965E0-7062-474C-8671-DB3A3CE669B0}" type="slidenum">
              <a:rPr lang="nl-NL" smtClean="0"/>
              <a:pPr algn="r"/>
              <a:t>‹#›</a:t>
            </a:fld>
            <a:endParaRPr lang="nl-NL"/>
          </a:p>
        </p:txBody>
      </p:sp>
    </p:spTree>
    <p:extLst>
      <p:ext uri="{BB962C8B-B14F-4D97-AF65-F5344CB8AC3E}">
        <p14:creationId xmlns:p14="http://schemas.microsoft.com/office/powerpoint/2010/main" val="13693371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Eind/tussenslide met ronde foto">
    <p:spTree>
      <p:nvGrpSpPr>
        <p:cNvPr id="1" name=""/>
        <p:cNvGrpSpPr/>
        <p:nvPr/>
      </p:nvGrpSpPr>
      <p:grpSpPr>
        <a:xfrm>
          <a:off x="0" y="0"/>
          <a:ext cx="0" cy="0"/>
          <a:chOff x="0" y="0"/>
          <a:chExt cx="0" cy="0"/>
        </a:xfrm>
      </p:grpSpPr>
      <p:sp>
        <p:nvSpPr>
          <p:cNvPr id="4" name="Titel 3"/>
          <p:cNvSpPr>
            <a:spLocks noGrp="1"/>
          </p:cNvSpPr>
          <p:nvPr>
            <p:ph type="title" hasCustomPrompt="1"/>
          </p:nvPr>
        </p:nvSpPr>
        <p:spPr>
          <a:xfrm>
            <a:off x="748800" y="224384"/>
            <a:ext cx="5088000" cy="1257146"/>
          </a:xfrm>
        </p:spPr>
        <p:txBody>
          <a:bodyPr/>
          <a:lstStyle/>
          <a:p>
            <a:r>
              <a:rPr lang="nl-NL"/>
              <a:t>Klik om de stijl te bewerken</a:t>
            </a:r>
          </a:p>
        </p:txBody>
      </p:sp>
      <p:sp>
        <p:nvSpPr>
          <p:cNvPr id="5" name="Tijdelijke aanduiding voor dianummer 4"/>
          <p:cNvSpPr>
            <a:spLocks noGrp="1"/>
          </p:cNvSpPr>
          <p:nvPr>
            <p:ph type="sldNum" sz="quarter" idx="18"/>
          </p:nvPr>
        </p:nvSpPr>
        <p:spPr/>
        <p:txBody>
          <a:bodyPr/>
          <a:lstStyle/>
          <a:p>
            <a:pPr algn="r"/>
            <a:fld id="{F25965E0-7062-474C-8671-DB3A3CE669B0}" type="slidenum">
              <a:rPr lang="nl-NL" smtClean="0"/>
              <a:pPr algn="r"/>
              <a:t>‹#›</a:t>
            </a:fld>
            <a:endParaRPr lang="nl-NL"/>
          </a:p>
        </p:txBody>
      </p:sp>
      <p:sp>
        <p:nvSpPr>
          <p:cNvPr id="6" name="Tijdelijke aanduiding voor afbeelding 24"/>
          <p:cNvSpPr>
            <a:spLocks noGrp="1" noChangeAspect="1"/>
          </p:cNvSpPr>
          <p:nvPr>
            <p:ph type="pic" sz="quarter" idx="16"/>
          </p:nvPr>
        </p:nvSpPr>
        <p:spPr>
          <a:xfrm>
            <a:off x="6131167" y="224477"/>
            <a:ext cx="5726400" cy="5725473"/>
          </a:xfrm>
          <a:prstGeom prst="ellipse">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
        <p:nvSpPr>
          <p:cNvPr id="9" name="Tijdelijke aanduiding voor tekst 4"/>
          <p:cNvSpPr>
            <a:spLocks noGrp="1"/>
          </p:cNvSpPr>
          <p:nvPr>
            <p:ph type="body" sz="quarter" idx="17"/>
          </p:nvPr>
        </p:nvSpPr>
        <p:spPr>
          <a:xfrm>
            <a:off x="672000" y="1824001"/>
            <a:ext cx="5165381" cy="4122639"/>
          </a:xfrm>
        </p:spPr>
        <p:txBody>
          <a:bodyPr lIns="90000"/>
          <a:lstStyle>
            <a:lvl1pPr marL="0" indent="0">
              <a:buNone/>
              <a:defRPr>
                <a:solidFill>
                  <a:schemeClr val="tx1"/>
                </a:solidFill>
              </a:defRPr>
            </a:lvl1pPr>
          </a:lstStyle>
          <a:p>
            <a:pPr lvl="0"/>
            <a:r>
              <a:rPr lang="nl-NL"/>
              <a:t>Klik om de modelstijlen te bewerken</a:t>
            </a:r>
          </a:p>
        </p:txBody>
      </p:sp>
    </p:spTree>
    <p:extLst>
      <p:ext uri="{BB962C8B-B14F-4D97-AF65-F5344CB8AC3E}">
        <p14:creationId xmlns:p14="http://schemas.microsoft.com/office/powerpoint/2010/main" val="3203450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Hoofdstuk / Tussendia (Blauw)">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E2BD3A-5DDA-4757-ACCB-7CC38D75CC91}"/>
              </a:ext>
            </a:extLst>
          </p:cNvPr>
          <p:cNvSpPr>
            <a:spLocks noGrp="1"/>
          </p:cNvSpPr>
          <p:nvPr>
            <p:ph type="title"/>
          </p:nvPr>
        </p:nvSpPr>
        <p:spPr>
          <a:xfrm>
            <a:off x="1260000" y="1762124"/>
            <a:ext cx="10512000" cy="1368000"/>
          </a:xfrm>
        </p:spPr>
        <p:txBody>
          <a:bodyPr anchor="t">
            <a:normAutofit/>
          </a:bodyPr>
          <a:lstStyle>
            <a:lvl1pPr>
              <a:defRPr sz="3400" b="1">
                <a:solidFill>
                  <a:schemeClr val="bg1"/>
                </a:solidFill>
              </a:defRPr>
            </a:lvl1pPr>
          </a:lstStyle>
          <a:p>
            <a:r>
              <a:rPr lang="en-US"/>
              <a:t>Click to edit Master title style</a:t>
            </a:r>
            <a:endParaRPr lang="nl-NL"/>
          </a:p>
        </p:txBody>
      </p:sp>
      <p:sp>
        <p:nvSpPr>
          <p:cNvPr id="3" name="Tijdelijke aanduiding voor tekst 2">
            <a:extLst>
              <a:ext uri="{FF2B5EF4-FFF2-40B4-BE49-F238E27FC236}">
                <a16:creationId xmlns:a16="http://schemas.microsoft.com/office/drawing/2014/main" id="{DE77DC50-5611-4E05-B13C-BEF10B116FCE}"/>
              </a:ext>
            </a:extLst>
          </p:cNvPr>
          <p:cNvSpPr>
            <a:spLocks noGrp="1"/>
          </p:cNvSpPr>
          <p:nvPr>
            <p:ph type="body" idx="1"/>
          </p:nvPr>
        </p:nvSpPr>
        <p:spPr>
          <a:xfrm>
            <a:off x="1260000" y="3564000"/>
            <a:ext cx="10585450" cy="1517650"/>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ijdelijke aanduiding voor datum 3">
            <a:extLst>
              <a:ext uri="{FF2B5EF4-FFF2-40B4-BE49-F238E27FC236}">
                <a16:creationId xmlns:a16="http://schemas.microsoft.com/office/drawing/2014/main" id="{4109971E-F873-4027-AEC0-F79E132DDD99}"/>
              </a:ext>
            </a:extLst>
          </p:cNvPr>
          <p:cNvSpPr>
            <a:spLocks noGrp="1"/>
          </p:cNvSpPr>
          <p:nvPr>
            <p:ph type="dt" sz="half" idx="10"/>
          </p:nvPr>
        </p:nvSpPr>
        <p:spPr>
          <a:xfrm>
            <a:off x="12513488" y="4586300"/>
            <a:ext cx="153888" cy="1262844"/>
          </a:xfrm>
        </p:spPr>
        <p:txBody>
          <a:bodyPr/>
          <a:lstStyle>
            <a:lvl1pPr>
              <a:defRPr>
                <a:solidFill>
                  <a:srgbClr val="E6E6E6"/>
                </a:solidFill>
              </a:defRPr>
            </a:lvl1pPr>
          </a:lstStyle>
          <a:p>
            <a:endParaRPr lang="nl-NL"/>
          </a:p>
        </p:txBody>
      </p:sp>
      <p:sp>
        <p:nvSpPr>
          <p:cNvPr id="5" name="Tijdelijke aanduiding voor voettekst 4">
            <a:extLst>
              <a:ext uri="{FF2B5EF4-FFF2-40B4-BE49-F238E27FC236}">
                <a16:creationId xmlns:a16="http://schemas.microsoft.com/office/drawing/2014/main" id="{CE93B534-D0A1-49CD-B3E2-FA8113F90B39}"/>
              </a:ext>
            </a:extLst>
          </p:cNvPr>
          <p:cNvSpPr>
            <a:spLocks noGrp="1"/>
          </p:cNvSpPr>
          <p:nvPr>
            <p:ph type="ftr" sz="quarter" idx="11"/>
          </p:nvPr>
        </p:nvSpPr>
        <p:spPr>
          <a:xfrm>
            <a:off x="12513488" y="684000"/>
            <a:ext cx="153888" cy="3786017"/>
          </a:xfrm>
        </p:spPr>
        <p:txBody>
          <a:bodyPr/>
          <a:lstStyle>
            <a:lvl1pPr>
              <a:defRPr>
                <a:solidFill>
                  <a:srgbClr val="E6E6E6"/>
                </a:solidFill>
              </a:defRPr>
            </a:lvl1pPr>
          </a:lstStyle>
          <a:p>
            <a:endParaRPr lang="nl-NL"/>
          </a:p>
        </p:txBody>
      </p:sp>
      <p:sp>
        <p:nvSpPr>
          <p:cNvPr id="6" name="Tijdelijke aanduiding voor dianummer 5">
            <a:extLst>
              <a:ext uri="{FF2B5EF4-FFF2-40B4-BE49-F238E27FC236}">
                <a16:creationId xmlns:a16="http://schemas.microsoft.com/office/drawing/2014/main" id="{03AD1C2C-AB5C-4424-9980-A055EC5CDE14}"/>
              </a:ext>
            </a:extLst>
          </p:cNvPr>
          <p:cNvSpPr>
            <a:spLocks noGrp="1"/>
          </p:cNvSpPr>
          <p:nvPr>
            <p:ph type="sldNum" sz="quarter" idx="12"/>
          </p:nvPr>
        </p:nvSpPr>
        <p:spPr>
          <a:xfrm>
            <a:off x="12367279"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8" name="Vrije vorm: vorm 7">
            <a:extLst>
              <a:ext uri="{FF2B5EF4-FFF2-40B4-BE49-F238E27FC236}">
                <a16:creationId xmlns:a16="http://schemas.microsoft.com/office/drawing/2014/main" id="{FE604B20-D198-4E8C-9B1F-0066D909E5DF}"/>
              </a:ext>
            </a:extLst>
          </p:cNvPr>
          <p:cNvSpPr>
            <a:spLocks noChangeAspect="1"/>
          </p:cNvSpPr>
          <p:nvPr userDrawn="1"/>
        </p:nvSpPr>
        <p:spPr>
          <a:xfrm>
            <a:off x="0" y="447038"/>
            <a:ext cx="5497462" cy="5943600"/>
          </a:xfrm>
          <a:custGeom>
            <a:avLst/>
            <a:gdLst>
              <a:gd name="connsiteX0" fmla="*/ 2525662 w 5497462"/>
              <a:gd name="connsiteY0" fmla="*/ 0 h 5943600"/>
              <a:gd name="connsiteX1" fmla="*/ 5497462 w 5497462"/>
              <a:gd name="connsiteY1" fmla="*/ 2971800 h 5943600"/>
              <a:gd name="connsiteX2" fmla="*/ 2525662 w 5497462"/>
              <a:gd name="connsiteY2" fmla="*/ 5943600 h 5943600"/>
              <a:gd name="connsiteX3" fmla="*/ 61399 w 5497462"/>
              <a:gd name="connsiteY3" fmla="*/ 4633362 h 5943600"/>
              <a:gd name="connsiteX4" fmla="*/ 0 w 5497462"/>
              <a:gd name="connsiteY4" fmla="*/ 4532297 h 5943600"/>
              <a:gd name="connsiteX5" fmla="*/ 0 w 5497462"/>
              <a:gd name="connsiteY5" fmla="*/ 1411304 h 5943600"/>
              <a:gd name="connsiteX6" fmla="*/ 61399 w 5497462"/>
              <a:gd name="connsiteY6" fmla="*/ 1310238 h 5943600"/>
              <a:gd name="connsiteX7" fmla="*/ 2525662 w 5497462"/>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62" h="5943600">
                <a:moveTo>
                  <a:pt x="2525662" y="0"/>
                </a:moveTo>
                <a:cubicBezTo>
                  <a:pt x="4166942" y="0"/>
                  <a:pt x="5497462" y="1330520"/>
                  <a:pt x="5497462" y="2971800"/>
                </a:cubicBezTo>
                <a:cubicBezTo>
                  <a:pt x="5497462" y="4613080"/>
                  <a:pt x="4166942" y="5943600"/>
                  <a:pt x="2525662" y="5943600"/>
                </a:cubicBezTo>
                <a:cubicBezTo>
                  <a:pt x="1499862" y="5943600"/>
                  <a:pt x="595453" y="5423866"/>
                  <a:pt x="61399" y="4633362"/>
                </a:cubicBezTo>
                <a:lnTo>
                  <a:pt x="0" y="4532297"/>
                </a:lnTo>
                <a:lnTo>
                  <a:pt x="0" y="1411304"/>
                </a:lnTo>
                <a:lnTo>
                  <a:pt x="61399" y="1310238"/>
                </a:lnTo>
                <a:cubicBezTo>
                  <a:pt x="595453" y="519735"/>
                  <a:pt x="1499862" y="0"/>
                  <a:pt x="2525662" y="0"/>
                </a:cubicBezTo>
                <a:close/>
              </a:path>
            </a:pathLst>
          </a:custGeom>
          <a:gradFill flip="none" rotWithShape="1">
            <a:gsLst>
              <a:gs pos="0">
                <a:schemeClr val="accent1"/>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Tree>
    <p:extLst>
      <p:ext uri="{BB962C8B-B14F-4D97-AF65-F5344CB8AC3E}">
        <p14:creationId xmlns:p14="http://schemas.microsoft.com/office/powerpoint/2010/main" val="424373923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Eindslide met meerdere logo's">
    <p:spTree>
      <p:nvGrpSpPr>
        <p:cNvPr id="1" name=""/>
        <p:cNvGrpSpPr/>
        <p:nvPr/>
      </p:nvGrpSpPr>
      <p:grpSpPr>
        <a:xfrm>
          <a:off x="0" y="0"/>
          <a:ext cx="0" cy="0"/>
          <a:chOff x="0" y="0"/>
          <a:chExt cx="0" cy="0"/>
        </a:xfrm>
      </p:grpSpPr>
      <p:sp>
        <p:nvSpPr>
          <p:cNvPr id="3" name="Titel 2"/>
          <p:cNvSpPr>
            <a:spLocks noGrp="1"/>
          </p:cNvSpPr>
          <p:nvPr>
            <p:ph type="title" hasCustomPrompt="1"/>
          </p:nvPr>
        </p:nvSpPr>
        <p:spPr>
          <a:xfrm>
            <a:off x="748800" y="224384"/>
            <a:ext cx="5088000" cy="1257146"/>
          </a:xfrm>
        </p:spPr>
        <p:txBody>
          <a:bodyPr/>
          <a:lstStyle/>
          <a:p>
            <a:r>
              <a:rPr lang="nl-NL"/>
              <a:t>Klik om de stijl te bewerken</a:t>
            </a:r>
          </a:p>
        </p:txBody>
      </p:sp>
      <p:sp>
        <p:nvSpPr>
          <p:cNvPr id="4" name="Tijdelijke aanduiding voor dianummer 3"/>
          <p:cNvSpPr>
            <a:spLocks noGrp="1"/>
          </p:cNvSpPr>
          <p:nvPr>
            <p:ph type="sldNum" sz="quarter" idx="27"/>
          </p:nvPr>
        </p:nvSpPr>
        <p:spPr/>
        <p:txBody>
          <a:bodyPr/>
          <a:lstStyle/>
          <a:p>
            <a:pPr algn="r"/>
            <a:fld id="{F25965E0-7062-474C-8671-DB3A3CE669B0}" type="slidenum">
              <a:rPr lang="nl-NL" smtClean="0"/>
              <a:pPr algn="r"/>
              <a:t>‹#›</a:t>
            </a:fld>
            <a:endParaRPr lang="nl-NL"/>
          </a:p>
        </p:txBody>
      </p:sp>
      <p:sp>
        <p:nvSpPr>
          <p:cNvPr id="10" name="Tijdelijke aanduiding voor afbeelding 24"/>
          <p:cNvSpPr>
            <a:spLocks noGrp="1" noChangeAspect="1"/>
          </p:cNvSpPr>
          <p:nvPr>
            <p:ph type="pic" sz="quarter" idx="16"/>
          </p:nvPr>
        </p:nvSpPr>
        <p:spPr>
          <a:xfrm>
            <a:off x="6131167" y="224477"/>
            <a:ext cx="5726400" cy="5725473"/>
          </a:xfrm>
          <a:prstGeom prst="ellipse">
            <a:avLst/>
          </a:prstGeom>
          <a:solidFill>
            <a:schemeClr val="accent3"/>
          </a:solidFill>
        </p:spPr>
        <p:txBody>
          <a:bodyPr anchor="ctr"/>
          <a:lstStyle>
            <a:lvl1pPr marL="0" indent="0" algn="ctr">
              <a:buNone/>
              <a:defRPr sz="1067"/>
            </a:lvl1pPr>
          </a:lstStyle>
          <a:p>
            <a:pPr lvl="0"/>
            <a:r>
              <a:rPr lang="nl-NL" noProof="0"/>
              <a:t>Klik op het pictogram als u een afbeelding wilt toevoegen</a:t>
            </a:r>
          </a:p>
        </p:txBody>
      </p:sp>
      <p:sp>
        <p:nvSpPr>
          <p:cNvPr id="11" name="Tijdelijke aanduiding voor afbeelding 24"/>
          <p:cNvSpPr>
            <a:spLocks noGrp="1"/>
          </p:cNvSpPr>
          <p:nvPr>
            <p:ph type="pic" sz="quarter" idx="28" hasCustomPrompt="1"/>
          </p:nvPr>
        </p:nvSpPr>
        <p:spPr>
          <a:xfrm>
            <a:off x="3057932" y="6126566"/>
            <a:ext cx="1488000" cy="607609"/>
          </a:xfrm>
          <a:prstGeom prst="rect">
            <a:avLst/>
          </a:prstGeom>
          <a:solidFill>
            <a:schemeClr val="accent3"/>
          </a:solidFill>
        </p:spPr>
        <p:txBody>
          <a:bodyPr anchor="ctr"/>
          <a:lstStyle>
            <a:lvl1pPr marL="0" indent="0" algn="l">
              <a:lnSpc>
                <a:spcPts val="1333"/>
              </a:lnSpc>
              <a:spcBef>
                <a:spcPts val="0"/>
              </a:spcBef>
              <a:buNone/>
              <a:defRPr sz="800"/>
            </a:lvl1pPr>
          </a:lstStyle>
          <a:p>
            <a:pPr lvl="0"/>
            <a:r>
              <a:rPr lang="nl-NL" noProof="0"/>
              <a:t>Klik op het pictogram als u een logo wilt toevoegen</a:t>
            </a:r>
          </a:p>
        </p:txBody>
      </p:sp>
      <p:sp>
        <p:nvSpPr>
          <p:cNvPr id="16" name="Tijdelijke aanduiding voor afbeelding 24"/>
          <p:cNvSpPr>
            <a:spLocks noGrp="1"/>
          </p:cNvSpPr>
          <p:nvPr>
            <p:ph type="pic" sz="quarter" idx="24" hasCustomPrompt="1"/>
          </p:nvPr>
        </p:nvSpPr>
        <p:spPr>
          <a:xfrm>
            <a:off x="4857501" y="6126566"/>
            <a:ext cx="1488000" cy="607609"/>
          </a:xfrm>
          <a:prstGeom prst="rect">
            <a:avLst/>
          </a:prstGeom>
          <a:solidFill>
            <a:schemeClr val="accent3"/>
          </a:solidFill>
        </p:spPr>
        <p:txBody>
          <a:bodyPr anchor="ctr"/>
          <a:lstStyle>
            <a:lvl1pPr marL="0" indent="0" algn="l">
              <a:lnSpc>
                <a:spcPts val="1333"/>
              </a:lnSpc>
              <a:spcBef>
                <a:spcPts val="0"/>
              </a:spcBef>
              <a:buNone/>
              <a:defRPr sz="800"/>
            </a:lvl1pPr>
          </a:lstStyle>
          <a:p>
            <a:pPr lvl="0"/>
            <a:r>
              <a:rPr lang="nl-NL" noProof="0"/>
              <a:t>Klik op het pictogram als u een logo wilt toevoegen</a:t>
            </a:r>
          </a:p>
        </p:txBody>
      </p:sp>
      <p:sp>
        <p:nvSpPr>
          <p:cNvPr id="18" name="Tijdelijke aanduiding voor afbeelding 24"/>
          <p:cNvSpPr>
            <a:spLocks noGrp="1"/>
          </p:cNvSpPr>
          <p:nvPr>
            <p:ph type="pic" sz="quarter" idx="25" hasCustomPrompt="1"/>
          </p:nvPr>
        </p:nvSpPr>
        <p:spPr>
          <a:xfrm>
            <a:off x="6657071" y="6126566"/>
            <a:ext cx="1488000" cy="607609"/>
          </a:xfrm>
          <a:prstGeom prst="rect">
            <a:avLst/>
          </a:prstGeom>
          <a:solidFill>
            <a:schemeClr val="accent3"/>
          </a:solidFill>
        </p:spPr>
        <p:txBody>
          <a:bodyPr anchor="ctr"/>
          <a:lstStyle>
            <a:lvl1pPr marL="0" indent="0" algn="l">
              <a:lnSpc>
                <a:spcPts val="1333"/>
              </a:lnSpc>
              <a:spcBef>
                <a:spcPts val="0"/>
              </a:spcBef>
              <a:buNone/>
              <a:defRPr sz="800"/>
            </a:lvl1pPr>
          </a:lstStyle>
          <a:p>
            <a:pPr lvl="0"/>
            <a:r>
              <a:rPr lang="nl-NL" noProof="0"/>
              <a:t>Klik op het pictogram als u een logo wilt toevoegen</a:t>
            </a:r>
          </a:p>
        </p:txBody>
      </p:sp>
      <p:sp>
        <p:nvSpPr>
          <p:cNvPr id="19" name="Tijdelijke aanduiding voor afbeelding 24"/>
          <p:cNvSpPr>
            <a:spLocks noGrp="1"/>
          </p:cNvSpPr>
          <p:nvPr>
            <p:ph type="pic" sz="quarter" idx="26" hasCustomPrompt="1"/>
          </p:nvPr>
        </p:nvSpPr>
        <p:spPr>
          <a:xfrm>
            <a:off x="8456640" y="6126566"/>
            <a:ext cx="1488000" cy="607609"/>
          </a:xfrm>
          <a:prstGeom prst="rect">
            <a:avLst/>
          </a:prstGeom>
          <a:solidFill>
            <a:schemeClr val="accent3"/>
          </a:solidFill>
        </p:spPr>
        <p:txBody>
          <a:bodyPr anchor="ctr"/>
          <a:lstStyle>
            <a:lvl1pPr marL="0" indent="0" algn="l">
              <a:lnSpc>
                <a:spcPts val="1333"/>
              </a:lnSpc>
              <a:spcBef>
                <a:spcPts val="0"/>
              </a:spcBef>
              <a:buNone/>
              <a:defRPr sz="800"/>
            </a:lvl1pPr>
          </a:lstStyle>
          <a:p>
            <a:pPr lvl="0"/>
            <a:r>
              <a:rPr lang="nl-NL" noProof="0"/>
              <a:t>Klik op het pictogram als u een logo wilt toevoegen</a:t>
            </a:r>
          </a:p>
        </p:txBody>
      </p:sp>
      <p:sp>
        <p:nvSpPr>
          <p:cNvPr id="20" name="Tijdelijke aanduiding voor tekst 4"/>
          <p:cNvSpPr>
            <a:spLocks noGrp="1"/>
          </p:cNvSpPr>
          <p:nvPr>
            <p:ph type="body" sz="quarter" idx="17"/>
          </p:nvPr>
        </p:nvSpPr>
        <p:spPr>
          <a:xfrm>
            <a:off x="672000" y="1824001"/>
            <a:ext cx="5165381" cy="4122639"/>
          </a:xfrm>
        </p:spPr>
        <p:txBody>
          <a:bodyPr lIns="90000"/>
          <a:lstStyle>
            <a:lvl1pPr marL="0" indent="0">
              <a:buNone/>
              <a:defRPr>
                <a:solidFill>
                  <a:schemeClr val="tx1"/>
                </a:solidFill>
              </a:defRPr>
            </a:lvl1pPr>
          </a:lstStyle>
          <a:p>
            <a:pPr lvl="0"/>
            <a:r>
              <a:rPr lang="nl-NL"/>
              <a:t>Klik om de modelstijlen te bewerken</a:t>
            </a:r>
          </a:p>
        </p:txBody>
      </p:sp>
    </p:spTree>
    <p:extLst>
      <p:ext uri="{BB962C8B-B14F-4D97-AF65-F5344CB8AC3E}">
        <p14:creationId xmlns:p14="http://schemas.microsoft.com/office/powerpoint/2010/main" val="39112640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993165124"/>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Text slide with bullets">
    <p:spTree>
      <p:nvGrpSpPr>
        <p:cNvPr id="1" name=""/>
        <p:cNvGrpSpPr/>
        <p:nvPr/>
      </p:nvGrpSpPr>
      <p:grpSpPr>
        <a:xfrm>
          <a:off x="0" y="0"/>
          <a:ext cx="0" cy="0"/>
          <a:chOff x="0" y="0"/>
          <a:chExt cx="0" cy="0"/>
        </a:xfrm>
      </p:grpSpPr>
      <p:sp>
        <p:nvSpPr>
          <p:cNvPr id="2" name="Titel 1"/>
          <p:cNvSpPr>
            <a:spLocks noGrp="1"/>
          </p:cNvSpPr>
          <p:nvPr>
            <p:ph type="title"/>
          </p:nvPr>
        </p:nvSpPr>
        <p:spPr>
          <a:xfrm>
            <a:off x="655523" y="230190"/>
            <a:ext cx="11257061" cy="705713"/>
          </a:xfrm>
        </p:spPr>
        <p:txBody>
          <a:bodyPr/>
          <a:lstStyle/>
          <a:p>
            <a:r>
              <a:rPr lang="nl-NL"/>
              <a:t>Klik om de stijl te bewerken</a:t>
            </a:r>
          </a:p>
        </p:txBody>
      </p:sp>
      <p:sp>
        <p:nvSpPr>
          <p:cNvPr id="3" name="Tijdelijke aanduiding voor tekst 6"/>
          <p:cNvSpPr>
            <a:spLocks noGrp="1"/>
          </p:cNvSpPr>
          <p:nvPr>
            <p:ph type="body" sz="quarter" idx="10"/>
          </p:nvPr>
        </p:nvSpPr>
        <p:spPr>
          <a:xfrm>
            <a:off x="561600" y="1835249"/>
            <a:ext cx="11361584" cy="4089600"/>
          </a:xfrm>
        </p:spPr>
        <p:txBody>
          <a:bodyPr/>
          <a:lstStyle>
            <a:lvl2pPr>
              <a:buClr>
                <a:schemeClr val="bg2"/>
              </a:buClr>
              <a:defRPr/>
            </a:lvl2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39252294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705713"/>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823D25B1-D991-49D1-8FA4-A0C9FD84B5A1}" type="datetimeFigureOut">
              <a:rPr lang="en-GB" smtClean="0"/>
              <a:t>21/03/2022</a:t>
            </a:fld>
            <a:endParaRPr lang="en-GB"/>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81AB9D6B-8755-433F-B991-10A499ED6DCF}" type="slidenum">
              <a:rPr lang="en-GB" smtClean="0"/>
              <a:t>‹#›</a:t>
            </a:fld>
            <a:endParaRPr lang="en-GB"/>
          </a:p>
        </p:txBody>
      </p:sp>
    </p:spTree>
    <p:extLst>
      <p:ext uri="{BB962C8B-B14F-4D97-AF65-F5344CB8AC3E}">
        <p14:creationId xmlns:p14="http://schemas.microsoft.com/office/powerpoint/2010/main" val="343387271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GB" err="1"/>
              <a:t>Klik</a:t>
            </a:r>
            <a:r>
              <a:rPr lang="en-GB"/>
              <a:t> om de </a:t>
            </a:r>
            <a:r>
              <a:rPr lang="en-GB" err="1"/>
              <a:t>stijl</a:t>
            </a:r>
            <a:r>
              <a:rPr lang="en-GB"/>
              <a:t> te </a:t>
            </a:r>
            <a:r>
              <a:rPr lang="en-GB" err="1"/>
              <a:t>bewerken</a:t>
            </a:r>
            <a:endParaRPr lang="en-GB"/>
          </a:p>
        </p:txBody>
      </p:sp>
      <p:sp>
        <p:nvSpPr>
          <p:cNvPr id="14" name="Tijdelijke aanduiding voor afbeelding 24"/>
          <p:cNvSpPr>
            <a:spLocks noGrp="1" noChangeAspect="1"/>
          </p:cNvSpPr>
          <p:nvPr>
            <p:ph type="pic" sz="quarter" idx="13"/>
          </p:nvPr>
        </p:nvSpPr>
        <p:spPr bwMode="auto">
          <a:xfrm>
            <a:off x="623419" y="2827833"/>
            <a:ext cx="3120000" cy="3120000"/>
          </a:xfrm>
          <a:prstGeom prst="ellipse">
            <a:avLst/>
          </a:prstGeom>
          <a:solidFill>
            <a:schemeClr val="accent3"/>
          </a:solidFill>
          <a:ln>
            <a:noFill/>
          </a:ln>
        </p:spPr>
        <p:txBody>
          <a:bodyPr anchor="ctr"/>
          <a:lstStyle>
            <a:lvl1pPr marL="0" indent="0" algn="ctr">
              <a:buNone/>
              <a:defRPr sz="1067"/>
            </a:lvl1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err="1">
                <a:ln>
                  <a:noFill/>
                </a:ln>
                <a:solidFill>
                  <a:sysClr val="windowText" lastClr="000000"/>
                </a:solidFill>
                <a:effectLst/>
                <a:uLnTx/>
                <a:uFillTx/>
              </a:rPr>
              <a:t>Klik</a:t>
            </a:r>
            <a:r>
              <a:rPr kumimoji="0" lang="en-GB" sz="1067" b="0" i="0" u="none" strike="noStrike" kern="0" cap="none" spc="0" normalizeH="0" baseline="0" noProof="0">
                <a:ln>
                  <a:noFill/>
                </a:ln>
                <a:solidFill>
                  <a:sysClr val="windowText" lastClr="000000"/>
                </a:solidFill>
                <a:effectLst/>
                <a:uLnTx/>
                <a:uFillTx/>
              </a:rPr>
              <a:t> op het pictogram </a:t>
            </a:r>
            <a:r>
              <a:rPr kumimoji="0" lang="en-GB" sz="1067" b="0" i="0" u="none" strike="noStrike" kern="0" cap="none" spc="0" normalizeH="0" baseline="0" noProof="0" err="1">
                <a:ln>
                  <a:noFill/>
                </a:ln>
                <a:solidFill>
                  <a:sysClr val="windowText" lastClr="000000"/>
                </a:solidFill>
                <a:effectLst/>
                <a:uLnTx/>
                <a:uFillTx/>
              </a:rPr>
              <a:t>als</a:t>
            </a:r>
            <a:r>
              <a:rPr kumimoji="0" lang="en-GB" sz="1067" b="0" i="0" u="none" strike="noStrike" kern="0" cap="none" spc="0" normalizeH="0" baseline="0" noProof="0">
                <a:ln>
                  <a:noFill/>
                </a:ln>
                <a:solidFill>
                  <a:sysClr val="windowText" lastClr="000000"/>
                </a:solidFill>
                <a:effectLst/>
                <a:uLnTx/>
                <a:uFillTx/>
              </a:rPr>
              <a:t> u </a:t>
            </a:r>
            <a:r>
              <a:rPr kumimoji="0" lang="en-GB" sz="1067" b="0" i="0" u="none" strike="noStrike" kern="0" cap="none" spc="0" normalizeH="0" baseline="0" noProof="0" err="1">
                <a:ln>
                  <a:noFill/>
                </a:ln>
                <a:solidFill>
                  <a:sysClr val="windowText" lastClr="000000"/>
                </a:solidFill>
                <a:effectLst/>
                <a:uLnTx/>
                <a:uFillTx/>
              </a:rPr>
              <a:t>een</a:t>
            </a:r>
            <a:r>
              <a:rPr kumimoji="0" lang="en-GB" sz="1067" b="0" i="0" u="none" strike="noStrike" kern="0" cap="none" spc="0" normalizeH="0" baseline="0" noProof="0">
                <a:ln>
                  <a:noFill/>
                </a:ln>
                <a:solidFill>
                  <a:sysClr val="windowText" lastClr="000000"/>
                </a:solidFill>
                <a:effectLst/>
                <a:uLnTx/>
                <a:uFillTx/>
              </a:rPr>
              <a:t> </a:t>
            </a:r>
            <a:r>
              <a:rPr kumimoji="0" lang="en-GB" sz="1067" b="0" i="0" u="none" strike="noStrike" kern="0" cap="none" spc="0" normalizeH="0" baseline="0" noProof="0" err="1">
                <a:ln>
                  <a:noFill/>
                </a:ln>
                <a:solidFill>
                  <a:sysClr val="windowText" lastClr="000000"/>
                </a:solidFill>
                <a:effectLst/>
                <a:uLnTx/>
                <a:uFillTx/>
              </a:rPr>
              <a:t>afbeelding</a:t>
            </a:r>
            <a:r>
              <a:rPr kumimoji="0" lang="en-GB" sz="1067" b="0" i="0" u="none" strike="noStrike" kern="0" cap="none" spc="0" normalizeH="0" baseline="0" noProof="0">
                <a:ln>
                  <a:noFill/>
                </a:ln>
                <a:solidFill>
                  <a:sysClr val="windowText" lastClr="000000"/>
                </a:solidFill>
                <a:effectLst/>
                <a:uLnTx/>
                <a:uFillTx/>
              </a:rPr>
              <a:t> wilt </a:t>
            </a:r>
            <a:r>
              <a:rPr kumimoji="0" lang="en-GB" sz="1067" b="0" i="0" u="none" strike="noStrike" kern="0" cap="none" spc="0" normalizeH="0" baseline="0" noProof="0" err="1">
                <a:ln>
                  <a:noFill/>
                </a:ln>
                <a:solidFill>
                  <a:sysClr val="windowText" lastClr="000000"/>
                </a:solidFill>
                <a:effectLst/>
                <a:uLnTx/>
                <a:uFillTx/>
              </a:rPr>
              <a:t>toevoegen</a:t>
            </a:r>
            <a:endParaRPr kumimoji="0" lang="en-GB" sz="1067" b="0" i="0" u="none" strike="noStrike" kern="0" cap="none" spc="0" normalizeH="0" baseline="0" noProof="0">
              <a:ln>
                <a:noFill/>
              </a:ln>
              <a:solidFill>
                <a:sysClr val="windowText" lastClr="000000"/>
              </a:solidFill>
              <a:effectLst/>
              <a:uLnTx/>
              <a:uFillTx/>
            </a:endParaRPr>
          </a:p>
        </p:txBody>
      </p:sp>
      <p:sp>
        <p:nvSpPr>
          <p:cNvPr id="15" name="Tijdelijke aanduiding voor afbeelding 24"/>
          <p:cNvSpPr>
            <a:spLocks noGrp="1" noChangeAspect="1"/>
          </p:cNvSpPr>
          <p:nvPr>
            <p:ph type="pic" sz="quarter" idx="19"/>
          </p:nvPr>
        </p:nvSpPr>
        <p:spPr bwMode="auto">
          <a:xfrm>
            <a:off x="8737567" y="2827833"/>
            <a:ext cx="3120000" cy="3120000"/>
          </a:xfrm>
          <a:prstGeom prst="ellipse">
            <a:avLst/>
          </a:prstGeom>
          <a:solidFill>
            <a:schemeClr val="accent3"/>
          </a:solidFill>
          <a:ln>
            <a:noFill/>
          </a:ln>
        </p:spPr>
        <p:txBody>
          <a:bodyPr anchor="ctr"/>
          <a:lstStyle>
            <a:lvl1pPr marL="0" indent="0" algn="ctr">
              <a:buNone/>
              <a:defRPr sz="1067"/>
            </a:lvl1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err="1">
                <a:ln>
                  <a:noFill/>
                </a:ln>
                <a:solidFill>
                  <a:sysClr val="windowText" lastClr="000000"/>
                </a:solidFill>
                <a:effectLst/>
                <a:uLnTx/>
                <a:uFillTx/>
              </a:rPr>
              <a:t>Klik</a:t>
            </a:r>
            <a:r>
              <a:rPr kumimoji="0" lang="en-GB" sz="1067" b="0" i="0" u="none" strike="noStrike" kern="0" cap="none" spc="0" normalizeH="0" baseline="0" noProof="0">
                <a:ln>
                  <a:noFill/>
                </a:ln>
                <a:solidFill>
                  <a:sysClr val="windowText" lastClr="000000"/>
                </a:solidFill>
                <a:effectLst/>
                <a:uLnTx/>
                <a:uFillTx/>
              </a:rPr>
              <a:t> op het pictogram </a:t>
            </a:r>
            <a:r>
              <a:rPr kumimoji="0" lang="en-GB" sz="1067" b="0" i="0" u="none" strike="noStrike" kern="0" cap="none" spc="0" normalizeH="0" baseline="0" noProof="0" err="1">
                <a:ln>
                  <a:noFill/>
                </a:ln>
                <a:solidFill>
                  <a:sysClr val="windowText" lastClr="000000"/>
                </a:solidFill>
                <a:effectLst/>
                <a:uLnTx/>
                <a:uFillTx/>
              </a:rPr>
              <a:t>als</a:t>
            </a:r>
            <a:r>
              <a:rPr kumimoji="0" lang="en-GB" sz="1067" b="0" i="0" u="none" strike="noStrike" kern="0" cap="none" spc="0" normalizeH="0" baseline="0" noProof="0">
                <a:ln>
                  <a:noFill/>
                </a:ln>
                <a:solidFill>
                  <a:sysClr val="windowText" lastClr="000000"/>
                </a:solidFill>
                <a:effectLst/>
                <a:uLnTx/>
                <a:uFillTx/>
              </a:rPr>
              <a:t> u </a:t>
            </a:r>
            <a:r>
              <a:rPr kumimoji="0" lang="en-GB" sz="1067" b="0" i="0" u="none" strike="noStrike" kern="0" cap="none" spc="0" normalizeH="0" baseline="0" noProof="0" err="1">
                <a:ln>
                  <a:noFill/>
                </a:ln>
                <a:solidFill>
                  <a:sysClr val="windowText" lastClr="000000"/>
                </a:solidFill>
                <a:effectLst/>
                <a:uLnTx/>
                <a:uFillTx/>
              </a:rPr>
              <a:t>een</a:t>
            </a:r>
            <a:r>
              <a:rPr kumimoji="0" lang="en-GB" sz="1067" b="0" i="0" u="none" strike="noStrike" kern="0" cap="none" spc="0" normalizeH="0" baseline="0" noProof="0">
                <a:ln>
                  <a:noFill/>
                </a:ln>
                <a:solidFill>
                  <a:sysClr val="windowText" lastClr="000000"/>
                </a:solidFill>
                <a:effectLst/>
                <a:uLnTx/>
                <a:uFillTx/>
              </a:rPr>
              <a:t> </a:t>
            </a:r>
            <a:r>
              <a:rPr kumimoji="0" lang="en-GB" sz="1067" b="0" i="0" u="none" strike="noStrike" kern="0" cap="none" spc="0" normalizeH="0" baseline="0" noProof="0" err="1">
                <a:ln>
                  <a:noFill/>
                </a:ln>
                <a:solidFill>
                  <a:sysClr val="windowText" lastClr="000000"/>
                </a:solidFill>
                <a:effectLst/>
                <a:uLnTx/>
                <a:uFillTx/>
              </a:rPr>
              <a:t>afbeelding</a:t>
            </a:r>
            <a:r>
              <a:rPr kumimoji="0" lang="en-GB" sz="1067" b="0" i="0" u="none" strike="noStrike" kern="0" cap="none" spc="0" normalizeH="0" baseline="0" noProof="0">
                <a:ln>
                  <a:noFill/>
                </a:ln>
                <a:solidFill>
                  <a:sysClr val="windowText" lastClr="000000"/>
                </a:solidFill>
                <a:effectLst/>
                <a:uLnTx/>
                <a:uFillTx/>
              </a:rPr>
              <a:t> wilt </a:t>
            </a:r>
            <a:r>
              <a:rPr kumimoji="0" lang="en-GB" sz="1067" b="0" i="0" u="none" strike="noStrike" kern="0" cap="none" spc="0" normalizeH="0" baseline="0" noProof="0" err="1">
                <a:ln>
                  <a:noFill/>
                </a:ln>
                <a:solidFill>
                  <a:sysClr val="windowText" lastClr="000000"/>
                </a:solidFill>
                <a:effectLst/>
                <a:uLnTx/>
                <a:uFillTx/>
              </a:rPr>
              <a:t>toevoegen</a:t>
            </a:r>
            <a:endParaRPr kumimoji="0" lang="en-GB" sz="1067" b="0" i="0" u="none" strike="noStrike" kern="0" cap="none" spc="0" normalizeH="0" baseline="0" noProof="0">
              <a:ln>
                <a:noFill/>
              </a:ln>
              <a:solidFill>
                <a:sysClr val="windowText" lastClr="000000"/>
              </a:solidFill>
              <a:effectLst/>
              <a:uLnTx/>
              <a:uFillTx/>
            </a:endParaRPr>
          </a:p>
        </p:txBody>
      </p:sp>
      <p:sp>
        <p:nvSpPr>
          <p:cNvPr id="16" name="Tijdelijke aanduiding voor afbeelding 24"/>
          <p:cNvSpPr>
            <a:spLocks noGrp="1" noChangeAspect="1"/>
          </p:cNvSpPr>
          <p:nvPr>
            <p:ph type="pic" sz="quarter" idx="16"/>
          </p:nvPr>
        </p:nvSpPr>
        <p:spPr bwMode="auto">
          <a:xfrm>
            <a:off x="6612016" y="2827833"/>
            <a:ext cx="3120000" cy="3120000"/>
          </a:xfrm>
          <a:prstGeom prst="ellipse">
            <a:avLst/>
          </a:prstGeom>
          <a:solidFill>
            <a:schemeClr val="accent3"/>
          </a:solidFill>
          <a:ln>
            <a:noFill/>
          </a:ln>
        </p:spPr>
        <p:txBody>
          <a:bodyPr anchor="ctr"/>
          <a:lstStyle>
            <a:lvl1pPr marL="0" indent="0" algn="ctr">
              <a:buNone/>
              <a:defRPr sz="1067"/>
            </a:lvl1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err="1">
                <a:ln>
                  <a:noFill/>
                </a:ln>
                <a:solidFill>
                  <a:sysClr val="windowText" lastClr="000000"/>
                </a:solidFill>
                <a:effectLst/>
                <a:uLnTx/>
                <a:uFillTx/>
              </a:rPr>
              <a:t>Klik</a:t>
            </a:r>
            <a:r>
              <a:rPr kumimoji="0" lang="en-GB" sz="1067" b="0" i="0" u="none" strike="noStrike" kern="0" cap="none" spc="0" normalizeH="0" baseline="0" noProof="0">
                <a:ln>
                  <a:noFill/>
                </a:ln>
                <a:solidFill>
                  <a:sysClr val="windowText" lastClr="000000"/>
                </a:solidFill>
                <a:effectLst/>
                <a:uLnTx/>
                <a:uFillTx/>
              </a:rPr>
              <a:t> op het pictogram </a:t>
            </a:r>
            <a:r>
              <a:rPr kumimoji="0" lang="en-GB" sz="1067" b="0" i="0" u="none" strike="noStrike" kern="0" cap="none" spc="0" normalizeH="0" baseline="0" noProof="0" err="1">
                <a:ln>
                  <a:noFill/>
                </a:ln>
                <a:solidFill>
                  <a:sysClr val="windowText" lastClr="000000"/>
                </a:solidFill>
                <a:effectLst/>
                <a:uLnTx/>
                <a:uFillTx/>
              </a:rPr>
              <a:t>als</a:t>
            </a:r>
            <a:r>
              <a:rPr kumimoji="0" lang="en-GB" sz="1067" b="0" i="0" u="none" strike="noStrike" kern="0" cap="none" spc="0" normalizeH="0" baseline="0" noProof="0">
                <a:ln>
                  <a:noFill/>
                </a:ln>
                <a:solidFill>
                  <a:sysClr val="windowText" lastClr="000000"/>
                </a:solidFill>
                <a:effectLst/>
                <a:uLnTx/>
                <a:uFillTx/>
              </a:rPr>
              <a:t> u </a:t>
            </a:r>
            <a:r>
              <a:rPr kumimoji="0" lang="en-GB" sz="1067" b="0" i="0" u="none" strike="noStrike" kern="0" cap="none" spc="0" normalizeH="0" baseline="0" noProof="0" err="1">
                <a:ln>
                  <a:noFill/>
                </a:ln>
                <a:solidFill>
                  <a:sysClr val="windowText" lastClr="000000"/>
                </a:solidFill>
                <a:effectLst/>
                <a:uLnTx/>
                <a:uFillTx/>
              </a:rPr>
              <a:t>een</a:t>
            </a:r>
            <a:r>
              <a:rPr kumimoji="0" lang="en-GB" sz="1067" b="0" i="0" u="none" strike="noStrike" kern="0" cap="none" spc="0" normalizeH="0" baseline="0" noProof="0">
                <a:ln>
                  <a:noFill/>
                </a:ln>
                <a:solidFill>
                  <a:sysClr val="windowText" lastClr="000000"/>
                </a:solidFill>
                <a:effectLst/>
                <a:uLnTx/>
                <a:uFillTx/>
              </a:rPr>
              <a:t> </a:t>
            </a:r>
            <a:r>
              <a:rPr kumimoji="0" lang="en-GB" sz="1067" b="0" i="0" u="none" strike="noStrike" kern="0" cap="none" spc="0" normalizeH="0" baseline="0" noProof="0" err="1">
                <a:ln>
                  <a:noFill/>
                </a:ln>
                <a:solidFill>
                  <a:sysClr val="windowText" lastClr="000000"/>
                </a:solidFill>
                <a:effectLst/>
                <a:uLnTx/>
                <a:uFillTx/>
              </a:rPr>
              <a:t>afbeelding</a:t>
            </a:r>
            <a:r>
              <a:rPr kumimoji="0" lang="en-GB" sz="1067" b="0" i="0" u="none" strike="noStrike" kern="0" cap="none" spc="0" normalizeH="0" baseline="0" noProof="0">
                <a:ln>
                  <a:noFill/>
                </a:ln>
                <a:solidFill>
                  <a:sysClr val="windowText" lastClr="000000"/>
                </a:solidFill>
                <a:effectLst/>
                <a:uLnTx/>
                <a:uFillTx/>
              </a:rPr>
              <a:t> wilt </a:t>
            </a:r>
            <a:r>
              <a:rPr kumimoji="0" lang="en-GB" sz="1067" b="0" i="0" u="none" strike="noStrike" kern="0" cap="none" spc="0" normalizeH="0" baseline="0" noProof="0" err="1">
                <a:ln>
                  <a:noFill/>
                </a:ln>
                <a:solidFill>
                  <a:sysClr val="windowText" lastClr="000000"/>
                </a:solidFill>
                <a:effectLst/>
                <a:uLnTx/>
                <a:uFillTx/>
              </a:rPr>
              <a:t>toevoegen</a:t>
            </a:r>
            <a:endParaRPr kumimoji="0" lang="en-GB" sz="1067" b="0" i="0" u="none" strike="noStrike" kern="0" cap="none" spc="0" normalizeH="0" baseline="0" noProof="0">
              <a:ln>
                <a:noFill/>
              </a:ln>
              <a:solidFill>
                <a:sysClr val="windowText" lastClr="000000"/>
              </a:solidFill>
              <a:effectLst/>
              <a:uLnTx/>
              <a:uFillTx/>
            </a:endParaRPr>
          </a:p>
        </p:txBody>
      </p:sp>
      <p:sp>
        <p:nvSpPr>
          <p:cNvPr id="17" name="Tijdelijke aanduiding voor afbeelding 24"/>
          <p:cNvSpPr>
            <a:spLocks noGrp="1" noChangeAspect="1"/>
          </p:cNvSpPr>
          <p:nvPr>
            <p:ph type="pic" sz="quarter" idx="15"/>
          </p:nvPr>
        </p:nvSpPr>
        <p:spPr bwMode="auto">
          <a:xfrm>
            <a:off x="4486465" y="2827833"/>
            <a:ext cx="3120000" cy="3120000"/>
          </a:xfrm>
          <a:prstGeom prst="ellipse">
            <a:avLst/>
          </a:prstGeom>
          <a:solidFill>
            <a:schemeClr val="accent3"/>
          </a:solidFill>
          <a:ln>
            <a:noFill/>
          </a:ln>
        </p:spPr>
        <p:txBody>
          <a:bodyPr anchor="ctr"/>
          <a:lstStyle>
            <a:lvl1pPr marL="0" indent="0" algn="ctr">
              <a:buNone/>
              <a:defRPr sz="1067"/>
            </a:lvl1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err="1">
                <a:ln>
                  <a:noFill/>
                </a:ln>
                <a:solidFill>
                  <a:sysClr val="windowText" lastClr="000000"/>
                </a:solidFill>
                <a:effectLst/>
                <a:uLnTx/>
                <a:uFillTx/>
              </a:rPr>
              <a:t>Klik</a:t>
            </a:r>
            <a:r>
              <a:rPr kumimoji="0" lang="en-GB" sz="1067" b="0" i="0" u="none" strike="noStrike" kern="0" cap="none" spc="0" normalizeH="0" baseline="0" noProof="0">
                <a:ln>
                  <a:noFill/>
                </a:ln>
                <a:solidFill>
                  <a:sysClr val="windowText" lastClr="000000"/>
                </a:solidFill>
                <a:effectLst/>
                <a:uLnTx/>
                <a:uFillTx/>
              </a:rPr>
              <a:t> op het pictogram </a:t>
            </a:r>
            <a:r>
              <a:rPr kumimoji="0" lang="en-GB" sz="1067" b="0" i="0" u="none" strike="noStrike" kern="0" cap="none" spc="0" normalizeH="0" baseline="0" noProof="0" err="1">
                <a:ln>
                  <a:noFill/>
                </a:ln>
                <a:solidFill>
                  <a:sysClr val="windowText" lastClr="000000"/>
                </a:solidFill>
                <a:effectLst/>
                <a:uLnTx/>
                <a:uFillTx/>
              </a:rPr>
              <a:t>als</a:t>
            </a:r>
            <a:r>
              <a:rPr kumimoji="0" lang="en-GB" sz="1067" b="0" i="0" u="none" strike="noStrike" kern="0" cap="none" spc="0" normalizeH="0" baseline="0" noProof="0">
                <a:ln>
                  <a:noFill/>
                </a:ln>
                <a:solidFill>
                  <a:sysClr val="windowText" lastClr="000000"/>
                </a:solidFill>
                <a:effectLst/>
                <a:uLnTx/>
                <a:uFillTx/>
              </a:rPr>
              <a:t> u </a:t>
            </a:r>
            <a:r>
              <a:rPr kumimoji="0" lang="en-GB" sz="1067" b="0" i="0" u="none" strike="noStrike" kern="0" cap="none" spc="0" normalizeH="0" baseline="0" noProof="0" err="1">
                <a:ln>
                  <a:noFill/>
                </a:ln>
                <a:solidFill>
                  <a:sysClr val="windowText" lastClr="000000"/>
                </a:solidFill>
                <a:effectLst/>
                <a:uLnTx/>
                <a:uFillTx/>
              </a:rPr>
              <a:t>een</a:t>
            </a:r>
            <a:r>
              <a:rPr kumimoji="0" lang="en-GB" sz="1067" b="0" i="0" u="none" strike="noStrike" kern="0" cap="none" spc="0" normalizeH="0" baseline="0" noProof="0">
                <a:ln>
                  <a:noFill/>
                </a:ln>
                <a:solidFill>
                  <a:sysClr val="windowText" lastClr="000000"/>
                </a:solidFill>
                <a:effectLst/>
                <a:uLnTx/>
                <a:uFillTx/>
              </a:rPr>
              <a:t> </a:t>
            </a:r>
            <a:r>
              <a:rPr kumimoji="0" lang="en-GB" sz="1067" b="0" i="0" u="none" strike="noStrike" kern="0" cap="none" spc="0" normalizeH="0" baseline="0" noProof="0" err="1">
                <a:ln>
                  <a:noFill/>
                </a:ln>
                <a:solidFill>
                  <a:sysClr val="windowText" lastClr="000000"/>
                </a:solidFill>
                <a:effectLst/>
                <a:uLnTx/>
                <a:uFillTx/>
              </a:rPr>
              <a:t>afbeelding</a:t>
            </a:r>
            <a:r>
              <a:rPr kumimoji="0" lang="en-GB" sz="1067" b="0" i="0" u="none" strike="noStrike" kern="0" cap="none" spc="0" normalizeH="0" baseline="0" noProof="0">
                <a:ln>
                  <a:noFill/>
                </a:ln>
                <a:solidFill>
                  <a:sysClr val="windowText" lastClr="000000"/>
                </a:solidFill>
                <a:effectLst/>
                <a:uLnTx/>
                <a:uFillTx/>
              </a:rPr>
              <a:t> wilt </a:t>
            </a:r>
            <a:r>
              <a:rPr kumimoji="0" lang="en-GB" sz="1067" b="0" i="0" u="none" strike="noStrike" kern="0" cap="none" spc="0" normalizeH="0" baseline="0" noProof="0" err="1">
                <a:ln>
                  <a:noFill/>
                </a:ln>
                <a:solidFill>
                  <a:sysClr val="windowText" lastClr="000000"/>
                </a:solidFill>
                <a:effectLst/>
                <a:uLnTx/>
                <a:uFillTx/>
              </a:rPr>
              <a:t>toevoegen</a:t>
            </a:r>
            <a:endParaRPr kumimoji="0" lang="en-GB" sz="1067" b="0" i="0" u="none" strike="noStrike" kern="0" cap="none" spc="0" normalizeH="0" baseline="0" noProof="0">
              <a:ln>
                <a:noFill/>
              </a:ln>
              <a:solidFill>
                <a:sysClr val="windowText" lastClr="000000"/>
              </a:solidFill>
              <a:effectLst/>
              <a:uLnTx/>
              <a:uFillTx/>
            </a:endParaRPr>
          </a:p>
        </p:txBody>
      </p:sp>
      <p:sp>
        <p:nvSpPr>
          <p:cNvPr id="18" name="Tijdelijke aanduiding voor tekst 21"/>
          <p:cNvSpPr>
            <a:spLocks noGrp="1"/>
          </p:cNvSpPr>
          <p:nvPr>
            <p:ph type="body" sz="quarter" idx="20"/>
          </p:nvPr>
        </p:nvSpPr>
        <p:spPr>
          <a:xfrm>
            <a:off x="674475" y="1646495"/>
            <a:ext cx="11180975" cy="440827"/>
          </a:xfrm>
        </p:spPr>
        <p:txBody>
          <a:bodyPr/>
          <a:lstStyle>
            <a:lvl1pPr marL="0" indent="0">
              <a:lnSpc>
                <a:spcPts val="2667"/>
              </a:lnSpc>
              <a:buNone/>
              <a:defRPr sz="2133"/>
            </a:lvl1pPr>
            <a:lvl2pPr marL="929194" indent="0">
              <a:lnSpc>
                <a:spcPts val="2667"/>
              </a:lnSpc>
              <a:buNone/>
              <a:defRPr sz="2133"/>
            </a:lvl2pPr>
            <a:lvl3pPr marL="2080631" indent="0">
              <a:lnSpc>
                <a:spcPts val="2667"/>
              </a:lnSpc>
              <a:buNone/>
              <a:defRPr sz="2133"/>
            </a:lvl3pPr>
            <a:lvl4pPr marL="3109305" indent="0">
              <a:lnSpc>
                <a:spcPts val="2667"/>
              </a:lnSpc>
              <a:buNone/>
              <a:defRPr sz="2133"/>
            </a:lvl4pPr>
            <a:lvl5pPr marL="4070249" indent="0">
              <a:lnSpc>
                <a:spcPts val="2667"/>
              </a:lnSpc>
              <a:buNone/>
              <a:defRPr sz="2133"/>
            </a:lvl5pPr>
          </a:lstStyle>
          <a:p>
            <a:pPr lvl="0"/>
            <a:r>
              <a:rPr lang="en-GB" err="1"/>
              <a:t>Klik</a:t>
            </a:r>
            <a:r>
              <a:rPr lang="en-GB"/>
              <a:t> om de </a:t>
            </a:r>
            <a:r>
              <a:rPr lang="en-GB" err="1"/>
              <a:t>modelstijlen</a:t>
            </a:r>
            <a:r>
              <a:rPr lang="en-GB"/>
              <a:t> te </a:t>
            </a:r>
            <a:r>
              <a:rPr lang="en-GB" err="1"/>
              <a:t>bewerken</a:t>
            </a:r>
            <a:endParaRPr lang="en-GB"/>
          </a:p>
        </p:txBody>
      </p:sp>
      <p:sp>
        <p:nvSpPr>
          <p:cNvPr id="19" name="Tijdelijke aanduiding voor tekst 21"/>
          <p:cNvSpPr>
            <a:spLocks noGrp="1"/>
          </p:cNvSpPr>
          <p:nvPr>
            <p:ph type="body" sz="quarter" idx="21"/>
          </p:nvPr>
        </p:nvSpPr>
        <p:spPr>
          <a:xfrm>
            <a:off x="674475" y="2197581"/>
            <a:ext cx="11180975" cy="440827"/>
          </a:xfrm>
        </p:spPr>
        <p:txBody>
          <a:bodyPr/>
          <a:lstStyle>
            <a:lvl1pPr marL="0" indent="0">
              <a:lnSpc>
                <a:spcPts val="2667"/>
              </a:lnSpc>
              <a:buNone/>
              <a:defRPr sz="2133"/>
            </a:lvl1pPr>
            <a:lvl2pPr marL="929194" indent="0">
              <a:lnSpc>
                <a:spcPts val="2667"/>
              </a:lnSpc>
              <a:buNone/>
              <a:defRPr sz="2133"/>
            </a:lvl2pPr>
            <a:lvl3pPr marL="2080631" indent="0">
              <a:lnSpc>
                <a:spcPts val="2667"/>
              </a:lnSpc>
              <a:buNone/>
              <a:defRPr sz="2133"/>
            </a:lvl3pPr>
            <a:lvl4pPr marL="3109305" indent="0">
              <a:lnSpc>
                <a:spcPts val="2667"/>
              </a:lnSpc>
              <a:buNone/>
              <a:defRPr sz="2133"/>
            </a:lvl4pPr>
            <a:lvl5pPr marL="4070249" indent="0">
              <a:lnSpc>
                <a:spcPts val="2667"/>
              </a:lnSpc>
              <a:buNone/>
              <a:defRPr sz="2133"/>
            </a:lvl5pPr>
          </a:lstStyle>
          <a:p>
            <a:pPr lvl="0"/>
            <a:r>
              <a:rPr lang="en-GB" err="1"/>
              <a:t>Klik</a:t>
            </a:r>
            <a:r>
              <a:rPr lang="en-GB"/>
              <a:t> om de </a:t>
            </a:r>
            <a:r>
              <a:rPr lang="en-GB" err="1"/>
              <a:t>modelstijlen</a:t>
            </a:r>
            <a:r>
              <a:rPr lang="en-GB"/>
              <a:t> te </a:t>
            </a:r>
            <a:r>
              <a:rPr lang="en-GB" err="1"/>
              <a:t>bewerken</a:t>
            </a:r>
            <a:endParaRPr lang="en-GB"/>
          </a:p>
        </p:txBody>
      </p:sp>
    </p:spTree>
    <p:extLst>
      <p:ext uri="{BB962C8B-B14F-4D97-AF65-F5344CB8AC3E}">
        <p14:creationId xmlns:p14="http://schemas.microsoft.com/office/powerpoint/2010/main" val="75583163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hapter slide + logo own name Pink">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5401" y="3004504"/>
            <a:ext cx="845737" cy="721677"/>
          </a:xfrm>
        </p:spPr>
        <p:txBody>
          <a:bodyPr anchor="t"/>
          <a:lstStyle>
            <a:lvl1pPr marL="0" indent="0" algn="l">
              <a:buNone/>
              <a:defRPr sz="4400" b="1" i="0" cap="all" baseline="0">
                <a:solidFill>
                  <a:schemeClr val="accent3"/>
                </a:solidFill>
                <a:latin typeface="Arial Narrow" panose="020B0604020202020204" pitchFamily="34" charset="0"/>
                <a:cs typeface="Arial Narrow" panose="020B0604020202020204" pitchFamily="34" charset="0"/>
              </a:defRPr>
            </a:lvl1pPr>
            <a:lvl2pPr marL="457128" indent="0" algn="ctr">
              <a:buNone/>
              <a:defRPr sz="2000"/>
            </a:lvl2pPr>
            <a:lvl3pPr marL="914256" indent="0" algn="ctr">
              <a:buNone/>
              <a:defRPr sz="1800"/>
            </a:lvl3pPr>
            <a:lvl4pPr marL="1371383" indent="0" algn="ctr">
              <a:buNone/>
              <a:defRPr sz="1600"/>
            </a:lvl4pPr>
            <a:lvl5pPr marL="1828510" indent="0" algn="ctr">
              <a:buNone/>
              <a:defRPr sz="1600"/>
            </a:lvl5pPr>
            <a:lvl6pPr marL="2285638" indent="0" algn="ctr">
              <a:buNone/>
              <a:defRPr sz="1600"/>
            </a:lvl6pPr>
            <a:lvl7pPr marL="2742766" indent="0" algn="ctr">
              <a:buNone/>
              <a:defRPr sz="1600"/>
            </a:lvl7pPr>
            <a:lvl8pPr marL="3199893" indent="0" algn="ctr">
              <a:buNone/>
              <a:defRPr sz="1600"/>
            </a:lvl8pPr>
            <a:lvl9pPr marL="3657021" indent="0" algn="ctr">
              <a:buNone/>
              <a:defRPr sz="1600"/>
            </a:lvl9pPr>
          </a:lstStyle>
          <a:p>
            <a:r>
              <a:rPr lang="en-US"/>
              <a:t>00.</a:t>
            </a:r>
          </a:p>
        </p:txBody>
      </p:sp>
      <p:pic>
        <p:nvPicPr>
          <p:cNvPr id="8" name="Picture 7">
            <a:extLst>
              <a:ext uri="{FF2B5EF4-FFF2-40B4-BE49-F238E27FC236}">
                <a16:creationId xmlns:a16="http://schemas.microsoft.com/office/drawing/2014/main" id="{93D4B685-9FED-F545-8AA3-7D67B884E2CE}"/>
              </a:ext>
            </a:extLst>
          </p:cNvPr>
          <p:cNvPicPr>
            <a:picLocks noChangeAspect="1"/>
          </p:cNvPicPr>
          <p:nvPr userDrawn="1"/>
        </p:nvPicPr>
        <p:blipFill>
          <a:blip r:embed="rId2"/>
          <a:stretch>
            <a:fillRect/>
          </a:stretch>
        </p:blipFill>
        <p:spPr>
          <a:xfrm>
            <a:off x="5588552" y="-2280479"/>
            <a:ext cx="7594600" cy="6807200"/>
          </a:xfrm>
          <a:prstGeom prst="rect">
            <a:avLst/>
          </a:prstGeom>
        </p:spPr>
      </p:pic>
      <p:sp>
        <p:nvSpPr>
          <p:cNvPr id="9" name="Slide Number Placeholder 8">
            <a:extLst>
              <a:ext uri="{FF2B5EF4-FFF2-40B4-BE49-F238E27FC236}">
                <a16:creationId xmlns:a16="http://schemas.microsoft.com/office/drawing/2014/main" id="{58383A45-364B-3D4B-BC6E-D71715104C59}"/>
              </a:ext>
            </a:extLst>
          </p:cNvPr>
          <p:cNvSpPr>
            <a:spLocks noGrp="1"/>
          </p:cNvSpPr>
          <p:nvPr>
            <p:ph type="sldNum" sz="quarter" idx="10"/>
          </p:nvPr>
        </p:nvSpPr>
        <p:spPr>
          <a:ln>
            <a:solidFill>
              <a:schemeClr val="accent3"/>
            </a:solidFill>
          </a:ln>
        </p:spPr>
        <p:txBody>
          <a:bodyPr/>
          <a:lstStyle/>
          <a:p>
            <a:fld id="{6586D83B-F5E2-6149-B7DD-0F6F1BA75908}" type="slidenum">
              <a:rPr lang="en-US" smtClean="0"/>
              <a:pPr/>
              <a:t>‹#›</a:t>
            </a:fld>
            <a:endParaRPr lang="en-US"/>
          </a:p>
        </p:txBody>
      </p:sp>
      <p:sp>
        <p:nvSpPr>
          <p:cNvPr id="11" name="Title 10">
            <a:extLst>
              <a:ext uri="{FF2B5EF4-FFF2-40B4-BE49-F238E27FC236}">
                <a16:creationId xmlns:a16="http://schemas.microsoft.com/office/drawing/2014/main" id="{C6C62FF2-DD95-0046-8653-02DA4FCE9C32}"/>
              </a:ext>
            </a:extLst>
          </p:cNvPr>
          <p:cNvSpPr>
            <a:spLocks noGrp="1"/>
          </p:cNvSpPr>
          <p:nvPr>
            <p:ph type="title" hasCustomPrompt="1"/>
          </p:nvPr>
        </p:nvSpPr>
        <p:spPr>
          <a:xfrm>
            <a:off x="1341138" y="3004504"/>
            <a:ext cx="10515600" cy="1325563"/>
          </a:xfrm>
          <a:prstGeom prst="rect">
            <a:avLst/>
          </a:prstGeom>
        </p:spPr>
        <p:txBody>
          <a:bodyPr/>
          <a:lstStyle>
            <a:lvl1pPr>
              <a:defRPr b="1" i="0" cap="all" baseline="0">
                <a:latin typeface="Arial Narrow" panose="020B0606020202030204" pitchFamily="34" charset="0"/>
              </a:defRPr>
            </a:lvl1pPr>
          </a:lstStyle>
          <a:p>
            <a:r>
              <a:rPr lang="en-US"/>
              <a:t>Click to edit chapter</a:t>
            </a:r>
          </a:p>
        </p:txBody>
      </p:sp>
      <p:sp>
        <p:nvSpPr>
          <p:cNvPr id="4" name="Text Placeholder 3">
            <a:extLst>
              <a:ext uri="{FF2B5EF4-FFF2-40B4-BE49-F238E27FC236}">
                <a16:creationId xmlns:a16="http://schemas.microsoft.com/office/drawing/2014/main" id="{B3D6F986-96E2-164C-A4A4-BCDB45FCEB84}"/>
              </a:ext>
            </a:extLst>
          </p:cNvPr>
          <p:cNvSpPr>
            <a:spLocks noGrp="1"/>
          </p:cNvSpPr>
          <p:nvPr>
            <p:ph type="body" sz="quarter" idx="11" hasCustomPrompt="1"/>
          </p:nvPr>
        </p:nvSpPr>
        <p:spPr>
          <a:xfrm>
            <a:off x="2723242" y="6109729"/>
            <a:ext cx="4433570" cy="186296"/>
          </a:xfrm>
          <a:prstGeom prst="rect">
            <a:avLst/>
          </a:prstGeom>
        </p:spPr>
        <p:txBody>
          <a:bodyPr wrap="square" lIns="0" tIns="0" rIns="0" bIns="0" anchor="t" anchorCtr="0">
            <a:noAutofit/>
          </a:bodyPr>
          <a:lstStyle>
            <a:lvl1pPr marL="228600" marR="0" indent="-228600" algn="l" defTabSz="914256" rtl="0" eaLnBrk="1" fontAlgn="auto" latinLnBrk="0" hangingPunct="1">
              <a:lnSpc>
                <a:spcPct val="100000"/>
              </a:lnSpc>
              <a:spcBef>
                <a:spcPts val="1000"/>
              </a:spcBef>
              <a:spcAft>
                <a:spcPts val="0"/>
              </a:spcAft>
              <a:buClrTx/>
              <a:buSzTx/>
              <a:buFontTx/>
              <a:buNone/>
              <a:tabLst/>
              <a:defRPr sz="900" b="1" i="0" cap="none" baseline="0">
                <a:latin typeface="Arial Narrow" panose="020B0604020202020204" pitchFamily="34" charset="0"/>
                <a:cs typeface="Arial Narrow" panose="020B0604020202020204" pitchFamily="34" charset="0"/>
              </a:defRPr>
            </a:lvl1pPr>
            <a:lvl2pPr marL="457127" indent="0">
              <a:lnSpc>
                <a:spcPct val="70000"/>
              </a:lnSpc>
              <a:buFontTx/>
              <a:buNone/>
              <a:defRPr sz="1000" b="1" i="0" cap="all" baseline="0">
                <a:latin typeface="Arial Narrow" panose="020B0604020202020204" pitchFamily="34" charset="0"/>
                <a:cs typeface="Arial Narrow" panose="020B0604020202020204" pitchFamily="34" charset="0"/>
              </a:defRPr>
            </a:lvl2pPr>
            <a:lvl3pPr marL="914255" indent="0">
              <a:lnSpc>
                <a:spcPct val="70000"/>
              </a:lnSpc>
              <a:buFontTx/>
              <a:buNone/>
              <a:defRPr sz="1000" b="1" i="0" cap="all" baseline="0">
                <a:latin typeface="Arial Narrow" panose="020B0604020202020204" pitchFamily="34" charset="0"/>
                <a:cs typeface="Arial Narrow" panose="020B0604020202020204" pitchFamily="34" charset="0"/>
              </a:defRPr>
            </a:lvl3pPr>
            <a:lvl4pPr marL="1371383" indent="0">
              <a:lnSpc>
                <a:spcPct val="70000"/>
              </a:lnSpc>
              <a:buFontTx/>
              <a:buNone/>
              <a:defRPr sz="1000" b="1" i="0" cap="all" baseline="0">
                <a:latin typeface="Arial Narrow" panose="020B0604020202020204" pitchFamily="34" charset="0"/>
                <a:cs typeface="Arial Narrow" panose="020B0604020202020204" pitchFamily="34" charset="0"/>
              </a:defRPr>
            </a:lvl4pPr>
            <a:lvl5pPr marL="1828510" indent="0">
              <a:lnSpc>
                <a:spcPct val="70000"/>
              </a:lnSpc>
              <a:buFontTx/>
              <a:buNone/>
              <a:defRPr sz="1000" b="1" i="0" cap="all" baseline="0">
                <a:latin typeface="Arial Narrow" panose="020B0604020202020204" pitchFamily="34" charset="0"/>
                <a:cs typeface="Arial Narrow" panose="020B0604020202020204" pitchFamily="34" charset="0"/>
              </a:defRPr>
            </a:lvl5pPr>
          </a:lstStyle>
          <a:p>
            <a:pPr lvl="0"/>
            <a:r>
              <a:rPr lang="en-US"/>
              <a:t>Edit faculty / department (max 3 lines)</a:t>
            </a:r>
          </a:p>
        </p:txBody>
      </p:sp>
      <p:sp>
        <p:nvSpPr>
          <p:cNvPr id="15" name="Text Placeholder 3">
            <a:extLst>
              <a:ext uri="{FF2B5EF4-FFF2-40B4-BE49-F238E27FC236}">
                <a16:creationId xmlns:a16="http://schemas.microsoft.com/office/drawing/2014/main" id="{841E5C2C-50FF-634E-807B-2A6B4C766B88}"/>
              </a:ext>
            </a:extLst>
          </p:cNvPr>
          <p:cNvSpPr>
            <a:spLocks noGrp="1"/>
          </p:cNvSpPr>
          <p:nvPr>
            <p:ph type="body" sz="quarter" idx="12" hasCustomPrompt="1"/>
          </p:nvPr>
        </p:nvSpPr>
        <p:spPr>
          <a:xfrm>
            <a:off x="2723242" y="6296025"/>
            <a:ext cx="4433570" cy="186296"/>
          </a:xfrm>
          <a:prstGeom prst="rect">
            <a:avLst/>
          </a:prstGeom>
        </p:spPr>
        <p:txBody>
          <a:bodyPr wrap="square" lIns="0" tIns="0" rIns="0" bIns="0" anchor="t" anchorCtr="0">
            <a:noAutofit/>
          </a:bodyPr>
          <a:lstStyle>
            <a:lvl1pPr marL="228600" marR="0" indent="-228600" algn="l" defTabSz="914256" rtl="0" eaLnBrk="1" fontAlgn="auto" latinLnBrk="0" hangingPunct="1">
              <a:lnSpc>
                <a:spcPct val="100000"/>
              </a:lnSpc>
              <a:spcBef>
                <a:spcPts val="1000"/>
              </a:spcBef>
              <a:spcAft>
                <a:spcPts val="0"/>
              </a:spcAft>
              <a:buClrTx/>
              <a:buSzTx/>
              <a:buFontTx/>
              <a:buNone/>
              <a:tabLst/>
              <a:defRPr sz="900" b="1" i="0" cap="none" baseline="0">
                <a:latin typeface="Arial Narrow" panose="020B0604020202020204" pitchFamily="34" charset="0"/>
                <a:cs typeface="Arial Narrow" panose="020B0604020202020204" pitchFamily="34" charset="0"/>
              </a:defRPr>
            </a:lvl1pPr>
            <a:lvl2pPr marL="457127" indent="0">
              <a:lnSpc>
                <a:spcPct val="70000"/>
              </a:lnSpc>
              <a:buFontTx/>
              <a:buNone/>
              <a:defRPr sz="1000" b="1" i="0" cap="all" baseline="0">
                <a:latin typeface="Arial Narrow" panose="020B0604020202020204" pitchFamily="34" charset="0"/>
                <a:cs typeface="Arial Narrow" panose="020B0604020202020204" pitchFamily="34" charset="0"/>
              </a:defRPr>
            </a:lvl2pPr>
            <a:lvl3pPr marL="914255" indent="0">
              <a:lnSpc>
                <a:spcPct val="70000"/>
              </a:lnSpc>
              <a:buFontTx/>
              <a:buNone/>
              <a:defRPr sz="1000" b="1" i="0" cap="all" baseline="0">
                <a:latin typeface="Arial Narrow" panose="020B0604020202020204" pitchFamily="34" charset="0"/>
                <a:cs typeface="Arial Narrow" panose="020B0604020202020204" pitchFamily="34" charset="0"/>
              </a:defRPr>
            </a:lvl3pPr>
            <a:lvl4pPr marL="1371383" indent="0">
              <a:lnSpc>
                <a:spcPct val="70000"/>
              </a:lnSpc>
              <a:buFontTx/>
              <a:buNone/>
              <a:defRPr sz="1000" b="1" i="0" cap="all" baseline="0">
                <a:latin typeface="Arial Narrow" panose="020B0604020202020204" pitchFamily="34" charset="0"/>
                <a:cs typeface="Arial Narrow" panose="020B0604020202020204" pitchFamily="34" charset="0"/>
              </a:defRPr>
            </a:lvl4pPr>
            <a:lvl5pPr marL="1828510" indent="0">
              <a:lnSpc>
                <a:spcPct val="70000"/>
              </a:lnSpc>
              <a:buFontTx/>
              <a:buNone/>
              <a:defRPr sz="1000" b="1" i="0" cap="all" baseline="0">
                <a:latin typeface="Arial Narrow" panose="020B0604020202020204" pitchFamily="34" charset="0"/>
                <a:cs typeface="Arial Narrow" panose="020B0604020202020204" pitchFamily="34" charset="0"/>
              </a:defRPr>
            </a:lvl5pPr>
          </a:lstStyle>
          <a:p>
            <a:pPr lvl="0"/>
            <a:r>
              <a:rPr lang="en-US"/>
              <a:t>Edit faculty / department (max 3 lines)</a:t>
            </a:r>
          </a:p>
        </p:txBody>
      </p:sp>
      <p:sp>
        <p:nvSpPr>
          <p:cNvPr id="16" name="Text Placeholder 3">
            <a:extLst>
              <a:ext uri="{FF2B5EF4-FFF2-40B4-BE49-F238E27FC236}">
                <a16:creationId xmlns:a16="http://schemas.microsoft.com/office/drawing/2014/main" id="{BAC4FDA1-EAD9-0143-BBE7-C3C2B96C90C1}"/>
              </a:ext>
            </a:extLst>
          </p:cNvPr>
          <p:cNvSpPr>
            <a:spLocks noGrp="1"/>
          </p:cNvSpPr>
          <p:nvPr>
            <p:ph type="body" sz="quarter" idx="13" hasCustomPrompt="1"/>
          </p:nvPr>
        </p:nvSpPr>
        <p:spPr>
          <a:xfrm>
            <a:off x="2723242" y="6482321"/>
            <a:ext cx="4433570" cy="186296"/>
          </a:xfrm>
          <a:prstGeom prst="rect">
            <a:avLst/>
          </a:prstGeom>
        </p:spPr>
        <p:txBody>
          <a:bodyPr wrap="square" lIns="0" tIns="0" rIns="0" bIns="0" anchor="t" anchorCtr="0">
            <a:noAutofit/>
          </a:bodyPr>
          <a:lstStyle>
            <a:lvl1pPr marL="228600" marR="0" indent="-228600" algn="l" defTabSz="914256" rtl="0" eaLnBrk="1" fontAlgn="auto" latinLnBrk="0" hangingPunct="1">
              <a:lnSpc>
                <a:spcPct val="100000"/>
              </a:lnSpc>
              <a:spcBef>
                <a:spcPts val="1000"/>
              </a:spcBef>
              <a:spcAft>
                <a:spcPts val="0"/>
              </a:spcAft>
              <a:buClrTx/>
              <a:buSzTx/>
              <a:buFontTx/>
              <a:buNone/>
              <a:tabLst/>
              <a:defRPr sz="900" b="1" i="0" cap="none" baseline="0">
                <a:latin typeface="Arial Narrow" panose="020B0604020202020204" pitchFamily="34" charset="0"/>
                <a:cs typeface="Arial Narrow" panose="020B0604020202020204" pitchFamily="34" charset="0"/>
              </a:defRPr>
            </a:lvl1pPr>
            <a:lvl2pPr marL="457127" indent="0">
              <a:lnSpc>
                <a:spcPct val="70000"/>
              </a:lnSpc>
              <a:buFontTx/>
              <a:buNone/>
              <a:defRPr sz="1000" b="1" i="0" cap="all" baseline="0">
                <a:latin typeface="Arial Narrow" panose="020B0604020202020204" pitchFamily="34" charset="0"/>
                <a:cs typeface="Arial Narrow" panose="020B0604020202020204" pitchFamily="34" charset="0"/>
              </a:defRPr>
            </a:lvl2pPr>
            <a:lvl3pPr marL="914255" indent="0">
              <a:lnSpc>
                <a:spcPct val="70000"/>
              </a:lnSpc>
              <a:buFontTx/>
              <a:buNone/>
              <a:defRPr sz="1000" b="1" i="0" cap="all" baseline="0">
                <a:latin typeface="Arial Narrow" panose="020B0604020202020204" pitchFamily="34" charset="0"/>
                <a:cs typeface="Arial Narrow" panose="020B0604020202020204" pitchFamily="34" charset="0"/>
              </a:defRPr>
            </a:lvl3pPr>
            <a:lvl4pPr marL="1371383" indent="0">
              <a:lnSpc>
                <a:spcPct val="70000"/>
              </a:lnSpc>
              <a:buFontTx/>
              <a:buNone/>
              <a:defRPr sz="1000" b="1" i="0" cap="all" baseline="0">
                <a:latin typeface="Arial Narrow" panose="020B0604020202020204" pitchFamily="34" charset="0"/>
                <a:cs typeface="Arial Narrow" panose="020B0604020202020204" pitchFamily="34" charset="0"/>
              </a:defRPr>
            </a:lvl4pPr>
            <a:lvl5pPr marL="1828510" indent="0">
              <a:lnSpc>
                <a:spcPct val="70000"/>
              </a:lnSpc>
              <a:buFontTx/>
              <a:buNone/>
              <a:defRPr sz="1000" b="1" i="0" cap="all" baseline="0">
                <a:latin typeface="Arial Narrow" panose="020B0604020202020204" pitchFamily="34" charset="0"/>
                <a:cs typeface="Arial Narrow" panose="020B0604020202020204" pitchFamily="34" charset="0"/>
              </a:defRPr>
            </a:lvl5pPr>
          </a:lstStyle>
          <a:p>
            <a:pPr lvl="0"/>
            <a:r>
              <a:rPr lang="en-US"/>
              <a:t>Edit faculty / department (max 3 lines)</a:t>
            </a:r>
          </a:p>
        </p:txBody>
      </p:sp>
    </p:spTree>
    <p:extLst>
      <p:ext uri="{BB962C8B-B14F-4D97-AF65-F5344CB8AC3E}">
        <p14:creationId xmlns:p14="http://schemas.microsoft.com/office/powerpoint/2010/main" val="9131899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hapter slide + logo own name Blu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5401" y="3004504"/>
            <a:ext cx="845737" cy="721677"/>
          </a:xfrm>
        </p:spPr>
        <p:txBody>
          <a:bodyPr anchor="t"/>
          <a:lstStyle>
            <a:lvl1pPr marL="0" indent="0" algn="l">
              <a:buNone/>
              <a:defRPr sz="4400" b="1" i="0" cap="all" baseline="0">
                <a:solidFill>
                  <a:srgbClr val="469BC0"/>
                </a:solidFill>
                <a:latin typeface="Arial Narrow" panose="020B0604020202020204" pitchFamily="34" charset="0"/>
                <a:cs typeface="Arial Narrow" panose="020B0604020202020204" pitchFamily="34" charset="0"/>
              </a:defRPr>
            </a:lvl1pPr>
            <a:lvl2pPr marL="457128" indent="0" algn="ctr">
              <a:buNone/>
              <a:defRPr sz="2000"/>
            </a:lvl2pPr>
            <a:lvl3pPr marL="914256" indent="0" algn="ctr">
              <a:buNone/>
              <a:defRPr sz="1800"/>
            </a:lvl3pPr>
            <a:lvl4pPr marL="1371383" indent="0" algn="ctr">
              <a:buNone/>
              <a:defRPr sz="1600"/>
            </a:lvl4pPr>
            <a:lvl5pPr marL="1828510" indent="0" algn="ctr">
              <a:buNone/>
              <a:defRPr sz="1600"/>
            </a:lvl5pPr>
            <a:lvl6pPr marL="2285638" indent="0" algn="ctr">
              <a:buNone/>
              <a:defRPr sz="1600"/>
            </a:lvl6pPr>
            <a:lvl7pPr marL="2742766" indent="0" algn="ctr">
              <a:buNone/>
              <a:defRPr sz="1600"/>
            </a:lvl7pPr>
            <a:lvl8pPr marL="3199893" indent="0" algn="ctr">
              <a:buNone/>
              <a:defRPr sz="1600"/>
            </a:lvl8pPr>
            <a:lvl9pPr marL="3657021" indent="0" algn="ctr">
              <a:buNone/>
              <a:defRPr sz="1600"/>
            </a:lvl9pPr>
          </a:lstStyle>
          <a:p>
            <a:r>
              <a:rPr lang="en-US"/>
              <a:t>00.</a:t>
            </a:r>
          </a:p>
        </p:txBody>
      </p:sp>
      <p:pic>
        <p:nvPicPr>
          <p:cNvPr id="8" name="Picture 7">
            <a:extLst>
              <a:ext uri="{FF2B5EF4-FFF2-40B4-BE49-F238E27FC236}">
                <a16:creationId xmlns:a16="http://schemas.microsoft.com/office/drawing/2014/main" id="{BE39757D-25E3-9D4C-89B0-ABC83FC54690}"/>
              </a:ext>
            </a:extLst>
          </p:cNvPr>
          <p:cNvPicPr>
            <a:picLocks noChangeAspect="1"/>
          </p:cNvPicPr>
          <p:nvPr userDrawn="1"/>
        </p:nvPicPr>
        <p:blipFill>
          <a:blip r:embed="rId2"/>
          <a:stretch>
            <a:fillRect/>
          </a:stretch>
        </p:blipFill>
        <p:spPr>
          <a:xfrm rot="20606854">
            <a:off x="6788426" y="-2436193"/>
            <a:ext cx="4191000" cy="6502400"/>
          </a:xfrm>
          <a:prstGeom prst="rect">
            <a:avLst/>
          </a:prstGeom>
        </p:spPr>
      </p:pic>
      <p:sp>
        <p:nvSpPr>
          <p:cNvPr id="9" name="Slide Number Placeholder 8">
            <a:extLst>
              <a:ext uri="{FF2B5EF4-FFF2-40B4-BE49-F238E27FC236}">
                <a16:creationId xmlns:a16="http://schemas.microsoft.com/office/drawing/2014/main" id="{3EDA4DC8-F7CA-7246-896E-7B08EC237929}"/>
              </a:ext>
            </a:extLst>
          </p:cNvPr>
          <p:cNvSpPr>
            <a:spLocks noGrp="1"/>
          </p:cNvSpPr>
          <p:nvPr>
            <p:ph type="sldNum" sz="quarter" idx="10"/>
          </p:nvPr>
        </p:nvSpPr>
        <p:spPr>
          <a:ln>
            <a:solidFill>
              <a:srgbClr val="469BC0"/>
            </a:solidFill>
          </a:ln>
        </p:spPr>
        <p:txBody>
          <a:bodyPr/>
          <a:lstStyle/>
          <a:p>
            <a:fld id="{6586D83B-F5E2-6149-B7DD-0F6F1BA75908}" type="slidenum">
              <a:rPr lang="en-US" smtClean="0"/>
              <a:pPr/>
              <a:t>‹#›</a:t>
            </a:fld>
            <a:endParaRPr lang="en-US"/>
          </a:p>
        </p:txBody>
      </p:sp>
      <p:sp>
        <p:nvSpPr>
          <p:cNvPr id="7" name="Text Placeholder 3">
            <a:extLst>
              <a:ext uri="{FF2B5EF4-FFF2-40B4-BE49-F238E27FC236}">
                <a16:creationId xmlns:a16="http://schemas.microsoft.com/office/drawing/2014/main" id="{CB421DEC-2CA7-C94A-833C-25A48605A751}"/>
              </a:ext>
            </a:extLst>
          </p:cNvPr>
          <p:cNvSpPr>
            <a:spLocks noGrp="1"/>
          </p:cNvSpPr>
          <p:nvPr>
            <p:ph type="body" sz="quarter" idx="11" hasCustomPrompt="1"/>
          </p:nvPr>
        </p:nvSpPr>
        <p:spPr>
          <a:xfrm>
            <a:off x="2723242" y="6109729"/>
            <a:ext cx="4433570" cy="186296"/>
          </a:xfrm>
          <a:prstGeom prst="rect">
            <a:avLst/>
          </a:prstGeom>
        </p:spPr>
        <p:txBody>
          <a:bodyPr wrap="square" lIns="0" tIns="0" rIns="0" bIns="0" anchor="t" anchorCtr="0">
            <a:noAutofit/>
          </a:bodyPr>
          <a:lstStyle>
            <a:lvl1pPr marL="228600" marR="0" indent="-228600" algn="l" defTabSz="914256" rtl="0" eaLnBrk="1" fontAlgn="auto" latinLnBrk="0" hangingPunct="1">
              <a:lnSpc>
                <a:spcPct val="100000"/>
              </a:lnSpc>
              <a:spcBef>
                <a:spcPts val="1000"/>
              </a:spcBef>
              <a:spcAft>
                <a:spcPts val="0"/>
              </a:spcAft>
              <a:buClrTx/>
              <a:buSzTx/>
              <a:buFontTx/>
              <a:buNone/>
              <a:tabLst/>
              <a:defRPr sz="900" b="1" i="0" cap="none" baseline="0">
                <a:latin typeface="Arial Narrow" panose="020B0604020202020204" pitchFamily="34" charset="0"/>
                <a:cs typeface="Arial Narrow" panose="020B0604020202020204" pitchFamily="34" charset="0"/>
              </a:defRPr>
            </a:lvl1pPr>
            <a:lvl2pPr marL="457127" indent="0">
              <a:lnSpc>
                <a:spcPct val="70000"/>
              </a:lnSpc>
              <a:buFontTx/>
              <a:buNone/>
              <a:defRPr sz="1000" b="1" i="0" cap="all" baseline="0">
                <a:latin typeface="Arial Narrow" panose="020B0604020202020204" pitchFamily="34" charset="0"/>
                <a:cs typeface="Arial Narrow" panose="020B0604020202020204" pitchFamily="34" charset="0"/>
              </a:defRPr>
            </a:lvl2pPr>
            <a:lvl3pPr marL="914255" indent="0">
              <a:lnSpc>
                <a:spcPct val="70000"/>
              </a:lnSpc>
              <a:buFontTx/>
              <a:buNone/>
              <a:defRPr sz="1000" b="1" i="0" cap="all" baseline="0">
                <a:latin typeface="Arial Narrow" panose="020B0604020202020204" pitchFamily="34" charset="0"/>
                <a:cs typeface="Arial Narrow" panose="020B0604020202020204" pitchFamily="34" charset="0"/>
              </a:defRPr>
            </a:lvl3pPr>
            <a:lvl4pPr marL="1371383" indent="0">
              <a:lnSpc>
                <a:spcPct val="70000"/>
              </a:lnSpc>
              <a:buFontTx/>
              <a:buNone/>
              <a:defRPr sz="1000" b="1" i="0" cap="all" baseline="0">
                <a:latin typeface="Arial Narrow" panose="020B0604020202020204" pitchFamily="34" charset="0"/>
                <a:cs typeface="Arial Narrow" panose="020B0604020202020204" pitchFamily="34" charset="0"/>
              </a:defRPr>
            </a:lvl4pPr>
            <a:lvl5pPr marL="1828510" indent="0">
              <a:lnSpc>
                <a:spcPct val="70000"/>
              </a:lnSpc>
              <a:buFontTx/>
              <a:buNone/>
              <a:defRPr sz="1000" b="1" i="0" cap="all" baseline="0">
                <a:latin typeface="Arial Narrow" panose="020B0604020202020204" pitchFamily="34" charset="0"/>
                <a:cs typeface="Arial Narrow" panose="020B0604020202020204" pitchFamily="34" charset="0"/>
              </a:defRPr>
            </a:lvl5pPr>
          </a:lstStyle>
          <a:p>
            <a:pPr lvl="0"/>
            <a:r>
              <a:rPr lang="en-US"/>
              <a:t>Edit faculty / department (max 3 lines)</a:t>
            </a:r>
          </a:p>
        </p:txBody>
      </p:sp>
      <p:sp>
        <p:nvSpPr>
          <p:cNvPr id="11" name="Text Placeholder 3">
            <a:extLst>
              <a:ext uri="{FF2B5EF4-FFF2-40B4-BE49-F238E27FC236}">
                <a16:creationId xmlns:a16="http://schemas.microsoft.com/office/drawing/2014/main" id="{3847639B-FEE4-434B-885D-AB2ED1BE4E1D}"/>
              </a:ext>
            </a:extLst>
          </p:cNvPr>
          <p:cNvSpPr>
            <a:spLocks noGrp="1"/>
          </p:cNvSpPr>
          <p:nvPr>
            <p:ph type="body" sz="quarter" idx="12" hasCustomPrompt="1"/>
          </p:nvPr>
        </p:nvSpPr>
        <p:spPr>
          <a:xfrm>
            <a:off x="2723242" y="6296025"/>
            <a:ext cx="4433570" cy="186296"/>
          </a:xfrm>
          <a:prstGeom prst="rect">
            <a:avLst/>
          </a:prstGeom>
        </p:spPr>
        <p:txBody>
          <a:bodyPr wrap="square" lIns="0" tIns="0" rIns="0" bIns="0" anchor="t" anchorCtr="0">
            <a:noAutofit/>
          </a:bodyPr>
          <a:lstStyle>
            <a:lvl1pPr marL="228600" marR="0" indent="-228600" algn="l" defTabSz="914256" rtl="0" eaLnBrk="1" fontAlgn="auto" latinLnBrk="0" hangingPunct="1">
              <a:lnSpc>
                <a:spcPct val="100000"/>
              </a:lnSpc>
              <a:spcBef>
                <a:spcPts val="1000"/>
              </a:spcBef>
              <a:spcAft>
                <a:spcPts val="0"/>
              </a:spcAft>
              <a:buClrTx/>
              <a:buSzTx/>
              <a:buFontTx/>
              <a:buNone/>
              <a:tabLst/>
              <a:defRPr sz="900" b="1" i="0" cap="none" baseline="0">
                <a:latin typeface="Arial Narrow" panose="020B0604020202020204" pitchFamily="34" charset="0"/>
                <a:cs typeface="Arial Narrow" panose="020B0604020202020204" pitchFamily="34" charset="0"/>
              </a:defRPr>
            </a:lvl1pPr>
            <a:lvl2pPr marL="457127" indent="0">
              <a:lnSpc>
                <a:spcPct val="70000"/>
              </a:lnSpc>
              <a:buFontTx/>
              <a:buNone/>
              <a:defRPr sz="1000" b="1" i="0" cap="all" baseline="0">
                <a:latin typeface="Arial Narrow" panose="020B0604020202020204" pitchFamily="34" charset="0"/>
                <a:cs typeface="Arial Narrow" panose="020B0604020202020204" pitchFamily="34" charset="0"/>
              </a:defRPr>
            </a:lvl2pPr>
            <a:lvl3pPr marL="914255" indent="0">
              <a:lnSpc>
                <a:spcPct val="70000"/>
              </a:lnSpc>
              <a:buFontTx/>
              <a:buNone/>
              <a:defRPr sz="1000" b="1" i="0" cap="all" baseline="0">
                <a:latin typeface="Arial Narrow" panose="020B0604020202020204" pitchFamily="34" charset="0"/>
                <a:cs typeface="Arial Narrow" panose="020B0604020202020204" pitchFamily="34" charset="0"/>
              </a:defRPr>
            </a:lvl3pPr>
            <a:lvl4pPr marL="1371383" indent="0">
              <a:lnSpc>
                <a:spcPct val="70000"/>
              </a:lnSpc>
              <a:buFontTx/>
              <a:buNone/>
              <a:defRPr sz="1000" b="1" i="0" cap="all" baseline="0">
                <a:latin typeface="Arial Narrow" panose="020B0604020202020204" pitchFamily="34" charset="0"/>
                <a:cs typeface="Arial Narrow" panose="020B0604020202020204" pitchFamily="34" charset="0"/>
              </a:defRPr>
            </a:lvl4pPr>
            <a:lvl5pPr marL="1828510" indent="0">
              <a:lnSpc>
                <a:spcPct val="70000"/>
              </a:lnSpc>
              <a:buFontTx/>
              <a:buNone/>
              <a:defRPr sz="1000" b="1" i="0" cap="all" baseline="0">
                <a:latin typeface="Arial Narrow" panose="020B0604020202020204" pitchFamily="34" charset="0"/>
                <a:cs typeface="Arial Narrow" panose="020B0604020202020204" pitchFamily="34" charset="0"/>
              </a:defRPr>
            </a:lvl5pPr>
          </a:lstStyle>
          <a:p>
            <a:pPr lvl="0"/>
            <a:r>
              <a:rPr lang="en-US"/>
              <a:t>Edit faculty / department (max 3 lines)</a:t>
            </a:r>
          </a:p>
        </p:txBody>
      </p:sp>
      <p:sp>
        <p:nvSpPr>
          <p:cNvPr id="12" name="Text Placeholder 3">
            <a:extLst>
              <a:ext uri="{FF2B5EF4-FFF2-40B4-BE49-F238E27FC236}">
                <a16:creationId xmlns:a16="http://schemas.microsoft.com/office/drawing/2014/main" id="{B591F65F-2F42-D743-9B78-58BBBB597996}"/>
              </a:ext>
            </a:extLst>
          </p:cNvPr>
          <p:cNvSpPr>
            <a:spLocks noGrp="1"/>
          </p:cNvSpPr>
          <p:nvPr>
            <p:ph type="body" sz="quarter" idx="13" hasCustomPrompt="1"/>
          </p:nvPr>
        </p:nvSpPr>
        <p:spPr>
          <a:xfrm>
            <a:off x="2723242" y="6482321"/>
            <a:ext cx="4433570" cy="186296"/>
          </a:xfrm>
          <a:prstGeom prst="rect">
            <a:avLst/>
          </a:prstGeom>
        </p:spPr>
        <p:txBody>
          <a:bodyPr wrap="square" lIns="0" tIns="0" rIns="0" bIns="0" anchor="t" anchorCtr="0">
            <a:noAutofit/>
          </a:bodyPr>
          <a:lstStyle>
            <a:lvl1pPr marL="228600" marR="0" indent="-228600" algn="l" defTabSz="914256" rtl="0" eaLnBrk="1" fontAlgn="auto" latinLnBrk="0" hangingPunct="1">
              <a:lnSpc>
                <a:spcPct val="100000"/>
              </a:lnSpc>
              <a:spcBef>
                <a:spcPts val="1000"/>
              </a:spcBef>
              <a:spcAft>
                <a:spcPts val="0"/>
              </a:spcAft>
              <a:buClrTx/>
              <a:buSzTx/>
              <a:buFontTx/>
              <a:buNone/>
              <a:tabLst/>
              <a:defRPr sz="900" b="1" i="0" cap="none" baseline="0">
                <a:latin typeface="Arial Narrow" panose="020B0604020202020204" pitchFamily="34" charset="0"/>
                <a:cs typeface="Arial Narrow" panose="020B0604020202020204" pitchFamily="34" charset="0"/>
              </a:defRPr>
            </a:lvl1pPr>
            <a:lvl2pPr marL="457127" indent="0">
              <a:lnSpc>
                <a:spcPct val="70000"/>
              </a:lnSpc>
              <a:buFontTx/>
              <a:buNone/>
              <a:defRPr sz="1000" b="1" i="0" cap="all" baseline="0">
                <a:latin typeface="Arial Narrow" panose="020B0604020202020204" pitchFamily="34" charset="0"/>
                <a:cs typeface="Arial Narrow" panose="020B0604020202020204" pitchFamily="34" charset="0"/>
              </a:defRPr>
            </a:lvl2pPr>
            <a:lvl3pPr marL="914255" indent="0">
              <a:lnSpc>
                <a:spcPct val="70000"/>
              </a:lnSpc>
              <a:buFontTx/>
              <a:buNone/>
              <a:defRPr sz="1000" b="1" i="0" cap="all" baseline="0">
                <a:latin typeface="Arial Narrow" panose="020B0604020202020204" pitchFamily="34" charset="0"/>
                <a:cs typeface="Arial Narrow" panose="020B0604020202020204" pitchFamily="34" charset="0"/>
              </a:defRPr>
            </a:lvl3pPr>
            <a:lvl4pPr marL="1371383" indent="0">
              <a:lnSpc>
                <a:spcPct val="70000"/>
              </a:lnSpc>
              <a:buFontTx/>
              <a:buNone/>
              <a:defRPr sz="1000" b="1" i="0" cap="all" baseline="0">
                <a:latin typeface="Arial Narrow" panose="020B0604020202020204" pitchFamily="34" charset="0"/>
                <a:cs typeface="Arial Narrow" panose="020B0604020202020204" pitchFamily="34" charset="0"/>
              </a:defRPr>
            </a:lvl4pPr>
            <a:lvl5pPr marL="1828510" indent="0">
              <a:lnSpc>
                <a:spcPct val="70000"/>
              </a:lnSpc>
              <a:buFontTx/>
              <a:buNone/>
              <a:defRPr sz="1000" b="1" i="0" cap="all" baseline="0">
                <a:latin typeface="Arial Narrow" panose="020B0604020202020204" pitchFamily="34" charset="0"/>
                <a:cs typeface="Arial Narrow" panose="020B0604020202020204" pitchFamily="34" charset="0"/>
              </a:defRPr>
            </a:lvl5pPr>
          </a:lstStyle>
          <a:p>
            <a:pPr lvl="0"/>
            <a:r>
              <a:rPr lang="en-US"/>
              <a:t>Edit faculty / department (max 3 lines)</a:t>
            </a:r>
          </a:p>
        </p:txBody>
      </p:sp>
      <p:sp>
        <p:nvSpPr>
          <p:cNvPr id="10" name="Title 9">
            <a:extLst>
              <a:ext uri="{FF2B5EF4-FFF2-40B4-BE49-F238E27FC236}">
                <a16:creationId xmlns:a16="http://schemas.microsoft.com/office/drawing/2014/main" id="{77800AF2-C568-194D-A980-C7D9323027CD}"/>
              </a:ext>
            </a:extLst>
          </p:cNvPr>
          <p:cNvSpPr>
            <a:spLocks noGrp="1"/>
          </p:cNvSpPr>
          <p:nvPr>
            <p:ph type="title" hasCustomPrompt="1"/>
          </p:nvPr>
        </p:nvSpPr>
        <p:spPr>
          <a:xfrm>
            <a:off x="1341138" y="3004504"/>
            <a:ext cx="10515600" cy="1325563"/>
          </a:xfrm>
          <a:prstGeom prst="rect">
            <a:avLst/>
          </a:prstGeom>
        </p:spPr>
        <p:txBody>
          <a:bodyPr/>
          <a:lstStyle>
            <a:lvl1pPr>
              <a:defRPr b="1" i="0" cap="all" baseline="0">
                <a:latin typeface="Arial Narrow" panose="020B0606020202030204" pitchFamily="34" charset="0"/>
              </a:defRPr>
            </a:lvl1pPr>
          </a:lstStyle>
          <a:p>
            <a:r>
              <a:rPr lang="en-US"/>
              <a:t>Click to edit chapter</a:t>
            </a:r>
          </a:p>
        </p:txBody>
      </p:sp>
    </p:spTree>
    <p:extLst>
      <p:ext uri="{BB962C8B-B14F-4D97-AF65-F5344CB8AC3E}">
        <p14:creationId xmlns:p14="http://schemas.microsoft.com/office/powerpoint/2010/main" val="290372067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hapter slide + logo own name Green">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5401" y="3004504"/>
            <a:ext cx="845737" cy="721677"/>
          </a:xfrm>
        </p:spPr>
        <p:txBody>
          <a:bodyPr anchor="t"/>
          <a:lstStyle>
            <a:lvl1pPr marL="0" indent="0" algn="l">
              <a:buNone/>
              <a:defRPr sz="4400" b="1" i="0" cap="all" baseline="0">
                <a:solidFill>
                  <a:schemeClr val="accent6"/>
                </a:solidFill>
                <a:latin typeface="Arial Narrow" panose="020B0604020202020204" pitchFamily="34" charset="0"/>
                <a:cs typeface="Arial Narrow" panose="020B0604020202020204" pitchFamily="34" charset="0"/>
              </a:defRPr>
            </a:lvl1pPr>
            <a:lvl2pPr marL="457128" indent="0" algn="ctr">
              <a:buNone/>
              <a:defRPr sz="2000"/>
            </a:lvl2pPr>
            <a:lvl3pPr marL="914256" indent="0" algn="ctr">
              <a:buNone/>
              <a:defRPr sz="1800"/>
            </a:lvl3pPr>
            <a:lvl4pPr marL="1371383" indent="0" algn="ctr">
              <a:buNone/>
              <a:defRPr sz="1600"/>
            </a:lvl4pPr>
            <a:lvl5pPr marL="1828510" indent="0" algn="ctr">
              <a:buNone/>
              <a:defRPr sz="1600"/>
            </a:lvl5pPr>
            <a:lvl6pPr marL="2285638" indent="0" algn="ctr">
              <a:buNone/>
              <a:defRPr sz="1600"/>
            </a:lvl6pPr>
            <a:lvl7pPr marL="2742766" indent="0" algn="ctr">
              <a:buNone/>
              <a:defRPr sz="1600"/>
            </a:lvl7pPr>
            <a:lvl8pPr marL="3199893" indent="0" algn="ctr">
              <a:buNone/>
              <a:defRPr sz="1600"/>
            </a:lvl8pPr>
            <a:lvl9pPr marL="3657021" indent="0" algn="ctr">
              <a:buNone/>
              <a:defRPr sz="1600"/>
            </a:lvl9pPr>
          </a:lstStyle>
          <a:p>
            <a:r>
              <a:rPr lang="en-US"/>
              <a:t>00.</a:t>
            </a:r>
          </a:p>
        </p:txBody>
      </p:sp>
      <p:sp>
        <p:nvSpPr>
          <p:cNvPr id="9" name="Slide Number Placeholder 8">
            <a:extLst>
              <a:ext uri="{FF2B5EF4-FFF2-40B4-BE49-F238E27FC236}">
                <a16:creationId xmlns:a16="http://schemas.microsoft.com/office/drawing/2014/main" id="{86917852-6F1A-6C4B-A499-EDB5C0FF5740}"/>
              </a:ext>
            </a:extLst>
          </p:cNvPr>
          <p:cNvSpPr>
            <a:spLocks noGrp="1"/>
          </p:cNvSpPr>
          <p:nvPr>
            <p:ph type="sldNum" sz="quarter" idx="10"/>
          </p:nvPr>
        </p:nvSpPr>
        <p:spPr>
          <a:xfrm>
            <a:off x="313576" y="6144654"/>
            <a:ext cx="441770" cy="441813"/>
          </a:xfrm>
          <a:ln>
            <a:solidFill>
              <a:schemeClr val="accent6"/>
            </a:solidFill>
          </a:ln>
        </p:spPr>
        <p:txBody>
          <a:bodyPr/>
          <a:lstStyle/>
          <a:p>
            <a:fld id="{6586D83B-F5E2-6149-B7DD-0F6F1BA75908}" type="slidenum">
              <a:rPr lang="en-US" smtClean="0"/>
              <a:pPr/>
              <a:t>‹#›</a:t>
            </a:fld>
            <a:endParaRPr lang="en-US"/>
          </a:p>
        </p:txBody>
      </p:sp>
      <p:sp>
        <p:nvSpPr>
          <p:cNvPr id="7" name="Text Placeholder 3">
            <a:extLst>
              <a:ext uri="{FF2B5EF4-FFF2-40B4-BE49-F238E27FC236}">
                <a16:creationId xmlns:a16="http://schemas.microsoft.com/office/drawing/2014/main" id="{D381BDAF-9E21-554F-B1E0-988F5E0C4623}"/>
              </a:ext>
            </a:extLst>
          </p:cNvPr>
          <p:cNvSpPr>
            <a:spLocks noGrp="1"/>
          </p:cNvSpPr>
          <p:nvPr>
            <p:ph type="body" sz="quarter" idx="11" hasCustomPrompt="1"/>
          </p:nvPr>
        </p:nvSpPr>
        <p:spPr>
          <a:xfrm>
            <a:off x="2723242" y="6109729"/>
            <a:ext cx="4433570" cy="186296"/>
          </a:xfrm>
          <a:prstGeom prst="rect">
            <a:avLst/>
          </a:prstGeom>
        </p:spPr>
        <p:txBody>
          <a:bodyPr wrap="square" lIns="0" tIns="0" rIns="0" bIns="0" anchor="t" anchorCtr="0">
            <a:noAutofit/>
          </a:bodyPr>
          <a:lstStyle>
            <a:lvl1pPr marL="228600" marR="0" indent="-228600" algn="l" defTabSz="914256" rtl="0" eaLnBrk="1" fontAlgn="auto" latinLnBrk="0" hangingPunct="1">
              <a:lnSpc>
                <a:spcPct val="100000"/>
              </a:lnSpc>
              <a:spcBef>
                <a:spcPts val="1000"/>
              </a:spcBef>
              <a:spcAft>
                <a:spcPts val="0"/>
              </a:spcAft>
              <a:buClrTx/>
              <a:buSzTx/>
              <a:buFontTx/>
              <a:buNone/>
              <a:tabLst/>
              <a:defRPr sz="900" b="1" i="0" cap="none" baseline="0">
                <a:latin typeface="Arial Narrow" panose="020B0604020202020204" pitchFamily="34" charset="0"/>
                <a:cs typeface="Arial Narrow" panose="020B0604020202020204" pitchFamily="34" charset="0"/>
              </a:defRPr>
            </a:lvl1pPr>
            <a:lvl2pPr marL="457127" indent="0">
              <a:lnSpc>
                <a:spcPct val="70000"/>
              </a:lnSpc>
              <a:buFontTx/>
              <a:buNone/>
              <a:defRPr sz="1000" b="1" i="0" cap="all" baseline="0">
                <a:latin typeface="Arial Narrow" panose="020B0604020202020204" pitchFamily="34" charset="0"/>
                <a:cs typeface="Arial Narrow" panose="020B0604020202020204" pitchFamily="34" charset="0"/>
              </a:defRPr>
            </a:lvl2pPr>
            <a:lvl3pPr marL="914255" indent="0">
              <a:lnSpc>
                <a:spcPct val="70000"/>
              </a:lnSpc>
              <a:buFontTx/>
              <a:buNone/>
              <a:defRPr sz="1000" b="1" i="0" cap="all" baseline="0">
                <a:latin typeface="Arial Narrow" panose="020B0604020202020204" pitchFamily="34" charset="0"/>
                <a:cs typeface="Arial Narrow" panose="020B0604020202020204" pitchFamily="34" charset="0"/>
              </a:defRPr>
            </a:lvl3pPr>
            <a:lvl4pPr marL="1371383" indent="0">
              <a:lnSpc>
                <a:spcPct val="70000"/>
              </a:lnSpc>
              <a:buFontTx/>
              <a:buNone/>
              <a:defRPr sz="1000" b="1" i="0" cap="all" baseline="0">
                <a:latin typeface="Arial Narrow" panose="020B0604020202020204" pitchFamily="34" charset="0"/>
                <a:cs typeface="Arial Narrow" panose="020B0604020202020204" pitchFamily="34" charset="0"/>
              </a:defRPr>
            </a:lvl4pPr>
            <a:lvl5pPr marL="1828510" indent="0">
              <a:lnSpc>
                <a:spcPct val="70000"/>
              </a:lnSpc>
              <a:buFontTx/>
              <a:buNone/>
              <a:defRPr sz="1000" b="1" i="0" cap="all" baseline="0">
                <a:latin typeface="Arial Narrow" panose="020B0604020202020204" pitchFamily="34" charset="0"/>
                <a:cs typeface="Arial Narrow" panose="020B0604020202020204" pitchFamily="34" charset="0"/>
              </a:defRPr>
            </a:lvl5pPr>
          </a:lstStyle>
          <a:p>
            <a:pPr lvl="0"/>
            <a:r>
              <a:rPr lang="en-US"/>
              <a:t>Edit faculty / department (max 3 lines)</a:t>
            </a:r>
          </a:p>
        </p:txBody>
      </p:sp>
      <p:sp>
        <p:nvSpPr>
          <p:cNvPr id="11" name="Text Placeholder 3">
            <a:extLst>
              <a:ext uri="{FF2B5EF4-FFF2-40B4-BE49-F238E27FC236}">
                <a16:creationId xmlns:a16="http://schemas.microsoft.com/office/drawing/2014/main" id="{A997D815-DD56-B94F-A323-DFB05DD20BDB}"/>
              </a:ext>
            </a:extLst>
          </p:cNvPr>
          <p:cNvSpPr>
            <a:spLocks noGrp="1"/>
          </p:cNvSpPr>
          <p:nvPr>
            <p:ph type="body" sz="quarter" idx="12" hasCustomPrompt="1"/>
          </p:nvPr>
        </p:nvSpPr>
        <p:spPr>
          <a:xfrm>
            <a:off x="2723242" y="6296025"/>
            <a:ext cx="4433570" cy="186296"/>
          </a:xfrm>
          <a:prstGeom prst="rect">
            <a:avLst/>
          </a:prstGeom>
        </p:spPr>
        <p:txBody>
          <a:bodyPr wrap="square" lIns="0" tIns="0" rIns="0" bIns="0" anchor="t" anchorCtr="0">
            <a:noAutofit/>
          </a:bodyPr>
          <a:lstStyle>
            <a:lvl1pPr marL="228600" marR="0" indent="-228600" algn="l" defTabSz="914256" rtl="0" eaLnBrk="1" fontAlgn="auto" latinLnBrk="0" hangingPunct="1">
              <a:lnSpc>
                <a:spcPct val="100000"/>
              </a:lnSpc>
              <a:spcBef>
                <a:spcPts val="1000"/>
              </a:spcBef>
              <a:spcAft>
                <a:spcPts val="0"/>
              </a:spcAft>
              <a:buClrTx/>
              <a:buSzTx/>
              <a:buFontTx/>
              <a:buNone/>
              <a:tabLst/>
              <a:defRPr sz="900" b="1" i="0" cap="none" baseline="0">
                <a:latin typeface="Arial Narrow" panose="020B0604020202020204" pitchFamily="34" charset="0"/>
                <a:cs typeface="Arial Narrow" panose="020B0604020202020204" pitchFamily="34" charset="0"/>
              </a:defRPr>
            </a:lvl1pPr>
            <a:lvl2pPr marL="457127" indent="0">
              <a:lnSpc>
                <a:spcPct val="70000"/>
              </a:lnSpc>
              <a:buFontTx/>
              <a:buNone/>
              <a:defRPr sz="1000" b="1" i="0" cap="all" baseline="0">
                <a:latin typeface="Arial Narrow" panose="020B0604020202020204" pitchFamily="34" charset="0"/>
                <a:cs typeface="Arial Narrow" panose="020B0604020202020204" pitchFamily="34" charset="0"/>
              </a:defRPr>
            </a:lvl2pPr>
            <a:lvl3pPr marL="914255" indent="0">
              <a:lnSpc>
                <a:spcPct val="70000"/>
              </a:lnSpc>
              <a:buFontTx/>
              <a:buNone/>
              <a:defRPr sz="1000" b="1" i="0" cap="all" baseline="0">
                <a:latin typeface="Arial Narrow" panose="020B0604020202020204" pitchFamily="34" charset="0"/>
                <a:cs typeface="Arial Narrow" panose="020B0604020202020204" pitchFamily="34" charset="0"/>
              </a:defRPr>
            </a:lvl3pPr>
            <a:lvl4pPr marL="1371383" indent="0">
              <a:lnSpc>
                <a:spcPct val="70000"/>
              </a:lnSpc>
              <a:buFontTx/>
              <a:buNone/>
              <a:defRPr sz="1000" b="1" i="0" cap="all" baseline="0">
                <a:latin typeface="Arial Narrow" panose="020B0604020202020204" pitchFamily="34" charset="0"/>
                <a:cs typeface="Arial Narrow" panose="020B0604020202020204" pitchFamily="34" charset="0"/>
              </a:defRPr>
            </a:lvl4pPr>
            <a:lvl5pPr marL="1828510" indent="0">
              <a:lnSpc>
                <a:spcPct val="70000"/>
              </a:lnSpc>
              <a:buFontTx/>
              <a:buNone/>
              <a:defRPr sz="1000" b="1" i="0" cap="all" baseline="0">
                <a:latin typeface="Arial Narrow" panose="020B0604020202020204" pitchFamily="34" charset="0"/>
                <a:cs typeface="Arial Narrow" panose="020B0604020202020204" pitchFamily="34" charset="0"/>
              </a:defRPr>
            </a:lvl5pPr>
          </a:lstStyle>
          <a:p>
            <a:pPr lvl="0"/>
            <a:r>
              <a:rPr lang="en-US"/>
              <a:t>Edit faculty / department (max 3 lines)</a:t>
            </a:r>
          </a:p>
        </p:txBody>
      </p:sp>
      <p:sp>
        <p:nvSpPr>
          <p:cNvPr id="12" name="Text Placeholder 3">
            <a:extLst>
              <a:ext uri="{FF2B5EF4-FFF2-40B4-BE49-F238E27FC236}">
                <a16:creationId xmlns:a16="http://schemas.microsoft.com/office/drawing/2014/main" id="{FD60B78A-3EB3-2E4C-A4F1-5262378EA036}"/>
              </a:ext>
            </a:extLst>
          </p:cNvPr>
          <p:cNvSpPr>
            <a:spLocks noGrp="1"/>
          </p:cNvSpPr>
          <p:nvPr>
            <p:ph type="body" sz="quarter" idx="13" hasCustomPrompt="1"/>
          </p:nvPr>
        </p:nvSpPr>
        <p:spPr>
          <a:xfrm>
            <a:off x="2723242" y="6482321"/>
            <a:ext cx="4433570" cy="186296"/>
          </a:xfrm>
          <a:prstGeom prst="rect">
            <a:avLst/>
          </a:prstGeom>
        </p:spPr>
        <p:txBody>
          <a:bodyPr wrap="square" lIns="0" tIns="0" rIns="0" bIns="0" anchor="t" anchorCtr="0">
            <a:noAutofit/>
          </a:bodyPr>
          <a:lstStyle>
            <a:lvl1pPr marL="228600" marR="0" indent="-228600" algn="l" defTabSz="914256" rtl="0" eaLnBrk="1" fontAlgn="auto" latinLnBrk="0" hangingPunct="1">
              <a:lnSpc>
                <a:spcPct val="100000"/>
              </a:lnSpc>
              <a:spcBef>
                <a:spcPts val="1000"/>
              </a:spcBef>
              <a:spcAft>
                <a:spcPts val="0"/>
              </a:spcAft>
              <a:buClrTx/>
              <a:buSzTx/>
              <a:buFontTx/>
              <a:buNone/>
              <a:tabLst/>
              <a:defRPr sz="900" b="1" i="0" cap="none" baseline="0">
                <a:latin typeface="Arial Narrow" panose="020B0604020202020204" pitchFamily="34" charset="0"/>
                <a:cs typeface="Arial Narrow" panose="020B0604020202020204" pitchFamily="34" charset="0"/>
              </a:defRPr>
            </a:lvl1pPr>
            <a:lvl2pPr marL="457127" indent="0">
              <a:lnSpc>
                <a:spcPct val="70000"/>
              </a:lnSpc>
              <a:buFontTx/>
              <a:buNone/>
              <a:defRPr sz="1000" b="1" i="0" cap="all" baseline="0">
                <a:latin typeface="Arial Narrow" panose="020B0604020202020204" pitchFamily="34" charset="0"/>
                <a:cs typeface="Arial Narrow" panose="020B0604020202020204" pitchFamily="34" charset="0"/>
              </a:defRPr>
            </a:lvl2pPr>
            <a:lvl3pPr marL="914255" indent="0">
              <a:lnSpc>
                <a:spcPct val="70000"/>
              </a:lnSpc>
              <a:buFontTx/>
              <a:buNone/>
              <a:defRPr sz="1000" b="1" i="0" cap="all" baseline="0">
                <a:latin typeface="Arial Narrow" panose="020B0604020202020204" pitchFamily="34" charset="0"/>
                <a:cs typeface="Arial Narrow" panose="020B0604020202020204" pitchFamily="34" charset="0"/>
              </a:defRPr>
            </a:lvl3pPr>
            <a:lvl4pPr marL="1371383" indent="0">
              <a:lnSpc>
                <a:spcPct val="70000"/>
              </a:lnSpc>
              <a:buFontTx/>
              <a:buNone/>
              <a:defRPr sz="1000" b="1" i="0" cap="all" baseline="0">
                <a:latin typeface="Arial Narrow" panose="020B0604020202020204" pitchFamily="34" charset="0"/>
                <a:cs typeface="Arial Narrow" panose="020B0604020202020204" pitchFamily="34" charset="0"/>
              </a:defRPr>
            </a:lvl4pPr>
            <a:lvl5pPr marL="1828510" indent="0">
              <a:lnSpc>
                <a:spcPct val="70000"/>
              </a:lnSpc>
              <a:buFontTx/>
              <a:buNone/>
              <a:defRPr sz="1000" b="1" i="0" cap="all" baseline="0">
                <a:latin typeface="Arial Narrow" panose="020B0604020202020204" pitchFamily="34" charset="0"/>
                <a:cs typeface="Arial Narrow" panose="020B0604020202020204" pitchFamily="34" charset="0"/>
              </a:defRPr>
            </a:lvl5pPr>
          </a:lstStyle>
          <a:p>
            <a:pPr lvl="0"/>
            <a:r>
              <a:rPr lang="en-US"/>
              <a:t>Edit faculty / department (max 3 lines)</a:t>
            </a:r>
          </a:p>
        </p:txBody>
      </p:sp>
      <p:pic>
        <p:nvPicPr>
          <p:cNvPr id="8" name="Picture 7">
            <a:extLst>
              <a:ext uri="{FF2B5EF4-FFF2-40B4-BE49-F238E27FC236}">
                <a16:creationId xmlns:a16="http://schemas.microsoft.com/office/drawing/2014/main" id="{4D17A219-89BE-B349-BB47-80A70966D670}"/>
              </a:ext>
            </a:extLst>
          </p:cNvPr>
          <p:cNvPicPr>
            <a:picLocks noChangeAspect="1"/>
          </p:cNvPicPr>
          <p:nvPr userDrawn="1"/>
        </p:nvPicPr>
        <p:blipFill>
          <a:blip r:embed="rId2"/>
          <a:stretch>
            <a:fillRect/>
          </a:stretch>
        </p:blipFill>
        <p:spPr>
          <a:xfrm rot="20445414">
            <a:off x="6621964" y="-2960252"/>
            <a:ext cx="5006078" cy="6857999"/>
          </a:xfrm>
          <a:prstGeom prst="rect">
            <a:avLst/>
          </a:prstGeom>
        </p:spPr>
      </p:pic>
      <p:sp>
        <p:nvSpPr>
          <p:cNvPr id="10" name="Title 9">
            <a:extLst>
              <a:ext uri="{FF2B5EF4-FFF2-40B4-BE49-F238E27FC236}">
                <a16:creationId xmlns:a16="http://schemas.microsoft.com/office/drawing/2014/main" id="{B9E2BDAD-F003-2C4A-B004-8649B1A3E5EE}"/>
              </a:ext>
            </a:extLst>
          </p:cNvPr>
          <p:cNvSpPr>
            <a:spLocks noGrp="1"/>
          </p:cNvSpPr>
          <p:nvPr>
            <p:ph type="title" hasCustomPrompt="1"/>
          </p:nvPr>
        </p:nvSpPr>
        <p:spPr>
          <a:xfrm>
            <a:off x="1341138" y="3004504"/>
            <a:ext cx="10515600" cy="1325563"/>
          </a:xfrm>
          <a:prstGeom prst="rect">
            <a:avLst/>
          </a:prstGeom>
        </p:spPr>
        <p:txBody>
          <a:bodyPr/>
          <a:lstStyle>
            <a:lvl1pPr>
              <a:defRPr b="1" i="0" cap="all" baseline="0">
                <a:latin typeface="Arial Narrow" panose="020B0606020202030204" pitchFamily="34" charset="0"/>
              </a:defRPr>
            </a:lvl1pPr>
          </a:lstStyle>
          <a:p>
            <a:r>
              <a:rPr lang="en-US"/>
              <a:t>Click to edit chapter</a:t>
            </a:r>
          </a:p>
        </p:txBody>
      </p:sp>
    </p:spTree>
    <p:extLst>
      <p:ext uri="{BB962C8B-B14F-4D97-AF65-F5344CB8AC3E}">
        <p14:creationId xmlns:p14="http://schemas.microsoft.com/office/powerpoint/2010/main" val="7460693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hoto Slide Pink">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5221B83-6E39-8343-9F8C-A5E351B84E25}"/>
              </a:ext>
            </a:extLst>
          </p:cNvPr>
          <p:cNvSpPr>
            <a:spLocks noGrp="1"/>
          </p:cNvSpPr>
          <p:nvPr>
            <p:ph type="pic" sz="quarter" idx="11"/>
          </p:nvPr>
        </p:nvSpPr>
        <p:spPr>
          <a:xfrm>
            <a:off x="0" y="0"/>
            <a:ext cx="12192000" cy="5883349"/>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0DC48E26-58D4-2243-9FB9-B912F6F04BCF}"/>
              </a:ext>
            </a:extLst>
          </p:cNvPr>
          <p:cNvSpPr>
            <a:spLocks noGrp="1"/>
          </p:cNvSpPr>
          <p:nvPr>
            <p:ph type="sldNum" sz="quarter" idx="10"/>
          </p:nvPr>
        </p:nvSpPr>
        <p:spPr/>
        <p:txBody>
          <a:bodyPr/>
          <a:lstStyle/>
          <a:p>
            <a:fld id="{6586D83B-F5E2-6149-B7DD-0F6F1BA75908}" type="slidenum">
              <a:rPr lang="en-US" smtClean="0"/>
              <a:pPr/>
              <a:t>‹#›</a:t>
            </a:fld>
            <a:endParaRPr lang="en-US"/>
          </a:p>
        </p:txBody>
      </p:sp>
      <p:sp>
        <p:nvSpPr>
          <p:cNvPr id="13" name="Picture Placeholder 12">
            <a:extLst>
              <a:ext uri="{FF2B5EF4-FFF2-40B4-BE49-F238E27FC236}">
                <a16:creationId xmlns:a16="http://schemas.microsoft.com/office/drawing/2014/main" id="{E282617E-4F15-A74B-A62E-57E0C8256C31}"/>
              </a:ext>
            </a:extLst>
          </p:cNvPr>
          <p:cNvSpPr>
            <a:spLocks noGrp="1"/>
          </p:cNvSpPr>
          <p:nvPr>
            <p:ph type="pic" sz="quarter" idx="12" hasCustomPrompt="1"/>
          </p:nvPr>
        </p:nvSpPr>
        <p:spPr>
          <a:xfrm>
            <a:off x="715963" y="2882349"/>
            <a:ext cx="3001272" cy="4045502"/>
          </a:xfrm>
          <a:prstGeom prst="rect">
            <a:avLst/>
          </a:prstGeom>
          <a:solidFill>
            <a:schemeClr val="accent3"/>
          </a:solidFill>
        </p:spPr>
        <p:txBody>
          <a:bodyPr/>
          <a:lstStyle>
            <a:lvl1pPr marL="0" indent="0">
              <a:buNone/>
              <a:defRPr>
                <a:solidFill>
                  <a:schemeClr val="accent3"/>
                </a:solidFill>
              </a:defRPr>
            </a:lvl1pPr>
          </a:lstStyle>
          <a:p>
            <a:r>
              <a:rPr lang="en-US"/>
              <a:t>Background fill</a:t>
            </a:r>
          </a:p>
        </p:txBody>
      </p:sp>
      <p:sp>
        <p:nvSpPr>
          <p:cNvPr id="2" name="Title 1">
            <a:extLst>
              <a:ext uri="{FF2B5EF4-FFF2-40B4-BE49-F238E27FC236}">
                <a16:creationId xmlns:a16="http://schemas.microsoft.com/office/drawing/2014/main" id="{A9A60A0F-7149-4B4A-85C8-4A16E2EEB395}"/>
              </a:ext>
            </a:extLst>
          </p:cNvPr>
          <p:cNvSpPr>
            <a:spLocks noGrp="1"/>
          </p:cNvSpPr>
          <p:nvPr>
            <p:ph type="ctrTitle" hasCustomPrompt="1"/>
          </p:nvPr>
        </p:nvSpPr>
        <p:spPr>
          <a:xfrm>
            <a:off x="828751" y="3039993"/>
            <a:ext cx="2749336" cy="1054929"/>
          </a:xfrm>
          <a:prstGeom prst="rect">
            <a:avLst/>
          </a:prstGeom>
        </p:spPr>
        <p:txBody>
          <a:bodyPr anchor="t"/>
          <a:lstStyle>
            <a:lvl1pPr algn="l">
              <a:defRPr sz="3200" b="1" i="0" cap="all" baseline="0">
                <a:solidFill>
                  <a:schemeClr val="bg1"/>
                </a:solidFill>
                <a:latin typeface="Arial Narrow" panose="020B0606020202030204" pitchFamily="34" charset="0"/>
              </a:defRPr>
            </a:lvl1pPr>
          </a:lstStyle>
          <a:p>
            <a:r>
              <a:rPr lang="en-US"/>
              <a:t>Click to edit title style</a:t>
            </a:r>
          </a:p>
        </p:txBody>
      </p:sp>
      <p:sp>
        <p:nvSpPr>
          <p:cNvPr id="3" name="Subtitle 2">
            <a:extLst>
              <a:ext uri="{FF2B5EF4-FFF2-40B4-BE49-F238E27FC236}">
                <a16:creationId xmlns:a16="http://schemas.microsoft.com/office/drawing/2014/main" id="{D6F90788-FEE6-6646-8A23-1FF755FE7183}"/>
              </a:ext>
            </a:extLst>
          </p:cNvPr>
          <p:cNvSpPr>
            <a:spLocks noGrp="1"/>
          </p:cNvSpPr>
          <p:nvPr>
            <p:ph type="subTitle" idx="1" hasCustomPrompt="1"/>
          </p:nvPr>
        </p:nvSpPr>
        <p:spPr>
          <a:xfrm>
            <a:off x="828751" y="4217359"/>
            <a:ext cx="2749336" cy="2369108"/>
          </a:xfrm>
          <a:prstGeom prst="rect">
            <a:avLst/>
          </a:prstGeom>
        </p:spPr>
        <p:txBody>
          <a:bodyPr/>
          <a:lstStyle>
            <a:lvl1pPr marL="0" indent="0" algn="l">
              <a:buNone/>
              <a:defRPr sz="16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body text</a:t>
            </a:r>
          </a:p>
        </p:txBody>
      </p:sp>
    </p:spTree>
    <p:extLst>
      <p:ext uri="{BB962C8B-B14F-4D97-AF65-F5344CB8AC3E}">
        <p14:creationId xmlns:p14="http://schemas.microsoft.com/office/powerpoint/2010/main" val="67926956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Photo Slide Blu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5221B83-6E39-8343-9F8C-A5E351B84E25}"/>
              </a:ext>
            </a:extLst>
          </p:cNvPr>
          <p:cNvSpPr>
            <a:spLocks noGrp="1"/>
          </p:cNvSpPr>
          <p:nvPr>
            <p:ph type="pic" sz="quarter" idx="11"/>
          </p:nvPr>
        </p:nvSpPr>
        <p:spPr>
          <a:xfrm>
            <a:off x="0" y="0"/>
            <a:ext cx="12192000" cy="5883349"/>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0DC48E26-58D4-2243-9FB9-B912F6F04BCF}"/>
              </a:ext>
            </a:extLst>
          </p:cNvPr>
          <p:cNvSpPr>
            <a:spLocks noGrp="1"/>
          </p:cNvSpPr>
          <p:nvPr>
            <p:ph type="sldNum" sz="quarter" idx="10"/>
          </p:nvPr>
        </p:nvSpPr>
        <p:spPr>
          <a:ln>
            <a:solidFill>
              <a:srgbClr val="469BC0"/>
            </a:solidFill>
          </a:ln>
        </p:spPr>
        <p:txBody>
          <a:bodyPr/>
          <a:lstStyle/>
          <a:p>
            <a:fld id="{6586D83B-F5E2-6149-B7DD-0F6F1BA75908}" type="slidenum">
              <a:rPr lang="en-US" smtClean="0"/>
              <a:pPr/>
              <a:t>‹#›</a:t>
            </a:fld>
            <a:endParaRPr lang="en-US"/>
          </a:p>
        </p:txBody>
      </p:sp>
      <p:sp>
        <p:nvSpPr>
          <p:cNvPr id="13" name="Picture Placeholder 12">
            <a:extLst>
              <a:ext uri="{FF2B5EF4-FFF2-40B4-BE49-F238E27FC236}">
                <a16:creationId xmlns:a16="http://schemas.microsoft.com/office/drawing/2014/main" id="{E282617E-4F15-A74B-A62E-57E0C8256C31}"/>
              </a:ext>
            </a:extLst>
          </p:cNvPr>
          <p:cNvSpPr>
            <a:spLocks noGrp="1"/>
          </p:cNvSpPr>
          <p:nvPr>
            <p:ph type="pic" sz="quarter" idx="12" hasCustomPrompt="1"/>
          </p:nvPr>
        </p:nvSpPr>
        <p:spPr>
          <a:xfrm>
            <a:off x="715963" y="2882349"/>
            <a:ext cx="3001272" cy="4045502"/>
          </a:xfrm>
          <a:prstGeom prst="rect">
            <a:avLst/>
          </a:prstGeom>
          <a:solidFill>
            <a:srgbClr val="469BC0"/>
          </a:solidFill>
        </p:spPr>
        <p:txBody>
          <a:bodyPr/>
          <a:lstStyle>
            <a:lvl1pPr marL="0" indent="0">
              <a:buNone/>
              <a:defRPr baseline="0">
                <a:solidFill>
                  <a:srgbClr val="469BC0"/>
                </a:solidFill>
              </a:defRPr>
            </a:lvl1pPr>
          </a:lstStyle>
          <a:p>
            <a:r>
              <a:rPr lang="en-US"/>
              <a:t>Background fill</a:t>
            </a:r>
          </a:p>
        </p:txBody>
      </p:sp>
      <p:sp>
        <p:nvSpPr>
          <p:cNvPr id="2" name="Title 1">
            <a:extLst>
              <a:ext uri="{FF2B5EF4-FFF2-40B4-BE49-F238E27FC236}">
                <a16:creationId xmlns:a16="http://schemas.microsoft.com/office/drawing/2014/main" id="{A9A60A0F-7149-4B4A-85C8-4A16E2EEB395}"/>
              </a:ext>
            </a:extLst>
          </p:cNvPr>
          <p:cNvSpPr>
            <a:spLocks noGrp="1"/>
          </p:cNvSpPr>
          <p:nvPr>
            <p:ph type="ctrTitle" hasCustomPrompt="1"/>
          </p:nvPr>
        </p:nvSpPr>
        <p:spPr>
          <a:xfrm>
            <a:off x="828751" y="3039993"/>
            <a:ext cx="2749336" cy="1054929"/>
          </a:xfrm>
          <a:prstGeom prst="rect">
            <a:avLst/>
          </a:prstGeom>
        </p:spPr>
        <p:txBody>
          <a:bodyPr anchor="t"/>
          <a:lstStyle>
            <a:lvl1pPr algn="l">
              <a:defRPr sz="3200" b="1" i="0" cap="all" baseline="0">
                <a:solidFill>
                  <a:schemeClr val="bg1"/>
                </a:solidFill>
                <a:latin typeface="Arial Narrow" panose="020B0606020202030204" pitchFamily="34" charset="0"/>
              </a:defRPr>
            </a:lvl1pPr>
          </a:lstStyle>
          <a:p>
            <a:r>
              <a:rPr lang="en-US"/>
              <a:t>Click to edit title style</a:t>
            </a:r>
          </a:p>
        </p:txBody>
      </p:sp>
      <p:sp>
        <p:nvSpPr>
          <p:cNvPr id="3" name="Subtitle 2">
            <a:extLst>
              <a:ext uri="{FF2B5EF4-FFF2-40B4-BE49-F238E27FC236}">
                <a16:creationId xmlns:a16="http://schemas.microsoft.com/office/drawing/2014/main" id="{D6F90788-FEE6-6646-8A23-1FF755FE7183}"/>
              </a:ext>
            </a:extLst>
          </p:cNvPr>
          <p:cNvSpPr>
            <a:spLocks noGrp="1"/>
          </p:cNvSpPr>
          <p:nvPr>
            <p:ph type="subTitle" idx="1" hasCustomPrompt="1"/>
          </p:nvPr>
        </p:nvSpPr>
        <p:spPr>
          <a:xfrm>
            <a:off x="828751" y="4217359"/>
            <a:ext cx="2749336" cy="2369108"/>
          </a:xfrm>
          <a:prstGeom prst="rect">
            <a:avLst/>
          </a:prstGeom>
        </p:spPr>
        <p:txBody>
          <a:bodyPr/>
          <a:lstStyle>
            <a:lvl1pPr marL="0" indent="0" algn="l">
              <a:buNone/>
              <a:defRPr sz="16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body text</a:t>
            </a:r>
          </a:p>
        </p:txBody>
      </p:sp>
    </p:spTree>
    <p:extLst>
      <p:ext uri="{BB962C8B-B14F-4D97-AF65-F5344CB8AC3E}">
        <p14:creationId xmlns:p14="http://schemas.microsoft.com/office/powerpoint/2010/main" val="2786109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oudsopgave met Partner logo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FEC7CA-9C23-4C8C-8E52-48827CB3D515}"/>
              </a:ext>
            </a:extLst>
          </p:cNvPr>
          <p:cNvSpPr>
            <a:spLocks noGrp="1"/>
          </p:cNvSpPr>
          <p:nvPr>
            <p:ph type="title"/>
          </p:nvPr>
        </p:nvSpPr>
        <p:spPr/>
        <p:txBody>
          <a:bodyPr/>
          <a:lstStyle/>
          <a:p>
            <a:r>
              <a:rPr lang="en-US"/>
              <a:t>Click to edit Master title style</a:t>
            </a:r>
            <a:endParaRPr lang="nl-NL"/>
          </a:p>
        </p:txBody>
      </p:sp>
      <p:sp>
        <p:nvSpPr>
          <p:cNvPr id="6" name="Tijdelijke aanduiding voor datum 5">
            <a:extLst>
              <a:ext uri="{FF2B5EF4-FFF2-40B4-BE49-F238E27FC236}">
                <a16:creationId xmlns:a16="http://schemas.microsoft.com/office/drawing/2014/main" id="{AB16DB44-A35C-4555-8271-1BC45D5EEC1D}"/>
              </a:ext>
            </a:extLst>
          </p:cNvPr>
          <p:cNvSpPr>
            <a:spLocks noGrp="1"/>
          </p:cNvSpPr>
          <p:nvPr>
            <p:ph type="dt" sz="half" idx="10"/>
          </p:nvPr>
        </p:nvSpPr>
        <p:spPr/>
        <p:txBody>
          <a:bodyPr/>
          <a:lstStyle/>
          <a:p>
            <a:endParaRPr lang="nl-NL"/>
          </a:p>
        </p:txBody>
      </p:sp>
      <p:sp>
        <p:nvSpPr>
          <p:cNvPr id="7" name="Tijdelijke aanduiding voor voettekst 6">
            <a:extLst>
              <a:ext uri="{FF2B5EF4-FFF2-40B4-BE49-F238E27FC236}">
                <a16:creationId xmlns:a16="http://schemas.microsoft.com/office/drawing/2014/main" id="{98298A93-251E-4C71-ACF3-6A1388860C2B}"/>
              </a:ext>
            </a:extLst>
          </p:cNvPr>
          <p:cNvSpPr>
            <a:spLocks noGrp="1"/>
          </p:cNvSpPr>
          <p:nvPr>
            <p:ph type="ftr" sz="quarter" idx="11"/>
          </p:nvPr>
        </p:nvSpPr>
        <p:spPr/>
        <p:txBody>
          <a:bodyPr/>
          <a:lstStyle/>
          <a:p>
            <a:endParaRPr lang="nl-NL"/>
          </a:p>
        </p:txBody>
      </p:sp>
      <p:sp>
        <p:nvSpPr>
          <p:cNvPr id="8" name="Tijdelijke aanduiding voor dianummer 7">
            <a:extLst>
              <a:ext uri="{FF2B5EF4-FFF2-40B4-BE49-F238E27FC236}">
                <a16:creationId xmlns:a16="http://schemas.microsoft.com/office/drawing/2014/main" id="{E74A889B-77F6-4552-B217-7A2CA16B24EA}"/>
              </a:ext>
            </a:extLst>
          </p:cNvPr>
          <p:cNvSpPr>
            <a:spLocks noGrp="1"/>
          </p:cNvSpPr>
          <p:nvPr>
            <p:ph type="sldNum" sz="quarter" idx="12"/>
          </p:nvPr>
        </p:nvSpPr>
        <p:spPr/>
        <p:txBody>
          <a:bodyPr/>
          <a:lstStyle/>
          <a:p>
            <a:fld id="{F42B3F14-D836-496B-80A2-23BE75BD68CB}" type="slidenum">
              <a:rPr lang="nl-NL" smtClean="0"/>
              <a:pPr/>
              <a:t>‹#›</a:t>
            </a:fld>
            <a:endParaRPr lang="nl-NL"/>
          </a:p>
        </p:txBody>
      </p:sp>
      <p:sp>
        <p:nvSpPr>
          <p:cNvPr id="4" name="Tijdelijke aanduiding voor tekst 3">
            <a:extLst>
              <a:ext uri="{FF2B5EF4-FFF2-40B4-BE49-F238E27FC236}">
                <a16:creationId xmlns:a16="http://schemas.microsoft.com/office/drawing/2014/main" id="{D9EBD329-956B-407B-9AD6-0D41AC6CBEE0}"/>
              </a:ext>
            </a:extLst>
          </p:cNvPr>
          <p:cNvSpPr>
            <a:spLocks noGrp="1"/>
          </p:cNvSpPr>
          <p:nvPr>
            <p:ph type="body" sz="quarter" idx="13"/>
          </p:nvPr>
        </p:nvSpPr>
        <p:spPr>
          <a:xfrm>
            <a:off x="755651" y="1762124"/>
            <a:ext cx="10517112" cy="4322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9" name="Tijdelijke aanduiding voor afbeelding 13">
            <a:extLst>
              <a:ext uri="{FF2B5EF4-FFF2-40B4-BE49-F238E27FC236}">
                <a16:creationId xmlns:a16="http://schemas.microsoft.com/office/drawing/2014/main" id="{29C6F091-D152-418D-B9F8-A87580FF6279}"/>
              </a:ext>
            </a:extLst>
          </p:cNvPr>
          <p:cNvSpPr>
            <a:spLocks noGrp="1"/>
          </p:cNvSpPr>
          <p:nvPr>
            <p:ph type="pic" sz="quarter" idx="14"/>
          </p:nvPr>
        </p:nvSpPr>
        <p:spPr>
          <a:xfrm>
            <a:off x="2033588" y="6275959"/>
            <a:ext cx="1188000" cy="378000"/>
          </a:xfrm>
          <a:noFill/>
        </p:spPr>
        <p:txBody>
          <a:bodyPr tIns="0">
            <a:normAutofit/>
          </a:bodyPr>
          <a:lstStyle>
            <a:lvl1pPr marL="0" indent="0" algn="ctr">
              <a:buNone/>
              <a:defRPr sz="700"/>
            </a:lvl1pPr>
          </a:lstStyle>
          <a:p>
            <a:r>
              <a:rPr lang="en-US"/>
              <a:t>Click icon to add picture</a:t>
            </a:r>
            <a:endParaRPr lang="nl-NL"/>
          </a:p>
        </p:txBody>
      </p:sp>
      <p:sp>
        <p:nvSpPr>
          <p:cNvPr id="11" name="Tijdelijke aanduiding voor afbeelding 13">
            <a:extLst>
              <a:ext uri="{FF2B5EF4-FFF2-40B4-BE49-F238E27FC236}">
                <a16:creationId xmlns:a16="http://schemas.microsoft.com/office/drawing/2014/main" id="{60BE643B-1ED0-4C44-A1BD-69154E578836}"/>
              </a:ext>
            </a:extLst>
          </p:cNvPr>
          <p:cNvSpPr>
            <a:spLocks noGrp="1"/>
          </p:cNvSpPr>
          <p:nvPr>
            <p:ph type="pic" sz="quarter" idx="15"/>
          </p:nvPr>
        </p:nvSpPr>
        <p:spPr>
          <a:xfrm>
            <a:off x="3373876" y="6275959"/>
            <a:ext cx="1188000" cy="378000"/>
          </a:xfrm>
          <a:noFill/>
        </p:spPr>
        <p:txBody>
          <a:bodyPr tIns="0">
            <a:normAutofit/>
          </a:bodyPr>
          <a:lstStyle>
            <a:lvl1pPr marL="0" indent="0" algn="ctr">
              <a:buNone/>
              <a:defRPr sz="700"/>
            </a:lvl1pPr>
          </a:lstStyle>
          <a:p>
            <a:r>
              <a:rPr lang="en-US"/>
              <a:t>Click icon to add picture</a:t>
            </a:r>
            <a:endParaRPr lang="nl-NL"/>
          </a:p>
        </p:txBody>
      </p:sp>
      <p:sp>
        <p:nvSpPr>
          <p:cNvPr id="12" name="Tijdelijke aanduiding voor afbeelding 13">
            <a:extLst>
              <a:ext uri="{FF2B5EF4-FFF2-40B4-BE49-F238E27FC236}">
                <a16:creationId xmlns:a16="http://schemas.microsoft.com/office/drawing/2014/main" id="{A065EEC8-0E39-4605-AE1D-D95CBC904824}"/>
              </a:ext>
            </a:extLst>
          </p:cNvPr>
          <p:cNvSpPr>
            <a:spLocks noGrp="1"/>
          </p:cNvSpPr>
          <p:nvPr>
            <p:ph type="pic" sz="quarter" idx="16"/>
          </p:nvPr>
        </p:nvSpPr>
        <p:spPr>
          <a:xfrm>
            <a:off x="4714164" y="6275959"/>
            <a:ext cx="1188000" cy="378000"/>
          </a:xfrm>
          <a:noFill/>
        </p:spPr>
        <p:txBody>
          <a:bodyPr tIns="0">
            <a:normAutofit/>
          </a:bodyPr>
          <a:lstStyle>
            <a:lvl1pPr marL="0" indent="0" algn="ctr">
              <a:buNone/>
              <a:defRPr sz="700"/>
            </a:lvl1pPr>
          </a:lstStyle>
          <a:p>
            <a:r>
              <a:rPr lang="en-US"/>
              <a:t>Click icon to add picture</a:t>
            </a:r>
            <a:endParaRPr lang="nl-NL"/>
          </a:p>
        </p:txBody>
      </p:sp>
      <p:sp>
        <p:nvSpPr>
          <p:cNvPr id="13" name="Tijdelijke aanduiding voor afbeelding 13">
            <a:extLst>
              <a:ext uri="{FF2B5EF4-FFF2-40B4-BE49-F238E27FC236}">
                <a16:creationId xmlns:a16="http://schemas.microsoft.com/office/drawing/2014/main" id="{48162130-D103-42A6-B07E-E8EF0590181C}"/>
              </a:ext>
            </a:extLst>
          </p:cNvPr>
          <p:cNvSpPr>
            <a:spLocks noGrp="1"/>
          </p:cNvSpPr>
          <p:nvPr>
            <p:ph type="pic" sz="quarter" idx="17"/>
          </p:nvPr>
        </p:nvSpPr>
        <p:spPr>
          <a:xfrm>
            <a:off x="6054452" y="6275959"/>
            <a:ext cx="1188000" cy="378000"/>
          </a:xfrm>
          <a:noFill/>
        </p:spPr>
        <p:txBody>
          <a:bodyPr tIns="0">
            <a:normAutofit/>
          </a:bodyPr>
          <a:lstStyle>
            <a:lvl1pPr marL="0" indent="0" algn="ctr">
              <a:buNone/>
              <a:defRPr sz="700"/>
            </a:lvl1pPr>
          </a:lstStyle>
          <a:p>
            <a:r>
              <a:rPr lang="en-US"/>
              <a:t>Click icon to add picture</a:t>
            </a:r>
            <a:endParaRPr lang="nl-NL"/>
          </a:p>
        </p:txBody>
      </p:sp>
      <p:sp>
        <p:nvSpPr>
          <p:cNvPr id="14" name="Tijdelijke aanduiding voor afbeelding 13">
            <a:extLst>
              <a:ext uri="{FF2B5EF4-FFF2-40B4-BE49-F238E27FC236}">
                <a16:creationId xmlns:a16="http://schemas.microsoft.com/office/drawing/2014/main" id="{7250C887-952A-4DC1-8215-8DFA36C6EDDE}"/>
              </a:ext>
            </a:extLst>
          </p:cNvPr>
          <p:cNvSpPr>
            <a:spLocks noGrp="1"/>
          </p:cNvSpPr>
          <p:nvPr>
            <p:ph type="pic" sz="quarter" idx="18"/>
          </p:nvPr>
        </p:nvSpPr>
        <p:spPr>
          <a:xfrm>
            <a:off x="7394740" y="6275959"/>
            <a:ext cx="1188000" cy="378000"/>
          </a:xfrm>
          <a:noFill/>
        </p:spPr>
        <p:txBody>
          <a:bodyPr tIns="0">
            <a:normAutofit/>
          </a:bodyPr>
          <a:lstStyle>
            <a:lvl1pPr marL="0" indent="0" algn="ctr">
              <a:buNone/>
              <a:defRPr sz="700"/>
            </a:lvl1pPr>
          </a:lstStyle>
          <a:p>
            <a:r>
              <a:rPr lang="en-US"/>
              <a:t>Click icon to add picture</a:t>
            </a:r>
            <a:endParaRPr lang="nl-NL"/>
          </a:p>
        </p:txBody>
      </p:sp>
      <p:sp>
        <p:nvSpPr>
          <p:cNvPr id="15" name="Tijdelijke aanduiding voor afbeelding 13">
            <a:extLst>
              <a:ext uri="{FF2B5EF4-FFF2-40B4-BE49-F238E27FC236}">
                <a16:creationId xmlns:a16="http://schemas.microsoft.com/office/drawing/2014/main" id="{B0075813-47FE-4243-A0DB-86635BED6238}"/>
              </a:ext>
            </a:extLst>
          </p:cNvPr>
          <p:cNvSpPr>
            <a:spLocks noGrp="1"/>
          </p:cNvSpPr>
          <p:nvPr>
            <p:ph type="pic" sz="quarter" idx="19"/>
          </p:nvPr>
        </p:nvSpPr>
        <p:spPr>
          <a:xfrm>
            <a:off x="8735028" y="6275959"/>
            <a:ext cx="1188000" cy="378000"/>
          </a:xfrm>
          <a:noFill/>
        </p:spPr>
        <p:txBody>
          <a:bodyPr tIns="0">
            <a:normAutofit/>
          </a:bodyPr>
          <a:lstStyle>
            <a:lvl1pPr marL="0" indent="0" algn="ctr">
              <a:buNone/>
              <a:defRPr sz="700"/>
            </a:lvl1pPr>
          </a:lstStyle>
          <a:p>
            <a:r>
              <a:rPr lang="en-US"/>
              <a:t>Click icon to add picture</a:t>
            </a:r>
            <a:endParaRPr lang="nl-NL"/>
          </a:p>
        </p:txBody>
      </p:sp>
      <p:sp>
        <p:nvSpPr>
          <p:cNvPr id="16" name="Tijdelijke aanduiding voor afbeelding 13">
            <a:extLst>
              <a:ext uri="{FF2B5EF4-FFF2-40B4-BE49-F238E27FC236}">
                <a16:creationId xmlns:a16="http://schemas.microsoft.com/office/drawing/2014/main" id="{B8D44326-7D12-4338-99E1-2E879D21A25B}"/>
              </a:ext>
            </a:extLst>
          </p:cNvPr>
          <p:cNvSpPr>
            <a:spLocks noGrp="1"/>
          </p:cNvSpPr>
          <p:nvPr>
            <p:ph type="pic" sz="quarter" idx="20"/>
          </p:nvPr>
        </p:nvSpPr>
        <p:spPr>
          <a:xfrm>
            <a:off x="10075317" y="6275959"/>
            <a:ext cx="1188000" cy="378000"/>
          </a:xfrm>
          <a:noFill/>
        </p:spPr>
        <p:txBody>
          <a:bodyPr tIns="0">
            <a:normAutofit/>
          </a:bodyPr>
          <a:lstStyle>
            <a:lvl1pPr marL="0" indent="0" algn="ctr">
              <a:buNone/>
              <a:defRPr sz="700"/>
            </a:lvl1pPr>
          </a:lstStyle>
          <a:p>
            <a:r>
              <a:rPr lang="en-US"/>
              <a:t>Click icon to add picture</a:t>
            </a:r>
            <a:endParaRPr lang="nl-NL"/>
          </a:p>
        </p:txBody>
      </p:sp>
    </p:spTree>
    <p:extLst>
      <p:ext uri="{BB962C8B-B14F-4D97-AF65-F5344CB8AC3E}">
        <p14:creationId xmlns:p14="http://schemas.microsoft.com/office/powerpoint/2010/main" val="136482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Photo Slide Green">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5221B83-6E39-8343-9F8C-A5E351B84E25}"/>
              </a:ext>
            </a:extLst>
          </p:cNvPr>
          <p:cNvSpPr>
            <a:spLocks noGrp="1"/>
          </p:cNvSpPr>
          <p:nvPr>
            <p:ph type="pic" sz="quarter" idx="11"/>
          </p:nvPr>
        </p:nvSpPr>
        <p:spPr>
          <a:xfrm>
            <a:off x="0" y="0"/>
            <a:ext cx="12192000" cy="5883349"/>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0DC48E26-58D4-2243-9FB9-B912F6F04BCF}"/>
              </a:ext>
            </a:extLst>
          </p:cNvPr>
          <p:cNvSpPr>
            <a:spLocks noGrp="1"/>
          </p:cNvSpPr>
          <p:nvPr>
            <p:ph type="sldNum" sz="quarter" idx="10"/>
          </p:nvPr>
        </p:nvSpPr>
        <p:spPr>
          <a:ln>
            <a:solidFill>
              <a:schemeClr val="accent6"/>
            </a:solidFill>
          </a:ln>
        </p:spPr>
        <p:txBody>
          <a:bodyPr/>
          <a:lstStyle/>
          <a:p>
            <a:fld id="{6586D83B-F5E2-6149-B7DD-0F6F1BA75908}" type="slidenum">
              <a:rPr lang="en-US" smtClean="0"/>
              <a:pPr/>
              <a:t>‹#›</a:t>
            </a:fld>
            <a:endParaRPr lang="en-US"/>
          </a:p>
        </p:txBody>
      </p:sp>
      <p:sp>
        <p:nvSpPr>
          <p:cNvPr id="13" name="Picture Placeholder 12">
            <a:extLst>
              <a:ext uri="{FF2B5EF4-FFF2-40B4-BE49-F238E27FC236}">
                <a16:creationId xmlns:a16="http://schemas.microsoft.com/office/drawing/2014/main" id="{E282617E-4F15-A74B-A62E-57E0C8256C31}"/>
              </a:ext>
            </a:extLst>
          </p:cNvPr>
          <p:cNvSpPr>
            <a:spLocks noGrp="1"/>
          </p:cNvSpPr>
          <p:nvPr>
            <p:ph type="pic" sz="quarter" idx="12" hasCustomPrompt="1"/>
          </p:nvPr>
        </p:nvSpPr>
        <p:spPr>
          <a:xfrm>
            <a:off x="715963" y="2882349"/>
            <a:ext cx="3001272" cy="4045502"/>
          </a:xfrm>
          <a:prstGeom prst="rect">
            <a:avLst/>
          </a:prstGeom>
          <a:solidFill>
            <a:schemeClr val="accent6"/>
          </a:solidFill>
        </p:spPr>
        <p:txBody>
          <a:bodyPr/>
          <a:lstStyle>
            <a:lvl1pPr marL="0" indent="0">
              <a:buNone/>
              <a:defRPr baseline="0">
                <a:solidFill>
                  <a:schemeClr val="accent6"/>
                </a:solidFill>
              </a:defRPr>
            </a:lvl1pPr>
          </a:lstStyle>
          <a:p>
            <a:r>
              <a:rPr lang="en-US"/>
              <a:t>Background fill</a:t>
            </a:r>
          </a:p>
        </p:txBody>
      </p:sp>
      <p:sp>
        <p:nvSpPr>
          <p:cNvPr id="2" name="Title 1">
            <a:extLst>
              <a:ext uri="{FF2B5EF4-FFF2-40B4-BE49-F238E27FC236}">
                <a16:creationId xmlns:a16="http://schemas.microsoft.com/office/drawing/2014/main" id="{A9A60A0F-7149-4B4A-85C8-4A16E2EEB395}"/>
              </a:ext>
            </a:extLst>
          </p:cNvPr>
          <p:cNvSpPr>
            <a:spLocks noGrp="1"/>
          </p:cNvSpPr>
          <p:nvPr>
            <p:ph type="ctrTitle" hasCustomPrompt="1"/>
          </p:nvPr>
        </p:nvSpPr>
        <p:spPr>
          <a:xfrm>
            <a:off x="828751" y="3039993"/>
            <a:ext cx="2749336" cy="1054929"/>
          </a:xfrm>
          <a:prstGeom prst="rect">
            <a:avLst/>
          </a:prstGeom>
        </p:spPr>
        <p:txBody>
          <a:bodyPr anchor="t"/>
          <a:lstStyle>
            <a:lvl1pPr algn="l">
              <a:defRPr sz="3200" b="1" i="0" cap="all" baseline="0">
                <a:solidFill>
                  <a:schemeClr val="bg1"/>
                </a:solidFill>
                <a:latin typeface="Arial Narrow" panose="020B0606020202030204" pitchFamily="34" charset="0"/>
              </a:defRPr>
            </a:lvl1pPr>
          </a:lstStyle>
          <a:p>
            <a:r>
              <a:rPr lang="en-US"/>
              <a:t>Click to edit title style</a:t>
            </a:r>
          </a:p>
        </p:txBody>
      </p:sp>
      <p:sp>
        <p:nvSpPr>
          <p:cNvPr id="3" name="Subtitle 2">
            <a:extLst>
              <a:ext uri="{FF2B5EF4-FFF2-40B4-BE49-F238E27FC236}">
                <a16:creationId xmlns:a16="http://schemas.microsoft.com/office/drawing/2014/main" id="{D6F90788-FEE6-6646-8A23-1FF755FE7183}"/>
              </a:ext>
            </a:extLst>
          </p:cNvPr>
          <p:cNvSpPr>
            <a:spLocks noGrp="1"/>
          </p:cNvSpPr>
          <p:nvPr>
            <p:ph type="subTitle" idx="1" hasCustomPrompt="1"/>
          </p:nvPr>
        </p:nvSpPr>
        <p:spPr>
          <a:xfrm>
            <a:off x="828751" y="4217359"/>
            <a:ext cx="2749336" cy="2369108"/>
          </a:xfrm>
          <a:prstGeom prst="rect">
            <a:avLst/>
          </a:prstGeom>
        </p:spPr>
        <p:txBody>
          <a:bodyPr/>
          <a:lstStyle>
            <a:lvl1pPr marL="0" indent="0" algn="l">
              <a:buNone/>
              <a:defRPr sz="16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body text</a:t>
            </a:r>
          </a:p>
        </p:txBody>
      </p:sp>
    </p:spTree>
    <p:extLst>
      <p:ext uri="{BB962C8B-B14F-4D97-AF65-F5344CB8AC3E}">
        <p14:creationId xmlns:p14="http://schemas.microsoft.com/office/powerpoint/2010/main" val="34459496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hoto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F3F23-5EA4-4041-99C8-3ECD4DD1F8D7}"/>
              </a:ext>
            </a:extLst>
          </p:cNvPr>
          <p:cNvSpPr>
            <a:spLocks noGrp="1"/>
          </p:cNvSpPr>
          <p:nvPr>
            <p:ph type="title"/>
          </p:nvPr>
        </p:nvSpPr>
        <p:spPr>
          <a:xfrm>
            <a:off x="3906077" y="365125"/>
            <a:ext cx="7901609" cy="1325563"/>
          </a:xfrm>
          <a:prstGeom prst="rect">
            <a:avLst/>
          </a:prstGeom>
        </p:spPr>
        <p:txBody>
          <a:bodyPr/>
          <a:lstStyle>
            <a:lvl1pPr algn="l">
              <a:defRPr b="1" i="0" cap="all" baseline="0">
                <a:latin typeface="Arial Narrow" panose="020B060602020203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0EAFB694-4AA3-E942-83A3-36D1E517058E}"/>
              </a:ext>
            </a:extLst>
          </p:cNvPr>
          <p:cNvSpPr>
            <a:spLocks noGrp="1"/>
          </p:cNvSpPr>
          <p:nvPr>
            <p:ph idx="1"/>
          </p:nvPr>
        </p:nvSpPr>
        <p:spPr>
          <a:xfrm>
            <a:off x="3906076" y="1825625"/>
            <a:ext cx="7901609" cy="3998705"/>
          </a:xfrm>
          <a:prstGeom prst="rect">
            <a:avLst/>
          </a:prstGeom>
        </p:spPr>
        <p:txBody>
          <a:bodyPr/>
          <a:lstStyle>
            <a:lvl1pPr>
              <a:defRPr baseline="0">
                <a:latin typeface="Arial" panose="020B0604020202020204" pitchFamily="34" charset="0"/>
              </a:defRPr>
            </a:lvl1pPr>
            <a:lvl2pPr>
              <a:defRPr baseline="0">
                <a:latin typeface="Arial" panose="020B0604020202020204" pitchFamily="34" charset="0"/>
              </a:defRPr>
            </a:lvl2pPr>
            <a:lvl3pPr>
              <a:defRPr baseline="0">
                <a:latin typeface="Arial" panose="020B0604020202020204" pitchFamily="34" charset="0"/>
              </a:defRPr>
            </a:lvl3pPr>
            <a:lvl4pPr>
              <a:defRPr baseline="0">
                <a:latin typeface="Arial" panose="020B0604020202020204" pitchFamily="34" charset="0"/>
              </a:defRPr>
            </a:lvl4pPr>
            <a:lvl5pPr>
              <a:defRPr baseline="0">
                <a:latin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1C98B343-CAD8-014A-B0EF-EC1881EC84DE}"/>
              </a:ext>
            </a:extLst>
          </p:cNvPr>
          <p:cNvSpPr>
            <a:spLocks noGrp="1"/>
          </p:cNvSpPr>
          <p:nvPr>
            <p:ph type="sldNum" sz="quarter" idx="10"/>
          </p:nvPr>
        </p:nvSpPr>
        <p:spPr/>
        <p:txBody>
          <a:bodyPr/>
          <a:lstStyle/>
          <a:p>
            <a:fld id="{6586D83B-F5E2-6149-B7DD-0F6F1BA75908}" type="slidenum">
              <a:rPr lang="en-US" smtClean="0"/>
              <a:pPr/>
              <a:t>‹#›</a:t>
            </a:fld>
            <a:endParaRPr lang="en-US"/>
          </a:p>
        </p:txBody>
      </p:sp>
      <p:sp>
        <p:nvSpPr>
          <p:cNvPr id="9" name="Picture Placeholder 8">
            <a:extLst>
              <a:ext uri="{FF2B5EF4-FFF2-40B4-BE49-F238E27FC236}">
                <a16:creationId xmlns:a16="http://schemas.microsoft.com/office/drawing/2014/main" id="{0F5F4286-FA17-2C44-826D-6C9B300F23C6}"/>
              </a:ext>
            </a:extLst>
          </p:cNvPr>
          <p:cNvSpPr>
            <a:spLocks noGrp="1"/>
          </p:cNvSpPr>
          <p:nvPr>
            <p:ph type="pic" sz="quarter" idx="11"/>
          </p:nvPr>
        </p:nvSpPr>
        <p:spPr>
          <a:xfrm>
            <a:off x="0" y="0"/>
            <a:ext cx="3746500" cy="6858000"/>
          </a:xfrm>
          <a:prstGeom prst="rect">
            <a:avLst/>
          </a:prstGeom>
        </p:spPr>
        <p:txBody>
          <a:bodyPr/>
          <a:lstStyle/>
          <a:p>
            <a:endParaRPr lang="en-US"/>
          </a:p>
        </p:txBody>
      </p:sp>
    </p:spTree>
    <p:extLst>
      <p:ext uri="{BB962C8B-B14F-4D97-AF65-F5344CB8AC3E}">
        <p14:creationId xmlns:p14="http://schemas.microsoft.com/office/powerpoint/2010/main" val="182719177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Element and content Pink">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9D2D2FD-0608-E14D-B364-7F67C30E7881}"/>
              </a:ext>
            </a:extLst>
          </p:cNvPr>
          <p:cNvPicPr>
            <a:picLocks noChangeAspect="1"/>
          </p:cNvPicPr>
          <p:nvPr userDrawn="1"/>
        </p:nvPicPr>
        <p:blipFill>
          <a:blip r:embed="rId2"/>
          <a:stretch>
            <a:fillRect/>
          </a:stretch>
        </p:blipFill>
        <p:spPr>
          <a:xfrm>
            <a:off x="-2684117" y="-220733"/>
            <a:ext cx="7594600" cy="6807200"/>
          </a:xfrm>
          <a:prstGeom prst="rect">
            <a:avLst/>
          </a:prstGeom>
        </p:spPr>
      </p:pic>
      <p:sp>
        <p:nvSpPr>
          <p:cNvPr id="2" name="Title 1">
            <a:extLst>
              <a:ext uri="{FF2B5EF4-FFF2-40B4-BE49-F238E27FC236}">
                <a16:creationId xmlns:a16="http://schemas.microsoft.com/office/drawing/2014/main" id="{54525F95-2084-1749-8995-0F7ADA47DBC1}"/>
              </a:ext>
            </a:extLst>
          </p:cNvPr>
          <p:cNvSpPr>
            <a:spLocks noGrp="1"/>
          </p:cNvSpPr>
          <p:nvPr>
            <p:ph type="title"/>
          </p:nvPr>
        </p:nvSpPr>
        <p:spPr>
          <a:xfrm>
            <a:off x="1265583" y="365125"/>
            <a:ext cx="10515600" cy="1325563"/>
          </a:xfrm>
          <a:prstGeom prst="rect">
            <a:avLst/>
          </a:prstGeom>
          <a:solidFill>
            <a:schemeClr val="bg1"/>
          </a:solidFill>
        </p:spPr>
        <p:txBody>
          <a:bodyPr/>
          <a:lstStyle>
            <a:lvl1pPr>
              <a:defRPr b="1" i="0" cap="all" baseline="0">
                <a:latin typeface="Arial Narrow" panose="020B060602020203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C56236C3-F128-2047-A24D-4E92155BE396}"/>
              </a:ext>
            </a:extLst>
          </p:cNvPr>
          <p:cNvSpPr>
            <a:spLocks noGrp="1"/>
          </p:cNvSpPr>
          <p:nvPr>
            <p:ph sz="half" idx="1"/>
          </p:nvPr>
        </p:nvSpPr>
        <p:spPr>
          <a:xfrm>
            <a:off x="1265583" y="1825625"/>
            <a:ext cx="5181600" cy="4351338"/>
          </a:xfrm>
          <a:prstGeom prst="rect">
            <a:avLst/>
          </a:prstGeom>
          <a:solidFill>
            <a:schemeClr val="bg1"/>
          </a:solid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53D227-31C2-2142-8A6B-8F5EE0A4EB13}"/>
              </a:ext>
            </a:extLst>
          </p:cNvPr>
          <p:cNvSpPr>
            <a:spLocks noGrp="1"/>
          </p:cNvSpPr>
          <p:nvPr>
            <p:ph sz="half" idx="2"/>
          </p:nvPr>
        </p:nvSpPr>
        <p:spPr>
          <a:xfrm>
            <a:off x="6599583" y="1825625"/>
            <a:ext cx="5181600" cy="4351338"/>
          </a:xfrm>
          <a:prstGeom prst="rect">
            <a:avLst/>
          </a:prstGeom>
          <a:no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a:extLst>
              <a:ext uri="{FF2B5EF4-FFF2-40B4-BE49-F238E27FC236}">
                <a16:creationId xmlns:a16="http://schemas.microsoft.com/office/drawing/2014/main" id="{C319C0FD-7D63-9F4C-BCA4-72FE8BDD1A08}"/>
              </a:ext>
            </a:extLst>
          </p:cNvPr>
          <p:cNvSpPr>
            <a:spLocks noGrp="1"/>
          </p:cNvSpPr>
          <p:nvPr>
            <p:ph type="sldNum" sz="quarter" idx="10"/>
          </p:nvPr>
        </p:nvSpPr>
        <p:spPr/>
        <p:txBody>
          <a:bodyPr/>
          <a:lstStyle/>
          <a:p>
            <a:fld id="{6586D83B-F5E2-6149-B7DD-0F6F1BA75908}" type="slidenum">
              <a:rPr lang="en-US" smtClean="0"/>
              <a:pPr/>
              <a:t>‹#›</a:t>
            </a:fld>
            <a:endParaRPr lang="en-US"/>
          </a:p>
        </p:txBody>
      </p:sp>
    </p:spTree>
    <p:extLst>
      <p:ext uri="{BB962C8B-B14F-4D97-AF65-F5344CB8AC3E}">
        <p14:creationId xmlns:p14="http://schemas.microsoft.com/office/powerpoint/2010/main" val="12781735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Element and content Gree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7990317-B8CE-0340-B898-AD01F005C84C}"/>
              </a:ext>
            </a:extLst>
          </p:cNvPr>
          <p:cNvPicPr>
            <a:picLocks noChangeAspect="1"/>
          </p:cNvPicPr>
          <p:nvPr userDrawn="1"/>
        </p:nvPicPr>
        <p:blipFill>
          <a:blip r:embed="rId2"/>
          <a:stretch>
            <a:fillRect/>
          </a:stretch>
        </p:blipFill>
        <p:spPr>
          <a:xfrm rot="12022122">
            <a:off x="-3659359" y="407505"/>
            <a:ext cx="5006078" cy="6858000"/>
          </a:xfrm>
          <a:prstGeom prst="rect">
            <a:avLst/>
          </a:prstGeom>
        </p:spPr>
      </p:pic>
      <p:sp>
        <p:nvSpPr>
          <p:cNvPr id="2" name="Title 1">
            <a:extLst>
              <a:ext uri="{FF2B5EF4-FFF2-40B4-BE49-F238E27FC236}">
                <a16:creationId xmlns:a16="http://schemas.microsoft.com/office/drawing/2014/main" id="{54525F95-2084-1749-8995-0F7ADA47DBC1}"/>
              </a:ext>
            </a:extLst>
          </p:cNvPr>
          <p:cNvSpPr>
            <a:spLocks noGrp="1"/>
          </p:cNvSpPr>
          <p:nvPr>
            <p:ph type="title"/>
          </p:nvPr>
        </p:nvSpPr>
        <p:spPr>
          <a:xfrm>
            <a:off x="1265583" y="365125"/>
            <a:ext cx="10515600" cy="1325563"/>
          </a:xfrm>
          <a:prstGeom prst="rect">
            <a:avLst/>
          </a:prstGeom>
          <a:solidFill>
            <a:schemeClr val="bg1"/>
          </a:solidFill>
        </p:spPr>
        <p:txBody>
          <a:bodyPr/>
          <a:lstStyle>
            <a:lvl1pPr>
              <a:defRPr b="1" i="0" cap="all" baseline="0">
                <a:latin typeface="Arial Narrow" panose="020B060602020203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C56236C3-F128-2047-A24D-4E92155BE396}"/>
              </a:ext>
            </a:extLst>
          </p:cNvPr>
          <p:cNvSpPr>
            <a:spLocks noGrp="1"/>
          </p:cNvSpPr>
          <p:nvPr>
            <p:ph sz="half" idx="1"/>
          </p:nvPr>
        </p:nvSpPr>
        <p:spPr>
          <a:xfrm>
            <a:off x="1265583" y="1825625"/>
            <a:ext cx="5181600" cy="4351338"/>
          </a:xfrm>
          <a:prstGeom prst="rect">
            <a:avLst/>
          </a:prstGeom>
          <a:solidFill>
            <a:schemeClr val="bg1"/>
          </a:solid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53D227-31C2-2142-8A6B-8F5EE0A4EB13}"/>
              </a:ext>
            </a:extLst>
          </p:cNvPr>
          <p:cNvSpPr>
            <a:spLocks noGrp="1"/>
          </p:cNvSpPr>
          <p:nvPr>
            <p:ph sz="half" idx="2"/>
          </p:nvPr>
        </p:nvSpPr>
        <p:spPr>
          <a:xfrm>
            <a:off x="6599583" y="1825625"/>
            <a:ext cx="5181600" cy="4351338"/>
          </a:xfrm>
          <a:prstGeom prst="rect">
            <a:avLst/>
          </a:prstGeom>
          <a:no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a:extLst>
              <a:ext uri="{FF2B5EF4-FFF2-40B4-BE49-F238E27FC236}">
                <a16:creationId xmlns:a16="http://schemas.microsoft.com/office/drawing/2014/main" id="{C319C0FD-7D63-9F4C-BCA4-72FE8BDD1A08}"/>
              </a:ext>
            </a:extLst>
          </p:cNvPr>
          <p:cNvSpPr>
            <a:spLocks noGrp="1"/>
          </p:cNvSpPr>
          <p:nvPr>
            <p:ph type="sldNum" sz="quarter" idx="10"/>
          </p:nvPr>
        </p:nvSpPr>
        <p:spPr>
          <a:ln>
            <a:solidFill>
              <a:schemeClr val="accent6"/>
            </a:solidFill>
          </a:ln>
        </p:spPr>
        <p:txBody>
          <a:bodyPr/>
          <a:lstStyle/>
          <a:p>
            <a:fld id="{6586D83B-F5E2-6149-B7DD-0F6F1BA75908}" type="slidenum">
              <a:rPr lang="en-US" smtClean="0"/>
              <a:pPr/>
              <a:t>‹#›</a:t>
            </a:fld>
            <a:endParaRPr lang="en-US"/>
          </a:p>
        </p:txBody>
      </p:sp>
    </p:spTree>
    <p:extLst>
      <p:ext uri="{BB962C8B-B14F-4D97-AF65-F5344CB8AC3E}">
        <p14:creationId xmlns:p14="http://schemas.microsoft.com/office/powerpoint/2010/main" val="252662554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Element and content Blu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FBEA291-EEC5-0D4D-A057-88B2C7D185EB}"/>
              </a:ext>
            </a:extLst>
          </p:cNvPr>
          <p:cNvPicPr>
            <a:picLocks noChangeAspect="1"/>
          </p:cNvPicPr>
          <p:nvPr userDrawn="1"/>
        </p:nvPicPr>
        <p:blipFill>
          <a:blip r:embed="rId2"/>
          <a:stretch>
            <a:fillRect/>
          </a:stretch>
        </p:blipFill>
        <p:spPr>
          <a:xfrm>
            <a:off x="-1873526" y="-249583"/>
            <a:ext cx="4191000" cy="6502400"/>
          </a:xfrm>
          <a:prstGeom prst="rect">
            <a:avLst/>
          </a:prstGeom>
        </p:spPr>
      </p:pic>
      <p:sp>
        <p:nvSpPr>
          <p:cNvPr id="2" name="Title 1">
            <a:extLst>
              <a:ext uri="{FF2B5EF4-FFF2-40B4-BE49-F238E27FC236}">
                <a16:creationId xmlns:a16="http://schemas.microsoft.com/office/drawing/2014/main" id="{54525F95-2084-1749-8995-0F7ADA47DBC1}"/>
              </a:ext>
            </a:extLst>
          </p:cNvPr>
          <p:cNvSpPr>
            <a:spLocks noGrp="1"/>
          </p:cNvSpPr>
          <p:nvPr>
            <p:ph type="title"/>
          </p:nvPr>
        </p:nvSpPr>
        <p:spPr>
          <a:xfrm>
            <a:off x="1265583" y="365125"/>
            <a:ext cx="10515600" cy="1325563"/>
          </a:xfrm>
          <a:prstGeom prst="rect">
            <a:avLst/>
          </a:prstGeom>
          <a:solidFill>
            <a:schemeClr val="bg1"/>
          </a:solidFill>
        </p:spPr>
        <p:txBody>
          <a:bodyPr/>
          <a:lstStyle>
            <a:lvl1pPr>
              <a:defRPr b="1" i="0" cap="all" baseline="0">
                <a:latin typeface="Arial Narrow" panose="020B060602020203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C56236C3-F128-2047-A24D-4E92155BE396}"/>
              </a:ext>
            </a:extLst>
          </p:cNvPr>
          <p:cNvSpPr>
            <a:spLocks noGrp="1"/>
          </p:cNvSpPr>
          <p:nvPr>
            <p:ph sz="half" idx="1"/>
          </p:nvPr>
        </p:nvSpPr>
        <p:spPr>
          <a:xfrm>
            <a:off x="1265583" y="1825625"/>
            <a:ext cx="5181600" cy="4351338"/>
          </a:xfrm>
          <a:prstGeom prst="rect">
            <a:avLst/>
          </a:prstGeom>
          <a:solidFill>
            <a:schemeClr val="bg1"/>
          </a:solid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53D227-31C2-2142-8A6B-8F5EE0A4EB13}"/>
              </a:ext>
            </a:extLst>
          </p:cNvPr>
          <p:cNvSpPr>
            <a:spLocks noGrp="1"/>
          </p:cNvSpPr>
          <p:nvPr>
            <p:ph sz="half" idx="2"/>
          </p:nvPr>
        </p:nvSpPr>
        <p:spPr>
          <a:xfrm>
            <a:off x="6599583" y="1825625"/>
            <a:ext cx="5181600" cy="4351338"/>
          </a:xfrm>
          <a:prstGeom prst="rect">
            <a:avLst/>
          </a:prstGeom>
          <a:no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a:extLst>
              <a:ext uri="{FF2B5EF4-FFF2-40B4-BE49-F238E27FC236}">
                <a16:creationId xmlns:a16="http://schemas.microsoft.com/office/drawing/2014/main" id="{C319C0FD-7D63-9F4C-BCA4-72FE8BDD1A08}"/>
              </a:ext>
            </a:extLst>
          </p:cNvPr>
          <p:cNvSpPr>
            <a:spLocks noGrp="1"/>
          </p:cNvSpPr>
          <p:nvPr>
            <p:ph type="sldNum" sz="quarter" idx="10"/>
          </p:nvPr>
        </p:nvSpPr>
        <p:spPr>
          <a:ln>
            <a:solidFill>
              <a:srgbClr val="469BC0"/>
            </a:solidFill>
          </a:ln>
        </p:spPr>
        <p:txBody>
          <a:bodyPr/>
          <a:lstStyle/>
          <a:p>
            <a:fld id="{6586D83B-F5E2-6149-B7DD-0F6F1BA75908}" type="slidenum">
              <a:rPr lang="en-US" smtClean="0"/>
              <a:pPr/>
              <a:t>‹#›</a:t>
            </a:fld>
            <a:endParaRPr lang="en-US"/>
          </a:p>
        </p:txBody>
      </p:sp>
    </p:spTree>
    <p:extLst>
      <p:ext uri="{BB962C8B-B14F-4D97-AF65-F5344CB8AC3E}">
        <p14:creationId xmlns:p14="http://schemas.microsoft.com/office/powerpoint/2010/main" val="239700616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9A2E9-259B-8441-8BD7-8BFE0D43B500}"/>
              </a:ext>
            </a:extLst>
          </p:cNvPr>
          <p:cNvSpPr>
            <a:spLocks noGrp="1"/>
          </p:cNvSpPr>
          <p:nvPr>
            <p:ph type="title"/>
          </p:nvPr>
        </p:nvSpPr>
        <p:spPr>
          <a:xfrm>
            <a:off x="839788" y="365125"/>
            <a:ext cx="10515600" cy="1325563"/>
          </a:xfrm>
          <a:prstGeom prst="rect">
            <a:avLst/>
          </a:prstGeom>
        </p:spPr>
        <p:txBody>
          <a:bodyPr/>
          <a:lstStyle>
            <a:lvl1pPr>
              <a:defRPr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102B20EC-E2BF-CB40-B5F7-AA23EAD91EE3}"/>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i="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F097513-49B4-D146-8F59-D02C23C54402}"/>
              </a:ext>
            </a:extLst>
          </p:cNvPr>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DD9DF8-7021-F24D-9D64-422EE6E8E0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i="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5CA6620-024F-F148-AF77-E48DFCE4A3A6}"/>
              </a:ext>
            </a:extLst>
          </p:cNvPr>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9">
            <a:extLst>
              <a:ext uri="{FF2B5EF4-FFF2-40B4-BE49-F238E27FC236}">
                <a16:creationId xmlns:a16="http://schemas.microsoft.com/office/drawing/2014/main" id="{EF933F20-462D-C047-B603-5E076E5B5309}"/>
              </a:ext>
            </a:extLst>
          </p:cNvPr>
          <p:cNvSpPr>
            <a:spLocks noGrp="1"/>
          </p:cNvSpPr>
          <p:nvPr>
            <p:ph type="sldNum" sz="quarter" idx="10"/>
          </p:nvPr>
        </p:nvSpPr>
        <p:spPr/>
        <p:txBody>
          <a:bodyPr/>
          <a:lstStyle/>
          <a:p>
            <a:fld id="{6586D83B-F5E2-6149-B7DD-0F6F1BA75908}" type="slidenum">
              <a:rPr lang="en-US" smtClean="0"/>
              <a:pPr/>
              <a:t>‹#›</a:t>
            </a:fld>
            <a:endParaRPr lang="en-US"/>
          </a:p>
        </p:txBody>
      </p:sp>
    </p:spTree>
    <p:extLst>
      <p:ext uri="{BB962C8B-B14F-4D97-AF65-F5344CB8AC3E}">
        <p14:creationId xmlns:p14="http://schemas.microsoft.com/office/powerpoint/2010/main" val="24983429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Element and content Pink">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9D2D2FD-0608-E14D-B364-7F67C30E7881}"/>
              </a:ext>
            </a:extLst>
          </p:cNvPr>
          <p:cNvPicPr>
            <a:picLocks noChangeAspect="1"/>
          </p:cNvPicPr>
          <p:nvPr userDrawn="1"/>
        </p:nvPicPr>
        <p:blipFill>
          <a:blip r:embed="rId2"/>
          <a:stretch>
            <a:fillRect/>
          </a:stretch>
        </p:blipFill>
        <p:spPr>
          <a:xfrm>
            <a:off x="-2684117" y="-220733"/>
            <a:ext cx="7594600" cy="6807200"/>
          </a:xfrm>
          <a:prstGeom prst="rect">
            <a:avLst/>
          </a:prstGeom>
        </p:spPr>
      </p:pic>
      <p:sp>
        <p:nvSpPr>
          <p:cNvPr id="2" name="Title 1">
            <a:extLst>
              <a:ext uri="{FF2B5EF4-FFF2-40B4-BE49-F238E27FC236}">
                <a16:creationId xmlns:a16="http://schemas.microsoft.com/office/drawing/2014/main" id="{54525F95-2084-1749-8995-0F7ADA47DBC1}"/>
              </a:ext>
            </a:extLst>
          </p:cNvPr>
          <p:cNvSpPr>
            <a:spLocks noGrp="1"/>
          </p:cNvSpPr>
          <p:nvPr>
            <p:ph type="title"/>
          </p:nvPr>
        </p:nvSpPr>
        <p:spPr>
          <a:xfrm>
            <a:off x="1265583" y="365125"/>
            <a:ext cx="10515600" cy="1325563"/>
          </a:xfrm>
          <a:prstGeom prst="rect">
            <a:avLst/>
          </a:prstGeom>
          <a:solidFill>
            <a:schemeClr val="bg1"/>
          </a:solidFill>
        </p:spPr>
        <p:txBody>
          <a:bodyPr/>
          <a:lstStyle>
            <a:lvl1pPr>
              <a:defRPr b="1" i="0" cap="all" baseline="0">
                <a:latin typeface="Arial Narrow" panose="020B060602020203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C56236C3-F128-2047-A24D-4E92155BE396}"/>
              </a:ext>
            </a:extLst>
          </p:cNvPr>
          <p:cNvSpPr>
            <a:spLocks noGrp="1"/>
          </p:cNvSpPr>
          <p:nvPr>
            <p:ph sz="half" idx="1"/>
          </p:nvPr>
        </p:nvSpPr>
        <p:spPr>
          <a:xfrm>
            <a:off x="1265583" y="1825625"/>
            <a:ext cx="10515600" cy="4105156"/>
          </a:xfrm>
          <a:prstGeom prst="rect">
            <a:avLst/>
          </a:prstGeom>
          <a:solidFill>
            <a:schemeClr val="bg1"/>
          </a:solid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a:extLst>
              <a:ext uri="{FF2B5EF4-FFF2-40B4-BE49-F238E27FC236}">
                <a16:creationId xmlns:a16="http://schemas.microsoft.com/office/drawing/2014/main" id="{C319C0FD-7D63-9F4C-BCA4-72FE8BDD1A08}"/>
              </a:ext>
            </a:extLst>
          </p:cNvPr>
          <p:cNvSpPr>
            <a:spLocks noGrp="1"/>
          </p:cNvSpPr>
          <p:nvPr>
            <p:ph type="sldNum" sz="quarter" idx="10"/>
          </p:nvPr>
        </p:nvSpPr>
        <p:spPr/>
        <p:txBody>
          <a:bodyPr/>
          <a:lstStyle/>
          <a:p>
            <a:fld id="{6586D83B-F5E2-6149-B7DD-0F6F1BA75908}" type="slidenum">
              <a:rPr lang="en-US" smtClean="0"/>
              <a:pPr/>
              <a:t>‹#›</a:t>
            </a:fld>
            <a:endParaRPr lang="en-US"/>
          </a:p>
        </p:txBody>
      </p:sp>
    </p:spTree>
    <p:extLst>
      <p:ext uri="{BB962C8B-B14F-4D97-AF65-F5344CB8AC3E}">
        <p14:creationId xmlns:p14="http://schemas.microsoft.com/office/powerpoint/2010/main" val="252554085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Element and content Gree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7990317-B8CE-0340-B898-AD01F005C84C}"/>
              </a:ext>
            </a:extLst>
          </p:cNvPr>
          <p:cNvPicPr>
            <a:picLocks noChangeAspect="1"/>
          </p:cNvPicPr>
          <p:nvPr userDrawn="1"/>
        </p:nvPicPr>
        <p:blipFill>
          <a:blip r:embed="rId2"/>
          <a:stretch>
            <a:fillRect/>
          </a:stretch>
        </p:blipFill>
        <p:spPr>
          <a:xfrm rot="12022122">
            <a:off x="-3659359" y="407505"/>
            <a:ext cx="5006078" cy="6858000"/>
          </a:xfrm>
          <a:prstGeom prst="rect">
            <a:avLst/>
          </a:prstGeom>
        </p:spPr>
      </p:pic>
      <p:sp>
        <p:nvSpPr>
          <p:cNvPr id="2" name="Title 1">
            <a:extLst>
              <a:ext uri="{FF2B5EF4-FFF2-40B4-BE49-F238E27FC236}">
                <a16:creationId xmlns:a16="http://schemas.microsoft.com/office/drawing/2014/main" id="{54525F95-2084-1749-8995-0F7ADA47DBC1}"/>
              </a:ext>
            </a:extLst>
          </p:cNvPr>
          <p:cNvSpPr>
            <a:spLocks noGrp="1"/>
          </p:cNvSpPr>
          <p:nvPr>
            <p:ph type="title"/>
          </p:nvPr>
        </p:nvSpPr>
        <p:spPr>
          <a:xfrm>
            <a:off x="1265583" y="365125"/>
            <a:ext cx="10515600" cy="1325563"/>
          </a:xfrm>
          <a:prstGeom prst="rect">
            <a:avLst/>
          </a:prstGeom>
          <a:solidFill>
            <a:schemeClr val="bg1"/>
          </a:solidFill>
        </p:spPr>
        <p:txBody>
          <a:bodyPr/>
          <a:lstStyle>
            <a:lvl1pPr>
              <a:defRPr b="1" i="0" cap="all" baseline="0">
                <a:latin typeface="Arial Narrow" panose="020B060602020203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C56236C3-F128-2047-A24D-4E92155BE396}"/>
              </a:ext>
            </a:extLst>
          </p:cNvPr>
          <p:cNvSpPr>
            <a:spLocks noGrp="1"/>
          </p:cNvSpPr>
          <p:nvPr>
            <p:ph sz="half" idx="1"/>
          </p:nvPr>
        </p:nvSpPr>
        <p:spPr>
          <a:xfrm>
            <a:off x="1265583" y="1825625"/>
            <a:ext cx="10515600" cy="4105156"/>
          </a:xfrm>
          <a:prstGeom prst="rect">
            <a:avLst/>
          </a:prstGeom>
          <a:solidFill>
            <a:schemeClr val="bg1"/>
          </a:solid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a:extLst>
              <a:ext uri="{FF2B5EF4-FFF2-40B4-BE49-F238E27FC236}">
                <a16:creationId xmlns:a16="http://schemas.microsoft.com/office/drawing/2014/main" id="{C319C0FD-7D63-9F4C-BCA4-72FE8BDD1A08}"/>
              </a:ext>
            </a:extLst>
          </p:cNvPr>
          <p:cNvSpPr>
            <a:spLocks noGrp="1"/>
          </p:cNvSpPr>
          <p:nvPr>
            <p:ph type="sldNum" sz="quarter" idx="10"/>
          </p:nvPr>
        </p:nvSpPr>
        <p:spPr>
          <a:ln>
            <a:solidFill>
              <a:schemeClr val="accent6"/>
            </a:solidFill>
          </a:ln>
        </p:spPr>
        <p:txBody>
          <a:bodyPr/>
          <a:lstStyle/>
          <a:p>
            <a:fld id="{6586D83B-F5E2-6149-B7DD-0F6F1BA75908}" type="slidenum">
              <a:rPr lang="en-US" smtClean="0"/>
              <a:pPr/>
              <a:t>‹#›</a:t>
            </a:fld>
            <a:endParaRPr lang="en-US"/>
          </a:p>
        </p:txBody>
      </p:sp>
    </p:spTree>
    <p:extLst>
      <p:ext uri="{BB962C8B-B14F-4D97-AF65-F5344CB8AC3E}">
        <p14:creationId xmlns:p14="http://schemas.microsoft.com/office/powerpoint/2010/main" val="140268640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Element and content Blu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FBEA291-EEC5-0D4D-A057-88B2C7D185EB}"/>
              </a:ext>
            </a:extLst>
          </p:cNvPr>
          <p:cNvPicPr>
            <a:picLocks noChangeAspect="1"/>
          </p:cNvPicPr>
          <p:nvPr userDrawn="1"/>
        </p:nvPicPr>
        <p:blipFill>
          <a:blip r:embed="rId2"/>
          <a:stretch>
            <a:fillRect/>
          </a:stretch>
        </p:blipFill>
        <p:spPr>
          <a:xfrm>
            <a:off x="-1873526" y="-249583"/>
            <a:ext cx="4191000" cy="6502400"/>
          </a:xfrm>
          <a:prstGeom prst="rect">
            <a:avLst/>
          </a:prstGeom>
        </p:spPr>
      </p:pic>
      <p:sp>
        <p:nvSpPr>
          <p:cNvPr id="2" name="Title 1">
            <a:extLst>
              <a:ext uri="{FF2B5EF4-FFF2-40B4-BE49-F238E27FC236}">
                <a16:creationId xmlns:a16="http://schemas.microsoft.com/office/drawing/2014/main" id="{54525F95-2084-1749-8995-0F7ADA47DBC1}"/>
              </a:ext>
            </a:extLst>
          </p:cNvPr>
          <p:cNvSpPr>
            <a:spLocks noGrp="1"/>
          </p:cNvSpPr>
          <p:nvPr>
            <p:ph type="title"/>
          </p:nvPr>
        </p:nvSpPr>
        <p:spPr>
          <a:xfrm>
            <a:off x="1265583" y="365125"/>
            <a:ext cx="10515600" cy="1325563"/>
          </a:xfrm>
          <a:prstGeom prst="rect">
            <a:avLst/>
          </a:prstGeom>
          <a:solidFill>
            <a:schemeClr val="bg1"/>
          </a:solidFill>
        </p:spPr>
        <p:txBody>
          <a:bodyPr/>
          <a:lstStyle>
            <a:lvl1pPr>
              <a:defRPr b="1" i="0" cap="all" baseline="0">
                <a:latin typeface="Arial Narrow" panose="020B060602020203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C56236C3-F128-2047-A24D-4E92155BE396}"/>
              </a:ext>
            </a:extLst>
          </p:cNvPr>
          <p:cNvSpPr>
            <a:spLocks noGrp="1"/>
          </p:cNvSpPr>
          <p:nvPr>
            <p:ph sz="half" idx="1"/>
          </p:nvPr>
        </p:nvSpPr>
        <p:spPr>
          <a:xfrm>
            <a:off x="1265583" y="1825625"/>
            <a:ext cx="10515600" cy="4105156"/>
          </a:xfrm>
          <a:prstGeom prst="rect">
            <a:avLst/>
          </a:prstGeom>
          <a:solidFill>
            <a:schemeClr val="bg1"/>
          </a:solid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a:extLst>
              <a:ext uri="{FF2B5EF4-FFF2-40B4-BE49-F238E27FC236}">
                <a16:creationId xmlns:a16="http://schemas.microsoft.com/office/drawing/2014/main" id="{C319C0FD-7D63-9F4C-BCA4-72FE8BDD1A08}"/>
              </a:ext>
            </a:extLst>
          </p:cNvPr>
          <p:cNvSpPr>
            <a:spLocks noGrp="1"/>
          </p:cNvSpPr>
          <p:nvPr>
            <p:ph type="sldNum" sz="quarter" idx="10"/>
          </p:nvPr>
        </p:nvSpPr>
        <p:spPr>
          <a:ln>
            <a:solidFill>
              <a:srgbClr val="469BC0"/>
            </a:solidFill>
          </a:ln>
        </p:spPr>
        <p:txBody>
          <a:bodyPr/>
          <a:lstStyle/>
          <a:p>
            <a:fld id="{6586D83B-F5E2-6149-B7DD-0F6F1BA75908}" type="slidenum">
              <a:rPr lang="en-US" smtClean="0"/>
              <a:pPr/>
              <a:t>‹#›</a:t>
            </a:fld>
            <a:endParaRPr lang="en-US"/>
          </a:p>
        </p:txBody>
      </p:sp>
    </p:spTree>
    <p:extLst>
      <p:ext uri="{BB962C8B-B14F-4D97-AF65-F5344CB8AC3E}">
        <p14:creationId xmlns:p14="http://schemas.microsoft.com/office/powerpoint/2010/main" val="232041116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9A2E9-259B-8441-8BD7-8BFE0D43B500}"/>
              </a:ext>
            </a:extLst>
          </p:cNvPr>
          <p:cNvSpPr>
            <a:spLocks noGrp="1"/>
          </p:cNvSpPr>
          <p:nvPr>
            <p:ph type="title"/>
          </p:nvPr>
        </p:nvSpPr>
        <p:spPr>
          <a:xfrm>
            <a:off x="839788" y="365125"/>
            <a:ext cx="10515600" cy="1325563"/>
          </a:xfrm>
          <a:prstGeom prst="rect">
            <a:avLst/>
          </a:prstGeom>
        </p:spPr>
        <p:txBody>
          <a:bodyPr/>
          <a:lstStyle>
            <a:lvl1pPr>
              <a:defRPr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102B20EC-E2BF-CB40-B5F7-AA23EAD91EE3}"/>
              </a:ext>
            </a:extLst>
          </p:cNvPr>
          <p:cNvSpPr>
            <a:spLocks noGrp="1"/>
          </p:cNvSpPr>
          <p:nvPr>
            <p:ph type="body" idx="1"/>
          </p:nvPr>
        </p:nvSpPr>
        <p:spPr>
          <a:xfrm>
            <a:off x="839788" y="1681163"/>
            <a:ext cx="10515600" cy="823912"/>
          </a:xfrm>
          <a:prstGeom prst="rect">
            <a:avLst/>
          </a:prstGeom>
        </p:spPr>
        <p:txBody>
          <a:bodyPr anchor="b"/>
          <a:lstStyle>
            <a:lvl1pPr marL="0" indent="0">
              <a:buNone/>
              <a:defRPr sz="2400" b="1" i="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F097513-49B4-D146-8F59-D02C23C54402}"/>
              </a:ext>
            </a:extLst>
          </p:cNvPr>
          <p:cNvSpPr>
            <a:spLocks noGrp="1"/>
          </p:cNvSpPr>
          <p:nvPr>
            <p:ph sz="half" idx="2"/>
          </p:nvPr>
        </p:nvSpPr>
        <p:spPr>
          <a:xfrm>
            <a:off x="839788" y="2505074"/>
            <a:ext cx="10515600" cy="338297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9">
            <a:extLst>
              <a:ext uri="{FF2B5EF4-FFF2-40B4-BE49-F238E27FC236}">
                <a16:creationId xmlns:a16="http://schemas.microsoft.com/office/drawing/2014/main" id="{EF933F20-462D-C047-B603-5E076E5B5309}"/>
              </a:ext>
            </a:extLst>
          </p:cNvPr>
          <p:cNvSpPr>
            <a:spLocks noGrp="1"/>
          </p:cNvSpPr>
          <p:nvPr>
            <p:ph type="sldNum" sz="quarter" idx="10"/>
          </p:nvPr>
        </p:nvSpPr>
        <p:spPr/>
        <p:txBody>
          <a:bodyPr/>
          <a:lstStyle/>
          <a:p>
            <a:fld id="{6586D83B-F5E2-6149-B7DD-0F6F1BA75908}" type="slidenum">
              <a:rPr lang="en-US" smtClean="0"/>
              <a:pPr/>
              <a:t>‹#›</a:t>
            </a:fld>
            <a:endParaRPr lang="en-US"/>
          </a:p>
        </p:txBody>
      </p:sp>
    </p:spTree>
    <p:extLst>
      <p:ext uri="{BB962C8B-B14F-4D97-AF65-F5344CB8AC3E}">
        <p14:creationId xmlns:p14="http://schemas.microsoft.com/office/powerpoint/2010/main" val="2856707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en 2 object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CBD4A7-30E2-4E78-B4FA-A8B2C41A61C5}"/>
              </a:ext>
            </a:extLst>
          </p:cNvPr>
          <p:cNvSpPr>
            <a:spLocks noGrp="1"/>
          </p:cNvSpPr>
          <p:nvPr>
            <p:ph type="title"/>
          </p:nvPr>
        </p:nvSpPr>
        <p:spPr/>
        <p:txBody>
          <a:bodyPr/>
          <a:lstStyle/>
          <a:p>
            <a:r>
              <a:rPr lang="en-US"/>
              <a:t>Click to edit Master title style</a:t>
            </a:r>
            <a:endParaRPr lang="nl-NL"/>
          </a:p>
        </p:txBody>
      </p:sp>
      <p:sp>
        <p:nvSpPr>
          <p:cNvPr id="3" name="Tijdelijke aanduiding voor datum 2">
            <a:extLst>
              <a:ext uri="{FF2B5EF4-FFF2-40B4-BE49-F238E27FC236}">
                <a16:creationId xmlns:a16="http://schemas.microsoft.com/office/drawing/2014/main" id="{589361EE-4435-4145-8E9D-4F0A53E9E50A}"/>
              </a:ext>
            </a:extLst>
          </p:cNvPr>
          <p:cNvSpPr>
            <a:spLocks noGrp="1"/>
          </p:cNvSpPr>
          <p:nvPr>
            <p:ph type="dt" sz="half" idx="10"/>
          </p:nvPr>
        </p:nvSpPr>
        <p:spPr/>
        <p:txBody>
          <a:bodyPr/>
          <a:lstStyle/>
          <a:p>
            <a:endParaRPr lang="nl-NL"/>
          </a:p>
        </p:txBody>
      </p:sp>
      <p:sp>
        <p:nvSpPr>
          <p:cNvPr id="4" name="Tijdelijke aanduiding voor voettekst 3">
            <a:extLst>
              <a:ext uri="{FF2B5EF4-FFF2-40B4-BE49-F238E27FC236}">
                <a16:creationId xmlns:a16="http://schemas.microsoft.com/office/drawing/2014/main" id="{86DFBB55-F053-4FC0-8FD6-FD27BC57E2BE}"/>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8220EB44-40D1-4CAF-8FFD-29202A0A5BF0}"/>
              </a:ext>
            </a:extLst>
          </p:cNvPr>
          <p:cNvSpPr>
            <a:spLocks noGrp="1"/>
          </p:cNvSpPr>
          <p:nvPr>
            <p:ph type="sldNum" sz="quarter" idx="12"/>
          </p:nvPr>
        </p:nvSpPr>
        <p:spPr/>
        <p:txBody>
          <a:bodyPr/>
          <a:lstStyle/>
          <a:p>
            <a:fld id="{F42B3F14-D836-496B-80A2-23BE75BD68CB}" type="slidenum">
              <a:rPr lang="nl-NL" smtClean="0"/>
              <a:pPr/>
              <a:t>‹#›</a:t>
            </a:fld>
            <a:endParaRPr lang="nl-NL"/>
          </a:p>
        </p:txBody>
      </p:sp>
      <p:sp>
        <p:nvSpPr>
          <p:cNvPr id="7" name="Tijdelijke aanduiding voor inhoud 6">
            <a:extLst>
              <a:ext uri="{FF2B5EF4-FFF2-40B4-BE49-F238E27FC236}">
                <a16:creationId xmlns:a16="http://schemas.microsoft.com/office/drawing/2014/main" id="{564A6160-4B2C-4199-AB7C-023FEDE1955A}"/>
              </a:ext>
            </a:extLst>
          </p:cNvPr>
          <p:cNvSpPr>
            <a:spLocks noGrp="1"/>
          </p:cNvSpPr>
          <p:nvPr>
            <p:ph sz="quarter" idx="13"/>
          </p:nvPr>
        </p:nvSpPr>
        <p:spPr>
          <a:xfrm>
            <a:off x="755650" y="1768763"/>
            <a:ext cx="5076175" cy="43181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8" name="Tijdelijke aanduiding voor inhoud 6">
            <a:extLst>
              <a:ext uri="{FF2B5EF4-FFF2-40B4-BE49-F238E27FC236}">
                <a16:creationId xmlns:a16="http://schemas.microsoft.com/office/drawing/2014/main" id="{A7315F35-EA75-4506-B955-CB617ACBDB42}"/>
              </a:ext>
            </a:extLst>
          </p:cNvPr>
          <p:cNvSpPr>
            <a:spLocks noGrp="1"/>
          </p:cNvSpPr>
          <p:nvPr>
            <p:ph sz="quarter" idx="14"/>
          </p:nvPr>
        </p:nvSpPr>
        <p:spPr>
          <a:xfrm>
            <a:off x="6191825" y="1770636"/>
            <a:ext cx="5076175" cy="43181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Tree>
    <p:extLst>
      <p:ext uri="{BB962C8B-B14F-4D97-AF65-F5344CB8AC3E}">
        <p14:creationId xmlns:p14="http://schemas.microsoft.com/office/powerpoint/2010/main" val="33435940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and Element Pi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D8E99-BA8A-8C41-BF0E-FD50151A9C7C}"/>
              </a:ext>
            </a:extLst>
          </p:cNvPr>
          <p:cNvSpPr>
            <a:spLocks noGrp="1"/>
          </p:cNvSpPr>
          <p:nvPr>
            <p:ph type="title"/>
          </p:nvPr>
        </p:nvSpPr>
        <p:spPr>
          <a:xfrm>
            <a:off x="838200" y="365125"/>
            <a:ext cx="10515600" cy="1325563"/>
          </a:xfrm>
          <a:prstGeom prst="rect">
            <a:avLst/>
          </a:prstGeom>
        </p:spPr>
        <p:txBody>
          <a:bodyPr/>
          <a:lstStyle>
            <a:lvl1pPr>
              <a:defRPr b="1" i="0" cap="all" baseline="0">
                <a:latin typeface="Arial Narrow" panose="020B0606020202030204" pitchFamily="34" charset="0"/>
              </a:defRPr>
            </a:lvl1pPr>
          </a:lstStyle>
          <a:p>
            <a:r>
              <a:rPr lang="en-US"/>
              <a:t>Click to edit Master title style</a:t>
            </a:r>
          </a:p>
        </p:txBody>
      </p:sp>
      <p:sp>
        <p:nvSpPr>
          <p:cNvPr id="6" name="Slide Number Placeholder 5">
            <a:extLst>
              <a:ext uri="{FF2B5EF4-FFF2-40B4-BE49-F238E27FC236}">
                <a16:creationId xmlns:a16="http://schemas.microsoft.com/office/drawing/2014/main" id="{5D0894B0-2741-4345-B004-0B082D278FB8}"/>
              </a:ext>
            </a:extLst>
          </p:cNvPr>
          <p:cNvSpPr>
            <a:spLocks noGrp="1"/>
          </p:cNvSpPr>
          <p:nvPr>
            <p:ph type="sldNum" sz="quarter" idx="10"/>
          </p:nvPr>
        </p:nvSpPr>
        <p:spPr/>
        <p:txBody>
          <a:bodyPr/>
          <a:lstStyle/>
          <a:p>
            <a:fld id="{6586D83B-F5E2-6149-B7DD-0F6F1BA75908}" type="slidenum">
              <a:rPr lang="en-US" smtClean="0"/>
              <a:pPr/>
              <a:t>‹#›</a:t>
            </a:fld>
            <a:endParaRPr lang="en-US"/>
          </a:p>
        </p:txBody>
      </p:sp>
      <p:pic>
        <p:nvPicPr>
          <p:cNvPr id="8" name="Picture 7">
            <a:extLst>
              <a:ext uri="{FF2B5EF4-FFF2-40B4-BE49-F238E27FC236}">
                <a16:creationId xmlns:a16="http://schemas.microsoft.com/office/drawing/2014/main" id="{29A8D731-8FA9-0E45-B31F-157BED3BC03A}"/>
              </a:ext>
            </a:extLst>
          </p:cNvPr>
          <p:cNvPicPr>
            <a:picLocks noChangeAspect="1"/>
          </p:cNvPicPr>
          <p:nvPr userDrawn="1"/>
        </p:nvPicPr>
        <p:blipFill>
          <a:blip r:embed="rId2"/>
          <a:stretch>
            <a:fillRect/>
          </a:stretch>
        </p:blipFill>
        <p:spPr>
          <a:xfrm>
            <a:off x="-4300882" y="1347304"/>
            <a:ext cx="7594600" cy="6807200"/>
          </a:xfrm>
          <a:prstGeom prst="rect">
            <a:avLst/>
          </a:prstGeom>
        </p:spPr>
      </p:pic>
    </p:spTree>
    <p:extLst>
      <p:ext uri="{BB962C8B-B14F-4D97-AF65-F5344CB8AC3E}">
        <p14:creationId xmlns:p14="http://schemas.microsoft.com/office/powerpoint/2010/main" val="428034449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and Element Gree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D8E99-BA8A-8C41-BF0E-FD50151A9C7C}"/>
              </a:ext>
            </a:extLst>
          </p:cNvPr>
          <p:cNvSpPr>
            <a:spLocks noGrp="1"/>
          </p:cNvSpPr>
          <p:nvPr>
            <p:ph type="title"/>
          </p:nvPr>
        </p:nvSpPr>
        <p:spPr>
          <a:xfrm>
            <a:off x="838200" y="365125"/>
            <a:ext cx="10515600" cy="1325563"/>
          </a:xfrm>
          <a:prstGeom prst="rect">
            <a:avLst/>
          </a:prstGeom>
        </p:spPr>
        <p:txBody>
          <a:bodyPr/>
          <a:lstStyle>
            <a:lvl1pPr>
              <a:defRPr b="1" i="0" cap="all" baseline="0">
                <a:latin typeface="Arial Narrow" panose="020B0606020202030204" pitchFamily="34" charset="0"/>
              </a:defRPr>
            </a:lvl1pPr>
          </a:lstStyle>
          <a:p>
            <a:r>
              <a:rPr lang="en-US"/>
              <a:t>Click to edit Master title style</a:t>
            </a:r>
          </a:p>
        </p:txBody>
      </p:sp>
      <p:sp>
        <p:nvSpPr>
          <p:cNvPr id="6" name="Slide Number Placeholder 5">
            <a:extLst>
              <a:ext uri="{FF2B5EF4-FFF2-40B4-BE49-F238E27FC236}">
                <a16:creationId xmlns:a16="http://schemas.microsoft.com/office/drawing/2014/main" id="{5D0894B0-2741-4345-B004-0B082D278FB8}"/>
              </a:ext>
            </a:extLst>
          </p:cNvPr>
          <p:cNvSpPr>
            <a:spLocks noGrp="1"/>
          </p:cNvSpPr>
          <p:nvPr>
            <p:ph type="sldNum" sz="quarter" idx="10"/>
          </p:nvPr>
        </p:nvSpPr>
        <p:spPr>
          <a:ln>
            <a:solidFill>
              <a:schemeClr val="accent6"/>
            </a:solidFill>
          </a:ln>
        </p:spPr>
        <p:txBody>
          <a:bodyPr/>
          <a:lstStyle/>
          <a:p>
            <a:fld id="{6586D83B-F5E2-6149-B7DD-0F6F1BA75908}" type="slidenum">
              <a:rPr lang="en-US" smtClean="0"/>
              <a:pPr/>
              <a:t>‹#›</a:t>
            </a:fld>
            <a:endParaRPr lang="en-US"/>
          </a:p>
        </p:txBody>
      </p:sp>
      <p:pic>
        <p:nvPicPr>
          <p:cNvPr id="5" name="Picture 4">
            <a:extLst>
              <a:ext uri="{FF2B5EF4-FFF2-40B4-BE49-F238E27FC236}">
                <a16:creationId xmlns:a16="http://schemas.microsoft.com/office/drawing/2014/main" id="{74B99673-6FF4-7541-A582-49C16510D44E}"/>
              </a:ext>
            </a:extLst>
          </p:cNvPr>
          <p:cNvPicPr>
            <a:picLocks noChangeAspect="1"/>
          </p:cNvPicPr>
          <p:nvPr userDrawn="1"/>
        </p:nvPicPr>
        <p:blipFill>
          <a:blip r:embed="rId2"/>
          <a:stretch>
            <a:fillRect/>
          </a:stretch>
        </p:blipFill>
        <p:spPr>
          <a:xfrm rot="12943939">
            <a:off x="-2927110" y="816278"/>
            <a:ext cx="5006078" cy="6858000"/>
          </a:xfrm>
          <a:prstGeom prst="rect">
            <a:avLst/>
          </a:prstGeom>
        </p:spPr>
      </p:pic>
    </p:spTree>
    <p:extLst>
      <p:ext uri="{BB962C8B-B14F-4D97-AF65-F5344CB8AC3E}">
        <p14:creationId xmlns:p14="http://schemas.microsoft.com/office/powerpoint/2010/main" val="385597315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and Element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D8E99-BA8A-8C41-BF0E-FD50151A9C7C}"/>
              </a:ext>
            </a:extLst>
          </p:cNvPr>
          <p:cNvSpPr>
            <a:spLocks noGrp="1"/>
          </p:cNvSpPr>
          <p:nvPr>
            <p:ph type="title"/>
          </p:nvPr>
        </p:nvSpPr>
        <p:spPr>
          <a:xfrm>
            <a:off x="838200" y="365125"/>
            <a:ext cx="10515600" cy="1325563"/>
          </a:xfrm>
          <a:prstGeom prst="rect">
            <a:avLst/>
          </a:prstGeom>
        </p:spPr>
        <p:txBody>
          <a:bodyPr/>
          <a:lstStyle>
            <a:lvl1pPr>
              <a:defRPr b="1" i="0" cap="all" baseline="0">
                <a:latin typeface="Arial Narrow" panose="020B0606020202030204" pitchFamily="34" charset="0"/>
              </a:defRPr>
            </a:lvl1pPr>
          </a:lstStyle>
          <a:p>
            <a:r>
              <a:rPr lang="en-US"/>
              <a:t>Click to edit Master title style</a:t>
            </a:r>
          </a:p>
        </p:txBody>
      </p:sp>
      <p:sp>
        <p:nvSpPr>
          <p:cNvPr id="6" name="Slide Number Placeholder 5">
            <a:extLst>
              <a:ext uri="{FF2B5EF4-FFF2-40B4-BE49-F238E27FC236}">
                <a16:creationId xmlns:a16="http://schemas.microsoft.com/office/drawing/2014/main" id="{5D0894B0-2741-4345-B004-0B082D278FB8}"/>
              </a:ext>
            </a:extLst>
          </p:cNvPr>
          <p:cNvSpPr>
            <a:spLocks noGrp="1"/>
          </p:cNvSpPr>
          <p:nvPr>
            <p:ph type="sldNum" sz="quarter" idx="10"/>
          </p:nvPr>
        </p:nvSpPr>
        <p:spPr>
          <a:ln>
            <a:solidFill>
              <a:srgbClr val="469BC0"/>
            </a:solidFill>
          </a:ln>
        </p:spPr>
        <p:txBody>
          <a:bodyPr/>
          <a:lstStyle/>
          <a:p>
            <a:fld id="{6586D83B-F5E2-6149-B7DD-0F6F1BA75908}" type="slidenum">
              <a:rPr lang="en-US" smtClean="0"/>
              <a:pPr/>
              <a:t>‹#›</a:t>
            </a:fld>
            <a:endParaRPr lang="en-US"/>
          </a:p>
        </p:txBody>
      </p:sp>
      <p:pic>
        <p:nvPicPr>
          <p:cNvPr id="4" name="Picture 3">
            <a:extLst>
              <a:ext uri="{FF2B5EF4-FFF2-40B4-BE49-F238E27FC236}">
                <a16:creationId xmlns:a16="http://schemas.microsoft.com/office/drawing/2014/main" id="{65594676-B8AB-AB45-A75E-D070975EC504}"/>
              </a:ext>
            </a:extLst>
          </p:cNvPr>
          <p:cNvPicPr>
            <a:picLocks noChangeAspect="1"/>
          </p:cNvPicPr>
          <p:nvPr userDrawn="1"/>
        </p:nvPicPr>
        <p:blipFill>
          <a:blip r:embed="rId2"/>
          <a:stretch>
            <a:fillRect/>
          </a:stretch>
        </p:blipFill>
        <p:spPr>
          <a:xfrm rot="20642428">
            <a:off x="-1883465" y="1131956"/>
            <a:ext cx="4191000" cy="6502400"/>
          </a:xfrm>
          <a:prstGeom prst="rect">
            <a:avLst/>
          </a:prstGeom>
        </p:spPr>
      </p:pic>
    </p:spTree>
    <p:extLst>
      <p:ext uri="{BB962C8B-B14F-4D97-AF65-F5344CB8AC3E}">
        <p14:creationId xmlns:p14="http://schemas.microsoft.com/office/powerpoint/2010/main" val="3893802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i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25A9287-C063-A843-A31C-94B5922D9B2A}"/>
              </a:ext>
            </a:extLst>
          </p:cNvPr>
          <p:cNvSpPr>
            <a:spLocks noGrp="1"/>
          </p:cNvSpPr>
          <p:nvPr>
            <p:ph type="sldNum" sz="quarter" idx="10"/>
          </p:nvPr>
        </p:nvSpPr>
        <p:spPr/>
        <p:txBody>
          <a:bodyPr/>
          <a:lstStyle/>
          <a:p>
            <a:fld id="{6586D83B-F5E2-6149-B7DD-0F6F1BA75908}" type="slidenum">
              <a:rPr lang="en-US" smtClean="0"/>
              <a:pPr/>
              <a:t>‹#›</a:t>
            </a:fld>
            <a:endParaRPr lang="en-US"/>
          </a:p>
        </p:txBody>
      </p:sp>
    </p:spTree>
    <p:extLst>
      <p:ext uri="{BB962C8B-B14F-4D97-AF65-F5344CB8AC3E}">
        <p14:creationId xmlns:p14="http://schemas.microsoft.com/office/powerpoint/2010/main" val="418969870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Green">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25A9287-C063-A843-A31C-94B5922D9B2A}"/>
              </a:ext>
            </a:extLst>
          </p:cNvPr>
          <p:cNvSpPr>
            <a:spLocks noGrp="1"/>
          </p:cNvSpPr>
          <p:nvPr>
            <p:ph type="sldNum" sz="quarter" idx="10"/>
          </p:nvPr>
        </p:nvSpPr>
        <p:spPr>
          <a:ln>
            <a:solidFill>
              <a:schemeClr val="accent6"/>
            </a:solidFill>
          </a:ln>
        </p:spPr>
        <p:txBody>
          <a:bodyPr/>
          <a:lstStyle/>
          <a:p>
            <a:fld id="{6586D83B-F5E2-6149-B7DD-0F6F1BA75908}" type="slidenum">
              <a:rPr lang="en-US" smtClean="0"/>
              <a:pPr/>
              <a:t>‹#›</a:t>
            </a:fld>
            <a:endParaRPr lang="en-US"/>
          </a:p>
        </p:txBody>
      </p:sp>
    </p:spTree>
    <p:extLst>
      <p:ext uri="{BB962C8B-B14F-4D97-AF65-F5344CB8AC3E}">
        <p14:creationId xmlns:p14="http://schemas.microsoft.com/office/powerpoint/2010/main" val="180710711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Blu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25A9287-C063-A843-A31C-94B5922D9B2A}"/>
              </a:ext>
            </a:extLst>
          </p:cNvPr>
          <p:cNvSpPr>
            <a:spLocks noGrp="1"/>
          </p:cNvSpPr>
          <p:nvPr>
            <p:ph type="sldNum" sz="quarter" idx="10"/>
          </p:nvPr>
        </p:nvSpPr>
        <p:spPr>
          <a:ln>
            <a:solidFill>
              <a:schemeClr val="accent5"/>
            </a:solidFill>
          </a:ln>
        </p:spPr>
        <p:txBody>
          <a:bodyPr/>
          <a:lstStyle/>
          <a:p>
            <a:fld id="{6586D83B-F5E2-6149-B7DD-0F6F1BA75908}" type="slidenum">
              <a:rPr lang="en-US" smtClean="0"/>
              <a:pPr/>
              <a:t>‹#›</a:t>
            </a:fld>
            <a:endParaRPr lang="en-US"/>
          </a:p>
        </p:txBody>
      </p:sp>
    </p:spTree>
    <p:extLst>
      <p:ext uri="{BB962C8B-B14F-4D97-AF65-F5344CB8AC3E}">
        <p14:creationId xmlns:p14="http://schemas.microsoft.com/office/powerpoint/2010/main" val="161888541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Slide Pink">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1E75471C-02C9-9145-8C0F-DCA7171A280A}"/>
              </a:ext>
            </a:extLst>
          </p:cNvPr>
          <p:cNvSpPr>
            <a:spLocks noGrp="1"/>
          </p:cNvSpPr>
          <p:nvPr>
            <p:ph type="dt" sz="half" idx="10"/>
          </p:nvPr>
        </p:nvSpPr>
        <p:spPr>
          <a:xfrm>
            <a:off x="291547" y="6356350"/>
            <a:ext cx="3361196" cy="365125"/>
          </a:xfrm>
        </p:spPr>
        <p:txBody>
          <a:bodyPr/>
          <a:lstStyle>
            <a:lvl1pPr>
              <a:defRPr cap="all" baseline="0">
                <a:latin typeface="Arial" panose="020B0604020202020204" pitchFamily="34" charset="0"/>
              </a:defRPr>
            </a:lvl1pPr>
          </a:lstStyle>
          <a:p>
            <a:endParaRPr lang="en-US"/>
          </a:p>
        </p:txBody>
      </p:sp>
      <p:sp>
        <p:nvSpPr>
          <p:cNvPr id="9" name="Footer Placeholder 8">
            <a:extLst>
              <a:ext uri="{FF2B5EF4-FFF2-40B4-BE49-F238E27FC236}">
                <a16:creationId xmlns:a16="http://schemas.microsoft.com/office/drawing/2014/main" id="{CB692917-398F-D34C-A817-2150667F5369}"/>
              </a:ext>
            </a:extLst>
          </p:cNvPr>
          <p:cNvSpPr>
            <a:spLocks noGrp="1"/>
          </p:cNvSpPr>
          <p:nvPr>
            <p:ph type="ftr" sz="quarter" idx="11"/>
          </p:nvPr>
        </p:nvSpPr>
        <p:spPr>
          <a:xfrm>
            <a:off x="3877961" y="6356350"/>
            <a:ext cx="7207551" cy="365125"/>
          </a:xfrm>
        </p:spPr>
        <p:txBody>
          <a:bodyPr/>
          <a:lstStyle>
            <a:lvl1pPr algn="l">
              <a:defRPr cap="all" baseline="0">
                <a:latin typeface="Arial" panose="020B0604020202020204" pitchFamily="34" charset="0"/>
              </a:defRPr>
            </a:lvl1pPr>
          </a:lstStyle>
          <a:p>
            <a:r>
              <a:rPr lang="en-US"/>
              <a:t>PhD qualifier | Lynn Vosman</a:t>
            </a:r>
          </a:p>
        </p:txBody>
      </p:sp>
      <p:sp>
        <p:nvSpPr>
          <p:cNvPr id="10" name="Slide Number Placeholder 9">
            <a:extLst>
              <a:ext uri="{FF2B5EF4-FFF2-40B4-BE49-F238E27FC236}">
                <a16:creationId xmlns:a16="http://schemas.microsoft.com/office/drawing/2014/main" id="{DEBF3654-DD81-DB45-9602-B09B3CF80270}"/>
              </a:ext>
            </a:extLst>
          </p:cNvPr>
          <p:cNvSpPr>
            <a:spLocks noGrp="1"/>
          </p:cNvSpPr>
          <p:nvPr>
            <p:ph type="sldNum" sz="quarter" idx="12"/>
          </p:nvPr>
        </p:nvSpPr>
        <p:spPr>
          <a:xfrm>
            <a:off x="11310730" y="6356350"/>
            <a:ext cx="609600" cy="365125"/>
          </a:xfrm>
        </p:spPr>
        <p:txBody>
          <a:bodyPr/>
          <a:lstStyle>
            <a:lvl1pPr>
              <a:defRPr cap="all" baseline="0">
                <a:latin typeface="Arial" panose="020B0604020202020204" pitchFamily="34" charset="0"/>
              </a:defRPr>
            </a:lvl1pPr>
          </a:lstStyle>
          <a:p>
            <a:fld id="{59D79D20-9926-6947-91A9-E826DAB4C488}" type="slidenum">
              <a:rPr lang="en-US" smtClean="0"/>
              <a:pPr/>
              <a:t>‹#›</a:t>
            </a:fld>
            <a:endParaRPr lang="en-US"/>
          </a:p>
        </p:txBody>
      </p:sp>
      <p:sp>
        <p:nvSpPr>
          <p:cNvPr id="11" name="Title 10">
            <a:extLst>
              <a:ext uri="{FF2B5EF4-FFF2-40B4-BE49-F238E27FC236}">
                <a16:creationId xmlns:a16="http://schemas.microsoft.com/office/drawing/2014/main" id="{DA016B96-8B58-2D47-BB97-1861188CC4A9}"/>
              </a:ext>
            </a:extLst>
          </p:cNvPr>
          <p:cNvSpPr>
            <a:spLocks noGrp="1"/>
          </p:cNvSpPr>
          <p:nvPr>
            <p:ph type="title"/>
          </p:nvPr>
        </p:nvSpPr>
        <p:spPr>
          <a:xfrm>
            <a:off x="3877962" y="3956824"/>
            <a:ext cx="8042368" cy="656274"/>
          </a:xfrm>
          <a:prstGeom prst="rect">
            <a:avLst/>
          </a:prstGeom>
          <a:noFill/>
        </p:spPr>
        <p:txBody>
          <a:bodyPr/>
          <a:lstStyle>
            <a:lvl1pPr>
              <a:defRPr sz="3200" baseline="0">
                <a:solidFill>
                  <a:schemeClr val="accent3"/>
                </a:solidFill>
              </a:defRPr>
            </a:lvl1pPr>
          </a:lstStyle>
          <a:p>
            <a:r>
              <a:rPr lang="en-US"/>
              <a:t>Click to edit Master title style</a:t>
            </a:r>
          </a:p>
        </p:txBody>
      </p:sp>
      <p:sp>
        <p:nvSpPr>
          <p:cNvPr id="13" name="Text Placeholder 12">
            <a:extLst>
              <a:ext uri="{FF2B5EF4-FFF2-40B4-BE49-F238E27FC236}">
                <a16:creationId xmlns:a16="http://schemas.microsoft.com/office/drawing/2014/main" id="{6F27629C-F8CE-394C-AB77-2C70E78772B0}"/>
              </a:ext>
            </a:extLst>
          </p:cNvPr>
          <p:cNvSpPr>
            <a:spLocks noGrp="1"/>
          </p:cNvSpPr>
          <p:nvPr>
            <p:ph type="body" sz="quarter" idx="13" hasCustomPrompt="1"/>
          </p:nvPr>
        </p:nvSpPr>
        <p:spPr>
          <a:xfrm>
            <a:off x="3878262" y="4613098"/>
            <a:ext cx="8042067" cy="578732"/>
          </a:xfrm>
          <a:prstGeom prst="rect">
            <a:avLst/>
          </a:prstGeom>
        </p:spPr>
        <p:txBody>
          <a:bodyPr/>
          <a:lstStyle>
            <a:lvl1pPr marL="0" indent="0">
              <a:buNone/>
              <a:defRPr sz="1800" cap="all" baseline="0">
                <a:solidFill>
                  <a:schemeClr val="accent3"/>
                </a:solidFill>
                <a:latin typeface="Arial Narrow" panose="020B0606020202030204" pitchFamily="34" charset="0"/>
              </a:defRPr>
            </a:lvl1pPr>
          </a:lstStyle>
          <a:p>
            <a:pPr lvl="0"/>
            <a:r>
              <a:rPr lang="en-US"/>
              <a:t>Click to edit master subtitle style</a:t>
            </a:r>
          </a:p>
        </p:txBody>
      </p:sp>
      <p:sp>
        <p:nvSpPr>
          <p:cNvPr id="15" name="Text Placeholder 14">
            <a:extLst>
              <a:ext uri="{FF2B5EF4-FFF2-40B4-BE49-F238E27FC236}">
                <a16:creationId xmlns:a16="http://schemas.microsoft.com/office/drawing/2014/main" id="{65FCFFA0-98B2-F746-83EA-8DBDA6B7A7C9}"/>
              </a:ext>
            </a:extLst>
          </p:cNvPr>
          <p:cNvSpPr>
            <a:spLocks noGrp="1"/>
          </p:cNvSpPr>
          <p:nvPr>
            <p:ph type="body" sz="quarter" idx="14" hasCustomPrompt="1"/>
          </p:nvPr>
        </p:nvSpPr>
        <p:spPr>
          <a:xfrm>
            <a:off x="291547" y="347663"/>
            <a:ext cx="5145157" cy="477837"/>
          </a:xfrm>
          <a:prstGeom prst="rect">
            <a:avLst/>
          </a:prstGeom>
        </p:spPr>
        <p:txBody>
          <a:bodyPr/>
          <a:lstStyle>
            <a:lvl1pPr marL="0" indent="0">
              <a:buNone/>
              <a:defRPr sz="1400" b="1" i="0" cap="all" baseline="0">
                <a:latin typeface="Arial Narrow" panose="020B0606020202030204" pitchFamily="34" charset="0"/>
              </a:defRPr>
            </a:lvl1pPr>
          </a:lstStyle>
          <a:p>
            <a:pPr lvl="0"/>
            <a:r>
              <a:rPr lang="en-US"/>
              <a:t>Faculty / department name</a:t>
            </a:r>
          </a:p>
        </p:txBody>
      </p:sp>
      <p:pic>
        <p:nvPicPr>
          <p:cNvPr id="18" name="Picture 17">
            <a:extLst>
              <a:ext uri="{FF2B5EF4-FFF2-40B4-BE49-F238E27FC236}">
                <a16:creationId xmlns:a16="http://schemas.microsoft.com/office/drawing/2014/main" id="{AB44F889-6CB5-BD43-B19A-F35F370828C7}"/>
              </a:ext>
            </a:extLst>
          </p:cNvPr>
          <p:cNvPicPr>
            <a:picLocks noChangeAspect="1"/>
          </p:cNvPicPr>
          <p:nvPr userDrawn="1"/>
        </p:nvPicPr>
        <p:blipFill>
          <a:blip r:embed="rId2"/>
          <a:stretch>
            <a:fillRect/>
          </a:stretch>
        </p:blipFill>
        <p:spPr>
          <a:xfrm rot="20241850">
            <a:off x="5966239" y="-3055937"/>
            <a:ext cx="7594600" cy="6807200"/>
          </a:xfrm>
          <a:prstGeom prst="rect">
            <a:avLst/>
          </a:prstGeom>
        </p:spPr>
      </p:pic>
    </p:spTree>
    <p:extLst>
      <p:ext uri="{BB962C8B-B14F-4D97-AF65-F5344CB8AC3E}">
        <p14:creationId xmlns:p14="http://schemas.microsoft.com/office/powerpoint/2010/main" val="219772761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1E75471C-02C9-9145-8C0F-DCA7171A280A}"/>
              </a:ext>
            </a:extLst>
          </p:cNvPr>
          <p:cNvSpPr>
            <a:spLocks noGrp="1"/>
          </p:cNvSpPr>
          <p:nvPr>
            <p:ph type="dt" sz="half" idx="10"/>
          </p:nvPr>
        </p:nvSpPr>
        <p:spPr>
          <a:xfrm>
            <a:off x="291547" y="6356350"/>
            <a:ext cx="3361196" cy="365125"/>
          </a:xfrm>
        </p:spPr>
        <p:txBody>
          <a:bodyPr/>
          <a:lstStyle>
            <a:lvl1pPr>
              <a:defRPr cap="all" baseline="0">
                <a:latin typeface="Arial" panose="020B0604020202020204" pitchFamily="34" charset="0"/>
              </a:defRPr>
            </a:lvl1pPr>
          </a:lstStyle>
          <a:p>
            <a:endParaRPr lang="en-US"/>
          </a:p>
        </p:txBody>
      </p:sp>
      <p:sp>
        <p:nvSpPr>
          <p:cNvPr id="9" name="Footer Placeholder 8">
            <a:extLst>
              <a:ext uri="{FF2B5EF4-FFF2-40B4-BE49-F238E27FC236}">
                <a16:creationId xmlns:a16="http://schemas.microsoft.com/office/drawing/2014/main" id="{CB692917-398F-D34C-A817-2150667F5369}"/>
              </a:ext>
            </a:extLst>
          </p:cNvPr>
          <p:cNvSpPr>
            <a:spLocks noGrp="1"/>
          </p:cNvSpPr>
          <p:nvPr>
            <p:ph type="ftr" sz="quarter" idx="11"/>
          </p:nvPr>
        </p:nvSpPr>
        <p:spPr>
          <a:xfrm>
            <a:off x="3877961" y="6356350"/>
            <a:ext cx="7207551" cy="365125"/>
          </a:xfrm>
        </p:spPr>
        <p:txBody>
          <a:bodyPr/>
          <a:lstStyle>
            <a:lvl1pPr algn="l">
              <a:defRPr cap="all" baseline="0">
                <a:latin typeface="Arial" panose="020B0604020202020204" pitchFamily="34" charset="0"/>
              </a:defRPr>
            </a:lvl1pPr>
          </a:lstStyle>
          <a:p>
            <a:r>
              <a:rPr lang="en-US"/>
              <a:t>PhD qualifier | Lynn Vosman</a:t>
            </a:r>
          </a:p>
        </p:txBody>
      </p:sp>
      <p:sp>
        <p:nvSpPr>
          <p:cNvPr id="10" name="Slide Number Placeholder 9">
            <a:extLst>
              <a:ext uri="{FF2B5EF4-FFF2-40B4-BE49-F238E27FC236}">
                <a16:creationId xmlns:a16="http://schemas.microsoft.com/office/drawing/2014/main" id="{DEBF3654-DD81-DB45-9602-B09B3CF80270}"/>
              </a:ext>
            </a:extLst>
          </p:cNvPr>
          <p:cNvSpPr>
            <a:spLocks noGrp="1"/>
          </p:cNvSpPr>
          <p:nvPr>
            <p:ph type="sldNum" sz="quarter" idx="12"/>
          </p:nvPr>
        </p:nvSpPr>
        <p:spPr>
          <a:xfrm>
            <a:off x="11310730" y="6356350"/>
            <a:ext cx="609600" cy="365125"/>
          </a:xfrm>
        </p:spPr>
        <p:txBody>
          <a:bodyPr/>
          <a:lstStyle>
            <a:lvl1pPr>
              <a:defRPr cap="all" baseline="0">
                <a:latin typeface="Arial" panose="020B0604020202020204" pitchFamily="34" charset="0"/>
              </a:defRPr>
            </a:lvl1pPr>
          </a:lstStyle>
          <a:p>
            <a:fld id="{59D79D20-9926-6947-91A9-E826DAB4C488}" type="slidenum">
              <a:rPr lang="en-US" smtClean="0"/>
              <a:pPr/>
              <a:t>‹#›</a:t>
            </a:fld>
            <a:endParaRPr lang="en-US"/>
          </a:p>
        </p:txBody>
      </p:sp>
      <p:sp>
        <p:nvSpPr>
          <p:cNvPr id="11" name="Title 10">
            <a:extLst>
              <a:ext uri="{FF2B5EF4-FFF2-40B4-BE49-F238E27FC236}">
                <a16:creationId xmlns:a16="http://schemas.microsoft.com/office/drawing/2014/main" id="{DA016B96-8B58-2D47-BB97-1861188CC4A9}"/>
              </a:ext>
            </a:extLst>
          </p:cNvPr>
          <p:cNvSpPr>
            <a:spLocks noGrp="1"/>
          </p:cNvSpPr>
          <p:nvPr>
            <p:ph type="title"/>
          </p:nvPr>
        </p:nvSpPr>
        <p:spPr>
          <a:xfrm>
            <a:off x="3877962" y="3956824"/>
            <a:ext cx="8042368" cy="656274"/>
          </a:xfrm>
          <a:prstGeom prst="rect">
            <a:avLst/>
          </a:prstGeom>
          <a:noFill/>
        </p:spPr>
        <p:txBody>
          <a:bodyPr/>
          <a:lstStyle>
            <a:lvl1pPr>
              <a:defRPr sz="3200" baseline="0">
                <a:solidFill>
                  <a:srgbClr val="049DC4"/>
                </a:solidFill>
              </a:defRPr>
            </a:lvl1pPr>
          </a:lstStyle>
          <a:p>
            <a:r>
              <a:rPr lang="en-US"/>
              <a:t>Click to edit Master title style</a:t>
            </a:r>
          </a:p>
        </p:txBody>
      </p:sp>
      <p:sp>
        <p:nvSpPr>
          <p:cNvPr id="13" name="Text Placeholder 12">
            <a:extLst>
              <a:ext uri="{FF2B5EF4-FFF2-40B4-BE49-F238E27FC236}">
                <a16:creationId xmlns:a16="http://schemas.microsoft.com/office/drawing/2014/main" id="{6F27629C-F8CE-394C-AB77-2C70E78772B0}"/>
              </a:ext>
            </a:extLst>
          </p:cNvPr>
          <p:cNvSpPr>
            <a:spLocks noGrp="1"/>
          </p:cNvSpPr>
          <p:nvPr>
            <p:ph type="body" sz="quarter" idx="13" hasCustomPrompt="1"/>
          </p:nvPr>
        </p:nvSpPr>
        <p:spPr>
          <a:xfrm>
            <a:off x="3878262" y="4613098"/>
            <a:ext cx="8042067" cy="578732"/>
          </a:xfrm>
          <a:prstGeom prst="rect">
            <a:avLst/>
          </a:prstGeom>
        </p:spPr>
        <p:txBody>
          <a:bodyPr/>
          <a:lstStyle>
            <a:lvl1pPr marL="0" indent="0">
              <a:buNone/>
              <a:defRPr sz="1800" cap="all" baseline="0">
                <a:solidFill>
                  <a:srgbClr val="079CC5"/>
                </a:solidFill>
                <a:latin typeface="Arial Narrow" panose="020B0606020202030204" pitchFamily="34" charset="0"/>
              </a:defRPr>
            </a:lvl1pPr>
          </a:lstStyle>
          <a:p>
            <a:pPr lvl="0"/>
            <a:r>
              <a:rPr lang="en-US"/>
              <a:t>Click to edit master subtitle style</a:t>
            </a:r>
          </a:p>
        </p:txBody>
      </p:sp>
      <p:sp>
        <p:nvSpPr>
          <p:cNvPr id="15" name="Text Placeholder 14">
            <a:extLst>
              <a:ext uri="{FF2B5EF4-FFF2-40B4-BE49-F238E27FC236}">
                <a16:creationId xmlns:a16="http://schemas.microsoft.com/office/drawing/2014/main" id="{65FCFFA0-98B2-F746-83EA-8DBDA6B7A7C9}"/>
              </a:ext>
            </a:extLst>
          </p:cNvPr>
          <p:cNvSpPr>
            <a:spLocks noGrp="1"/>
          </p:cNvSpPr>
          <p:nvPr>
            <p:ph type="body" sz="quarter" idx="14" hasCustomPrompt="1"/>
          </p:nvPr>
        </p:nvSpPr>
        <p:spPr>
          <a:xfrm>
            <a:off x="291548" y="347663"/>
            <a:ext cx="7470914" cy="477837"/>
          </a:xfrm>
          <a:prstGeom prst="rect">
            <a:avLst/>
          </a:prstGeom>
        </p:spPr>
        <p:txBody>
          <a:bodyPr/>
          <a:lstStyle>
            <a:lvl1pPr marL="0" indent="0">
              <a:buNone/>
              <a:defRPr sz="1400" b="1" i="0" cap="all" baseline="0">
                <a:latin typeface="Arial Narrow" panose="020B0606020202030204" pitchFamily="34" charset="0"/>
              </a:defRPr>
            </a:lvl1pPr>
          </a:lstStyle>
          <a:p>
            <a:pPr lvl="0"/>
            <a:r>
              <a:rPr lang="en-US"/>
              <a:t>Faculty / department name</a:t>
            </a:r>
          </a:p>
        </p:txBody>
      </p:sp>
      <p:pic>
        <p:nvPicPr>
          <p:cNvPr id="3" name="Picture 2">
            <a:extLst>
              <a:ext uri="{FF2B5EF4-FFF2-40B4-BE49-F238E27FC236}">
                <a16:creationId xmlns:a16="http://schemas.microsoft.com/office/drawing/2014/main" id="{AFD3B795-1F91-E045-91A7-ABD6E806B541}"/>
              </a:ext>
            </a:extLst>
          </p:cNvPr>
          <p:cNvPicPr>
            <a:picLocks noChangeAspect="1"/>
          </p:cNvPicPr>
          <p:nvPr userDrawn="1"/>
        </p:nvPicPr>
        <p:blipFill>
          <a:blip r:embed="rId2"/>
          <a:stretch>
            <a:fillRect/>
          </a:stretch>
        </p:blipFill>
        <p:spPr>
          <a:xfrm rot="19729498">
            <a:off x="8433352" y="-2286867"/>
            <a:ext cx="4191000" cy="6502400"/>
          </a:xfrm>
          <a:prstGeom prst="rect">
            <a:avLst/>
          </a:prstGeom>
        </p:spPr>
      </p:pic>
    </p:spTree>
    <p:extLst>
      <p:ext uri="{BB962C8B-B14F-4D97-AF65-F5344CB8AC3E}">
        <p14:creationId xmlns:p14="http://schemas.microsoft.com/office/powerpoint/2010/main" val="356308291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Slide Green">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1E75471C-02C9-9145-8C0F-DCA7171A280A}"/>
              </a:ext>
            </a:extLst>
          </p:cNvPr>
          <p:cNvSpPr>
            <a:spLocks noGrp="1"/>
          </p:cNvSpPr>
          <p:nvPr>
            <p:ph type="dt" sz="half" idx="10"/>
          </p:nvPr>
        </p:nvSpPr>
        <p:spPr>
          <a:xfrm>
            <a:off x="291547" y="6356350"/>
            <a:ext cx="3361196" cy="365125"/>
          </a:xfrm>
        </p:spPr>
        <p:txBody>
          <a:bodyPr/>
          <a:lstStyle>
            <a:lvl1pPr>
              <a:defRPr cap="all" baseline="0">
                <a:latin typeface="Arial" panose="020B0604020202020204" pitchFamily="34" charset="0"/>
              </a:defRPr>
            </a:lvl1pPr>
          </a:lstStyle>
          <a:p>
            <a:endParaRPr lang="en-US"/>
          </a:p>
        </p:txBody>
      </p:sp>
      <p:sp>
        <p:nvSpPr>
          <p:cNvPr id="9" name="Footer Placeholder 8">
            <a:extLst>
              <a:ext uri="{FF2B5EF4-FFF2-40B4-BE49-F238E27FC236}">
                <a16:creationId xmlns:a16="http://schemas.microsoft.com/office/drawing/2014/main" id="{CB692917-398F-D34C-A817-2150667F5369}"/>
              </a:ext>
            </a:extLst>
          </p:cNvPr>
          <p:cNvSpPr>
            <a:spLocks noGrp="1"/>
          </p:cNvSpPr>
          <p:nvPr>
            <p:ph type="ftr" sz="quarter" idx="11"/>
          </p:nvPr>
        </p:nvSpPr>
        <p:spPr>
          <a:xfrm>
            <a:off x="3877961" y="6356350"/>
            <a:ext cx="7207551" cy="365125"/>
          </a:xfrm>
        </p:spPr>
        <p:txBody>
          <a:bodyPr/>
          <a:lstStyle>
            <a:lvl1pPr algn="l">
              <a:defRPr cap="all" baseline="0">
                <a:latin typeface="Arial" panose="020B0604020202020204" pitchFamily="34" charset="0"/>
              </a:defRPr>
            </a:lvl1pPr>
          </a:lstStyle>
          <a:p>
            <a:r>
              <a:rPr lang="en-US"/>
              <a:t>PhD qualifier | Lynn Vosman</a:t>
            </a:r>
          </a:p>
        </p:txBody>
      </p:sp>
      <p:sp>
        <p:nvSpPr>
          <p:cNvPr id="10" name="Slide Number Placeholder 9">
            <a:extLst>
              <a:ext uri="{FF2B5EF4-FFF2-40B4-BE49-F238E27FC236}">
                <a16:creationId xmlns:a16="http://schemas.microsoft.com/office/drawing/2014/main" id="{DEBF3654-DD81-DB45-9602-B09B3CF80270}"/>
              </a:ext>
            </a:extLst>
          </p:cNvPr>
          <p:cNvSpPr>
            <a:spLocks noGrp="1"/>
          </p:cNvSpPr>
          <p:nvPr>
            <p:ph type="sldNum" sz="quarter" idx="12"/>
          </p:nvPr>
        </p:nvSpPr>
        <p:spPr>
          <a:xfrm>
            <a:off x="11310730" y="6356350"/>
            <a:ext cx="609600" cy="365125"/>
          </a:xfrm>
        </p:spPr>
        <p:txBody>
          <a:bodyPr/>
          <a:lstStyle>
            <a:lvl1pPr>
              <a:defRPr cap="all" baseline="0">
                <a:latin typeface="Arial" panose="020B0604020202020204" pitchFamily="34" charset="0"/>
              </a:defRPr>
            </a:lvl1pPr>
          </a:lstStyle>
          <a:p>
            <a:fld id="{59D79D20-9926-6947-91A9-E826DAB4C488}" type="slidenum">
              <a:rPr lang="en-US" smtClean="0"/>
              <a:pPr/>
              <a:t>‹#›</a:t>
            </a:fld>
            <a:endParaRPr lang="en-US"/>
          </a:p>
        </p:txBody>
      </p:sp>
      <p:sp>
        <p:nvSpPr>
          <p:cNvPr id="11" name="Title 10">
            <a:extLst>
              <a:ext uri="{FF2B5EF4-FFF2-40B4-BE49-F238E27FC236}">
                <a16:creationId xmlns:a16="http://schemas.microsoft.com/office/drawing/2014/main" id="{DA016B96-8B58-2D47-BB97-1861188CC4A9}"/>
              </a:ext>
            </a:extLst>
          </p:cNvPr>
          <p:cNvSpPr>
            <a:spLocks noGrp="1"/>
          </p:cNvSpPr>
          <p:nvPr>
            <p:ph type="title"/>
          </p:nvPr>
        </p:nvSpPr>
        <p:spPr>
          <a:xfrm>
            <a:off x="3877962" y="3956824"/>
            <a:ext cx="8042368" cy="656274"/>
          </a:xfrm>
          <a:prstGeom prst="rect">
            <a:avLst/>
          </a:prstGeom>
          <a:noFill/>
        </p:spPr>
        <p:txBody>
          <a:bodyPr/>
          <a:lstStyle>
            <a:lvl1pPr>
              <a:defRPr sz="3200" baseline="0">
                <a:solidFill>
                  <a:schemeClr val="accent6"/>
                </a:solidFill>
              </a:defRPr>
            </a:lvl1pPr>
          </a:lstStyle>
          <a:p>
            <a:r>
              <a:rPr lang="en-US"/>
              <a:t>Click to edit Master title style</a:t>
            </a:r>
          </a:p>
        </p:txBody>
      </p:sp>
      <p:sp>
        <p:nvSpPr>
          <p:cNvPr id="13" name="Text Placeholder 12">
            <a:extLst>
              <a:ext uri="{FF2B5EF4-FFF2-40B4-BE49-F238E27FC236}">
                <a16:creationId xmlns:a16="http://schemas.microsoft.com/office/drawing/2014/main" id="{6F27629C-F8CE-394C-AB77-2C70E78772B0}"/>
              </a:ext>
            </a:extLst>
          </p:cNvPr>
          <p:cNvSpPr>
            <a:spLocks noGrp="1"/>
          </p:cNvSpPr>
          <p:nvPr>
            <p:ph type="body" sz="quarter" idx="13" hasCustomPrompt="1"/>
          </p:nvPr>
        </p:nvSpPr>
        <p:spPr>
          <a:xfrm>
            <a:off x="3878262" y="4613098"/>
            <a:ext cx="8042067" cy="578732"/>
          </a:xfrm>
          <a:prstGeom prst="rect">
            <a:avLst/>
          </a:prstGeom>
        </p:spPr>
        <p:txBody>
          <a:bodyPr/>
          <a:lstStyle>
            <a:lvl1pPr marL="0" indent="0">
              <a:buNone/>
              <a:defRPr sz="1800" cap="all" baseline="0">
                <a:solidFill>
                  <a:schemeClr val="accent6"/>
                </a:solidFill>
                <a:latin typeface="Arial Narrow" panose="020B0606020202030204" pitchFamily="34" charset="0"/>
              </a:defRPr>
            </a:lvl1pPr>
          </a:lstStyle>
          <a:p>
            <a:pPr lvl="0"/>
            <a:r>
              <a:rPr lang="en-US"/>
              <a:t>Click to edit master subtitle style</a:t>
            </a:r>
          </a:p>
        </p:txBody>
      </p:sp>
      <p:sp>
        <p:nvSpPr>
          <p:cNvPr id="15" name="Text Placeholder 14">
            <a:extLst>
              <a:ext uri="{FF2B5EF4-FFF2-40B4-BE49-F238E27FC236}">
                <a16:creationId xmlns:a16="http://schemas.microsoft.com/office/drawing/2014/main" id="{65FCFFA0-98B2-F746-83EA-8DBDA6B7A7C9}"/>
              </a:ext>
            </a:extLst>
          </p:cNvPr>
          <p:cNvSpPr>
            <a:spLocks noGrp="1"/>
          </p:cNvSpPr>
          <p:nvPr>
            <p:ph type="body" sz="quarter" idx="14" hasCustomPrompt="1"/>
          </p:nvPr>
        </p:nvSpPr>
        <p:spPr>
          <a:xfrm>
            <a:off x="291547" y="347663"/>
            <a:ext cx="7500731" cy="477837"/>
          </a:xfrm>
          <a:prstGeom prst="rect">
            <a:avLst/>
          </a:prstGeom>
        </p:spPr>
        <p:txBody>
          <a:bodyPr/>
          <a:lstStyle>
            <a:lvl1pPr marL="0" indent="0">
              <a:buNone/>
              <a:defRPr sz="1400" b="1" i="0" cap="all" baseline="0">
                <a:latin typeface="Arial Narrow" panose="020B0606020202030204" pitchFamily="34" charset="0"/>
              </a:defRPr>
            </a:lvl1pPr>
          </a:lstStyle>
          <a:p>
            <a:pPr lvl="0"/>
            <a:r>
              <a:rPr lang="en-US"/>
              <a:t>Faculty / department name</a:t>
            </a:r>
          </a:p>
        </p:txBody>
      </p:sp>
      <p:pic>
        <p:nvPicPr>
          <p:cNvPr id="3" name="Picture 2">
            <a:extLst>
              <a:ext uri="{FF2B5EF4-FFF2-40B4-BE49-F238E27FC236}">
                <a16:creationId xmlns:a16="http://schemas.microsoft.com/office/drawing/2014/main" id="{7BBE68D8-70A6-7246-8BE1-4483AA758C93}"/>
              </a:ext>
            </a:extLst>
          </p:cNvPr>
          <p:cNvPicPr>
            <a:picLocks noChangeAspect="1"/>
          </p:cNvPicPr>
          <p:nvPr userDrawn="1"/>
        </p:nvPicPr>
        <p:blipFill>
          <a:blip r:embed="rId2"/>
          <a:stretch>
            <a:fillRect/>
          </a:stretch>
        </p:blipFill>
        <p:spPr>
          <a:xfrm rot="20358674">
            <a:off x="7869330" y="-3081337"/>
            <a:ext cx="5006078" cy="6858000"/>
          </a:xfrm>
          <a:prstGeom prst="rect">
            <a:avLst/>
          </a:prstGeom>
        </p:spPr>
      </p:pic>
    </p:spTree>
    <p:extLst>
      <p:ext uri="{BB962C8B-B14F-4D97-AF65-F5344CB8AC3E}">
        <p14:creationId xmlns:p14="http://schemas.microsoft.com/office/powerpoint/2010/main" val="4215801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ergelijking met titels">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3B360240-711C-40DC-B819-28D5F76EA295}"/>
              </a:ext>
            </a:extLst>
          </p:cNvPr>
          <p:cNvSpPr>
            <a:spLocks noGrp="1"/>
          </p:cNvSpPr>
          <p:nvPr>
            <p:ph type="body" idx="1"/>
          </p:nvPr>
        </p:nvSpPr>
        <p:spPr>
          <a:xfrm>
            <a:off x="755650" y="1762125"/>
            <a:ext cx="5065347" cy="7429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Tijdelijke aanduiding voor inhoud 3">
            <a:extLst>
              <a:ext uri="{FF2B5EF4-FFF2-40B4-BE49-F238E27FC236}">
                <a16:creationId xmlns:a16="http://schemas.microsoft.com/office/drawing/2014/main" id="{D485B8C4-FFE1-4941-89E1-E5B658D71914}"/>
              </a:ext>
            </a:extLst>
          </p:cNvPr>
          <p:cNvSpPr>
            <a:spLocks noGrp="1"/>
          </p:cNvSpPr>
          <p:nvPr>
            <p:ph sz="half" idx="2"/>
          </p:nvPr>
        </p:nvSpPr>
        <p:spPr>
          <a:xfrm>
            <a:off x="755650" y="2556001"/>
            <a:ext cx="5065347" cy="35288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Tijdelijke aanduiding voor tekst 4">
            <a:extLst>
              <a:ext uri="{FF2B5EF4-FFF2-40B4-BE49-F238E27FC236}">
                <a16:creationId xmlns:a16="http://schemas.microsoft.com/office/drawing/2014/main" id="{ED244503-4D19-475F-8DE3-680EA8CDCCA2}"/>
              </a:ext>
            </a:extLst>
          </p:cNvPr>
          <p:cNvSpPr>
            <a:spLocks noGrp="1"/>
          </p:cNvSpPr>
          <p:nvPr>
            <p:ph type="body" sz="quarter" idx="3"/>
          </p:nvPr>
        </p:nvSpPr>
        <p:spPr>
          <a:xfrm>
            <a:off x="6180997" y="1762125"/>
            <a:ext cx="5087002" cy="7429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Tijdelijke aanduiding voor inhoud 5">
            <a:extLst>
              <a:ext uri="{FF2B5EF4-FFF2-40B4-BE49-F238E27FC236}">
                <a16:creationId xmlns:a16="http://schemas.microsoft.com/office/drawing/2014/main" id="{FD37810D-DEFA-432E-B30A-7F13B7EF0FD7}"/>
              </a:ext>
            </a:extLst>
          </p:cNvPr>
          <p:cNvSpPr>
            <a:spLocks noGrp="1"/>
          </p:cNvSpPr>
          <p:nvPr>
            <p:ph sz="quarter" idx="4"/>
          </p:nvPr>
        </p:nvSpPr>
        <p:spPr>
          <a:xfrm>
            <a:off x="6180997" y="2556001"/>
            <a:ext cx="5087002" cy="35288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7" name="Tijdelijke aanduiding voor datum 6">
            <a:extLst>
              <a:ext uri="{FF2B5EF4-FFF2-40B4-BE49-F238E27FC236}">
                <a16:creationId xmlns:a16="http://schemas.microsoft.com/office/drawing/2014/main" id="{5D5B83A0-F52F-4A50-A779-6FBDEC06BD11}"/>
              </a:ext>
            </a:extLst>
          </p:cNvPr>
          <p:cNvSpPr>
            <a:spLocks noGrp="1"/>
          </p:cNvSpPr>
          <p:nvPr>
            <p:ph type="dt" sz="half" idx="10"/>
          </p:nvPr>
        </p:nvSpPr>
        <p:spPr/>
        <p:txBody>
          <a:bodyPr/>
          <a:lstStyle/>
          <a:p>
            <a:endParaRPr lang="nl-NL"/>
          </a:p>
        </p:txBody>
      </p:sp>
      <p:sp>
        <p:nvSpPr>
          <p:cNvPr id="8" name="Tijdelijke aanduiding voor voettekst 7">
            <a:extLst>
              <a:ext uri="{FF2B5EF4-FFF2-40B4-BE49-F238E27FC236}">
                <a16:creationId xmlns:a16="http://schemas.microsoft.com/office/drawing/2014/main" id="{90DF3265-27D0-49AD-8963-A3EC3CB220AA}"/>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632C89B3-2645-49EA-AE6E-C0189B3AC057}"/>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0" name="Titel 9">
            <a:extLst>
              <a:ext uri="{FF2B5EF4-FFF2-40B4-BE49-F238E27FC236}">
                <a16:creationId xmlns:a16="http://schemas.microsoft.com/office/drawing/2014/main" id="{9CFFACB9-41BE-4C1C-8FD9-C0590014C7FA}"/>
              </a:ext>
            </a:extLst>
          </p:cNvPr>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274474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177C9B-D616-43D5-9E9C-399615DA1CC5}"/>
              </a:ext>
            </a:extLst>
          </p:cNvPr>
          <p:cNvSpPr>
            <a:spLocks noGrp="1"/>
          </p:cNvSpPr>
          <p:nvPr>
            <p:ph type="title"/>
          </p:nvPr>
        </p:nvSpPr>
        <p:spPr/>
        <p:txBody>
          <a:bodyPr/>
          <a:lstStyle/>
          <a:p>
            <a:r>
              <a:rPr lang="en-US"/>
              <a:t>Click to edit Master title style</a:t>
            </a:r>
            <a:endParaRPr lang="nl-NL"/>
          </a:p>
        </p:txBody>
      </p:sp>
      <p:sp>
        <p:nvSpPr>
          <p:cNvPr id="3" name="Tijdelijke aanduiding voor datum 2">
            <a:extLst>
              <a:ext uri="{FF2B5EF4-FFF2-40B4-BE49-F238E27FC236}">
                <a16:creationId xmlns:a16="http://schemas.microsoft.com/office/drawing/2014/main" id="{497891F0-8DCB-4D52-8695-2AD665086EDE}"/>
              </a:ext>
            </a:extLst>
          </p:cNvPr>
          <p:cNvSpPr>
            <a:spLocks noGrp="1"/>
          </p:cNvSpPr>
          <p:nvPr>
            <p:ph type="dt" sz="half" idx="10"/>
          </p:nvPr>
        </p:nvSpPr>
        <p:spPr/>
        <p:txBody>
          <a:bodyPr/>
          <a:lstStyle/>
          <a:p>
            <a:endParaRPr lang="nl-NL"/>
          </a:p>
        </p:txBody>
      </p:sp>
      <p:sp>
        <p:nvSpPr>
          <p:cNvPr id="4" name="Tijdelijke aanduiding voor voettekst 3">
            <a:extLst>
              <a:ext uri="{FF2B5EF4-FFF2-40B4-BE49-F238E27FC236}">
                <a16:creationId xmlns:a16="http://schemas.microsoft.com/office/drawing/2014/main" id="{5B044C9F-B1E5-43F8-ABA5-F8A0AF3BD1C7}"/>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E14021C5-B1DD-464A-832F-A03BCAB5B586}"/>
              </a:ext>
            </a:extLst>
          </p:cNvPr>
          <p:cNvSpPr>
            <a:spLocks noGrp="1"/>
          </p:cNvSpPr>
          <p:nvPr>
            <p:ph type="sldNum" sz="quarter" idx="12"/>
          </p:nvPr>
        </p:nvSpPr>
        <p:spPr/>
        <p:txBody>
          <a:bodyPr/>
          <a:lstStyle/>
          <a:p>
            <a:fld id="{F42B3F14-D836-496B-80A2-23BE75BD68CB}" type="slidenum">
              <a:rPr lang="nl-NL" smtClean="0"/>
              <a:t>‹#›</a:t>
            </a:fld>
            <a:endParaRPr lang="nl-NL"/>
          </a:p>
        </p:txBody>
      </p:sp>
    </p:spTree>
    <p:extLst>
      <p:ext uri="{BB962C8B-B14F-4D97-AF65-F5344CB8AC3E}">
        <p14:creationId xmlns:p14="http://schemas.microsoft.com/office/powerpoint/2010/main" val="2049620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0.xml"/><Relationship Id="rId1"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image" Target="../media/image24.png"/><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theme" Target="../theme/theme3.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image" Target="../media/image25.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57.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image" Target="../media/image27.pn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10" Type="http://schemas.openxmlformats.org/officeDocument/2006/relationships/slideLayout" Target="../slideLayouts/slideLayout67.xml"/><Relationship Id="rId19" Type="http://schemas.openxmlformats.org/officeDocument/2006/relationships/theme" Target="../theme/theme5.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78.xml"/><Relationship Id="rId2" Type="http://schemas.openxmlformats.org/officeDocument/2006/relationships/slideLayout" Target="../slideLayouts/slideLayout77.xml"/><Relationship Id="rId1" Type="http://schemas.openxmlformats.org/officeDocument/2006/relationships/slideLayout" Target="../slideLayouts/slideLayout76.xml"/><Relationship Id="rId5" Type="http://schemas.openxmlformats.org/officeDocument/2006/relationships/image" Target="../media/image27.png"/><Relationship Id="rId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Footer Bar">
            <a:extLst>
              <a:ext uri="{FF2B5EF4-FFF2-40B4-BE49-F238E27FC236}">
                <a16:creationId xmlns:a16="http://schemas.microsoft.com/office/drawing/2014/main" id="{022EB8B7-6824-4AED-BB2B-C0B109993AD1}"/>
              </a:ext>
            </a:extLst>
          </p:cNvPr>
          <p:cNvGrpSpPr/>
          <p:nvPr userDrawn="1"/>
        </p:nvGrpSpPr>
        <p:grpSpPr>
          <a:xfrm>
            <a:off x="11742000" y="0"/>
            <a:ext cx="450000" cy="6858000"/>
            <a:chOff x="11742000" y="0"/>
            <a:chExt cx="450000" cy="6858000"/>
          </a:xfrm>
          <a:solidFill>
            <a:schemeClr val="accent2">
              <a:alpha val="5882"/>
            </a:schemeClr>
          </a:solidFill>
        </p:grpSpPr>
        <p:sp>
          <p:nvSpPr>
            <p:cNvPr id="7" name="Rechthoek 6">
              <a:extLst>
                <a:ext uri="{FF2B5EF4-FFF2-40B4-BE49-F238E27FC236}">
                  <a16:creationId xmlns:a16="http://schemas.microsoft.com/office/drawing/2014/main" id="{9F9EE001-C15B-435E-9F44-1622C159FC17}"/>
                </a:ext>
              </a:extLst>
            </p:cNvPr>
            <p:cNvSpPr/>
            <p:nvPr userDrawn="1"/>
          </p:nvSpPr>
          <p:spPr>
            <a:xfrm>
              <a:off x="11742000" y="0"/>
              <a:ext cx="450000" cy="6858000"/>
            </a:xfrm>
            <a:prstGeom prst="rect">
              <a:avLst/>
            </a:prstGeom>
            <a:solidFill>
              <a:srgbClr val="F1F3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Rechte verbindingslijn 8">
              <a:extLst>
                <a:ext uri="{FF2B5EF4-FFF2-40B4-BE49-F238E27FC236}">
                  <a16:creationId xmlns:a16="http://schemas.microsoft.com/office/drawing/2014/main" id="{32440EA2-337B-4EDA-9C88-10B9002EF364}"/>
                </a:ext>
              </a:extLst>
            </p:cNvPr>
            <p:cNvCxnSpPr/>
            <p:nvPr userDrawn="1"/>
          </p:nvCxnSpPr>
          <p:spPr>
            <a:xfrm>
              <a:off x="11801530" y="6081711"/>
              <a:ext cx="324000" cy="0"/>
            </a:xfrm>
            <a:prstGeom prst="line">
              <a:avLst/>
            </a:prstGeom>
            <a:grpFill/>
            <a:ln>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2" name="Tijdelijke aanduiding voor titel 1">
            <a:extLst>
              <a:ext uri="{FF2B5EF4-FFF2-40B4-BE49-F238E27FC236}">
                <a16:creationId xmlns:a16="http://schemas.microsoft.com/office/drawing/2014/main" id="{78E966F5-006F-433A-9691-0B17633B2A97}"/>
              </a:ext>
            </a:extLst>
          </p:cNvPr>
          <p:cNvSpPr>
            <a:spLocks noGrp="1"/>
          </p:cNvSpPr>
          <p:nvPr>
            <p:ph type="title"/>
          </p:nvPr>
        </p:nvSpPr>
        <p:spPr>
          <a:xfrm>
            <a:off x="755650" y="541695"/>
            <a:ext cx="10517113" cy="936000"/>
          </a:xfrm>
          <a:prstGeom prst="rect">
            <a:avLst/>
          </a:prstGeom>
        </p:spPr>
        <p:txBody>
          <a:bodyPr vert="horz" lIns="0" tIns="0" rIns="0" bIns="0" rtlCol="0" anchor="t" anchorCtr="0">
            <a:noAutofit/>
          </a:bodyPr>
          <a:lstStyle/>
          <a:p>
            <a:r>
              <a:rPr lang="en-GB" err="1"/>
              <a:t>Dia</a:t>
            </a:r>
            <a:r>
              <a:rPr lang="en-GB"/>
              <a:t> met </a:t>
            </a:r>
            <a:r>
              <a:rPr lang="en-GB" err="1"/>
              <a:t>tekst</a:t>
            </a:r>
            <a:r>
              <a:rPr lang="en-GB"/>
              <a:t>. </a:t>
            </a:r>
            <a:r>
              <a:rPr lang="en-GB" err="1"/>
              <a:t>Voorbeeld</a:t>
            </a:r>
            <a:r>
              <a:rPr lang="en-GB"/>
              <a:t> van </a:t>
            </a:r>
            <a:r>
              <a:rPr lang="en-GB" err="1"/>
              <a:t>een</a:t>
            </a:r>
            <a:r>
              <a:rPr lang="en-GB"/>
              <a:t> </a:t>
            </a:r>
            <a:r>
              <a:rPr lang="en-GB" err="1"/>
              <a:t>lange</a:t>
            </a:r>
            <a:r>
              <a:rPr lang="en-GB"/>
              <a:t> </a:t>
            </a:r>
            <a:r>
              <a:rPr lang="en-GB" err="1"/>
              <a:t>tekst</a:t>
            </a:r>
            <a:r>
              <a:rPr lang="en-GB"/>
              <a:t> over twee regels</a:t>
            </a:r>
          </a:p>
        </p:txBody>
      </p:sp>
      <p:sp>
        <p:nvSpPr>
          <p:cNvPr id="3" name="Tijdelijke aanduiding voor tekst 2">
            <a:extLst>
              <a:ext uri="{FF2B5EF4-FFF2-40B4-BE49-F238E27FC236}">
                <a16:creationId xmlns:a16="http://schemas.microsoft.com/office/drawing/2014/main" id="{71B2E2CE-1F7F-4603-9A75-FEAAFF7381A1}"/>
              </a:ext>
            </a:extLst>
          </p:cNvPr>
          <p:cNvSpPr>
            <a:spLocks noGrp="1"/>
          </p:cNvSpPr>
          <p:nvPr>
            <p:ph type="body" idx="1"/>
          </p:nvPr>
        </p:nvSpPr>
        <p:spPr>
          <a:xfrm>
            <a:off x="755650" y="1768763"/>
            <a:ext cx="10512349" cy="4320000"/>
          </a:xfrm>
          <a:prstGeom prst="rect">
            <a:avLst/>
          </a:prstGeom>
        </p:spPr>
        <p:txBody>
          <a:bodyPr vert="horz" lIns="0" tIns="0" rIns="0" bIns="0" rtlCol="0" anchor="t" anchorCtr="0">
            <a:noAutofit/>
          </a:bodyPr>
          <a:lstStyle/>
          <a:p>
            <a:pPr lvl="0"/>
            <a:r>
              <a:rPr lang="en-GB"/>
              <a:t>Level 1, default bullets</a:t>
            </a:r>
          </a:p>
          <a:p>
            <a:pPr lvl="1"/>
            <a:r>
              <a:rPr lang="en-GB"/>
              <a:t>Level 2, (sub bullets)</a:t>
            </a:r>
          </a:p>
          <a:p>
            <a:pPr lvl="2"/>
            <a:r>
              <a:rPr lang="en-GB"/>
              <a:t>Level 3 (</a:t>
            </a:r>
            <a:r>
              <a:rPr lang="en-GB" err="1"/>
              <a:t>bodytext</a:t>
            </a:r>
            <a:r>
              <a:rPr lang="en-GB"/>
              <a:t>)</a:t>
            </a:r>
          </a:p>
          <a:p>
            <a:pPr lvl="3"/>
            <a:r>
              <a:rPr lang="en-GB"/>
              <a:t>Level 4 (Subtitle)</a:t>
            </a:r>
          </a:p>
          <a:p>
            <a:pPr lvl="4"/>
            <a:r>
              <a:rPr lang="en-GB"/>
              <a:t>Level 5 (numbers)</a:t>
            </a:r>
          </a:p>
          <a:p>
            <a:pPr lvl="5"/>
            <a:r>
              <a:rPr lang="en-GB"/>
              <a:t>Level (sub numbers)</a:t>
            </a:r>
          </a:p>
        </p:txBody>
      </p:sp>
      <p:sp>
        <p:nvSpPr>
          <p:cNvPr id="4" name="Tijdelijke aanduiding voor datum 3">
            <a:extLst>
              <a:ext uri="{FF2B5EF4-FFF2-40B4-BE49-F238E27FC236}">
                <a16:creationId xmlns:a16="http://schemas.microsoft.com/office/drawing/2014/main" id="{AE4571E1-7B78-4AC3-AB7A-7A15720DF431}"/>
              </a:ext>
            </a:extLst>
          </p:cNvPr>
          <p:cNvSpPr>
            <a:spLocks noGrp="1"/>
          </p:cNvSpPr>
          <p:nvPr>
            <p:ph type="dt" sz="half" idx="2"/>
          </p:nvPr>
        </p:nvSpPr>
        <p:spPr>
          <a:xfrm>
            <a:off x="12420000" y="4157669"/>
            <a:ext cx="153888" cy="1485895"/>
          </a:xfrm>
          <a:prstGeom prst="rect">
            <a:avLst/>
          </a:prstGeom>
        </p:spPr>
        <p:txBody>
          <a:bodyPr vert="vert270" wrap="square" lIns="0" tIns="0" rIns="0" bIns="0" rtlCol="0" anchor="ctr" anchorCtr="0">
            <a:noAutofit/>
          </a:bodyPr>
          <a:lstStyle>
            <a:lvl1pPr algn="l">
              <a:defRPr sz="1000" b="0">
                <a:solidFill>
                  <a:srgbClr val="E6E6E6"/>
                </a:solidFill>
                <a:latin typeface="Arial" panose="020B0604020202020204" pitchFamily="34" charset="0"/>
                <a:cs typeface="Arial" panose="020B0604020202020204" pitchFamily="34" charset="0"/>
              </a:defRPr>
            </a:lvl1pPr>
          </a:lstStyle>
          <a:p>
            <a:endParaRPr lang="en-GB"/>
          </a:p>
        </p:txBody>
      </p:sp>
      <p:sp>
        <p:nvSpPr>
          <p:cNvPr id="5" name="Tijdelijke aanduiding voor voettekst 4">
            <a:extLst>
              <a:ext uri="{FF2B5EF4-FFF2-40B4-BE49-F238E27FC236}">
                <a16:creationId xmlns:a16="http://schemas.microsoft.com/office/drawing/2014/main" id="{9004B6D2-F868-492E-8371-701F4F999CBA}"/>
              </a:ext>
            </a:extLst>
          </p:cNvPr>
          <p:cNvSpPr>
            <a:spLocks noGrp="1"/>
          </p:cNvSpPr>
          <p:nvPr>
            <p:ph type="ftr" sz="quarter" idx="3"/>
          </p:nvPr>
        </p:nvSpPr>
        <p:spPr>
          <a:xfrm>
            <a:off x="11889372" y="541695"/>
            <a:ext cx="153888" cy="5101869"/>
          </a:xfrm>
          <a:prstGeom prst="rect">
            <a:avLst/>
          </a:prstGeom>
        </p:spPr>
        <p:txBody>
          <a:bodyPr vert="vert270" wrap="square" lIns="0" tIns="0" rIns="0" bIns="0" rtlCol="0" anchor="ctr" anchorCtr="0">
            <a:noAutofit/>
          </a:bodyPr>
          <a:lstStyle>
            <a:lvl1pPr algn="l">
              <a:defRPr lang="nl-NL" sz="1000" b="0" kern="1200" dirty="0">
                <a:solidFill>
                  <a:schemeClr val="tx1"/>
                </a:solidFill>
                <a:latin typeface="Arial" panose="020B0604020202020204" pitchFamily="34" charset="0"/>
                <a:ea typeface="+mn-ea"/>
                <a:cs typeface="Arial" panose="020B0604020202020204" pitchFamily="34" charset="0"/>
              </a:defRPr>
            </a:lvl1pPr>
          </a:lstStyle>
          <a:p>
            <a:endParaRPr lang="en-GB"/>
          </a:p>
        </p:txBody>
      </p:sp>
      <p:sp>
        <p:nvSpPr>
          <p:cNvPr id="6" name="Tijdelijke aanduiding voor dianummer 5">
            <a:extLst>
              <a:ext uri="{FF2B5EF4-FFF2-40B4-BE49-F238E27FC236}">
                <a16:creationId xmlns:a16="http://schemas.microsoft.com/office/drawing/2014/main" id="{1F491C4D-045B-4D79-8E4E-A715678ECCDC}"/>
              </a:ext>
            </a:extLst>
          </p:cNvPr>
          <p:cNvSpPr>
            <a:spLocks noGrp="1"/>
          </p:cNvSpPr>
          <p:nvPr>
            <p:ph type="sldNum" sz="quarter" idx="4"/>
          </p:nvPr>
        </p:nvSpPr>
        <p:spPr>
          <a:xfrm>
            <a:off x="11743163" y="6413498"/>
            <a:ext cx="450000" cy="184666"/>
          </a:xfrm>
          <a:prstGeom prst="rect">
            <a:avLst/>
          </a:prstGeom>
        </p:spPr>
        <p:txBody>
          <a:bodyPr vert="horz" wrap="square" lIns="0" tIns="0" rIns="0" bIns="0" rtlCol="0" anchor="t" anchorCtr="0">
            <a:noAutofit/>
          </a:bodyPr>
          <a:lstStyle>
            <a:lvl1pPr algn="ctr">
              <a:defRPr sz="1200" b="0">
                <a:solidFill>
                  <a:schemeClr val="tx1"/>
                </a:solidFill>
                <a:latin typeface="Arial" panose="020B0604020202020204" pitchFamily="34" charset="0"/>
                <a:cs typeface="Arial" panose="020B0604020202020204" pitchFamily="34" charset="0"/>
              </a:defRPr>
            </a:lvl1pPr>
          </a:lstStyle>
          <a:p>
            <a:fld id="{F42B3F14-D836-496B-80A2-23BE75BD68CB}" type="slidenum">
              <a:rPr lang="en-GB" smtClean="0"/>
              <a:pPr/>
              <a:t>‹#›</a:t>
            </a:fld>
            <a:endParaRPr lang="en-GB"/>
          </a:p>
        </p:txBody>
      </p:sp>
      <p:pic>
        <p:nvPicPr>
          <p:cNvPr id="15" name="Deltares_Logo_klein">
            <a:extLst>
              <a:ext uri="{FF2B5EF4-FFF2-40B4-BE49-F238E27FC236}">
                <a16:creationId xmlns:a16="http://schemas.microsoft.com/office/drawing/2014/main" id="{CA5E38F1-EE2E-4740-B411-6A2F5838BECA}"/>
              </a:ext>
            </a:extLst>
          </p:cNvPr>
          <p:cNvPicPr>
            <a:picLocks noChangeAspect="1"/>
          </p:cNvPicPr>
          <p:nvPr userDrawn="1"/>
        </p:nvPicPr>
        <p:blipFill>
          <a:blip r:embed="rId30" cstate="print">
            <a:extLst>
              <a:ext uri="{28A0092B-C50C-407E-A947-70E740481C1C}">
                <a14:useLocalDpi xmlns:a14="http://schemas.microsoft.com/office/drawing/2010/main"/>
              </a:ext>
            </a:extLst>
          </a:blip>
          <a:stretch>
            <a:fillRect/>
          </a:stretch>
        </p:blipFill>
        <p:spPr>
          <a:xfrm>
            <a:off x="659756" y="6267123"/>
            <a:ext cx="1188000" cy="386100"/>
          </a:xfrm>
          <a:prstGeom prst="rect">
            <a:avLst/>
          </a:prstGeom>
        </p:spPr>
      </p:pic>
    </p:spTree>
    <p:extLst>
      <p:ext uri="{BB962C8B-B14F-4D97-AF65-F5344CB8AC3E}">
        <p14:creationId xmlns:p14="http://schemas.microsoft.com/office/powerpoint/2010/main" val="2303553625"/>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47" r:id="rId3"/>
    <p:sldLayoutId id="2147483691" r:id="rId4"/>
    <p:sldLayoutId id="2147483692" r:id="rId5"/>
    <p:sldLayoutId id="2147483759" r:id="rId6"/>
    <p:sldLayoutId id="2147483687" r:id="rId7"/>
    <p:sldLayoutId id="2147483689" r:id="rId8"/>
    <p:sldLayoutId id="2147483690" r:id="rId9"/>
    <p:sldLayoutId id="2147483674" r:id="rId10"/>
    <p:sldLayoutId id="2147483675" r:id="rId11"/>
    <p:sldLayoutId id="2147483676" r:id="rId12"/>
    <p:sldLayoutId id="2147483761" r:id="rId13"/>
    <p:sldLayoutId id="2147483762" r:id="rId14"/>
    <p:sldLayoutId id="2147483679" r:id="rId15"/>
    <p:sldLayoutId id="2147483763" r:id="rId16"/>
    <p:sldLayoutId id="2147483696" r:id="rId17"/>
    <p:sldLayoutId id="2147483682" r:id="rId18"/>
    <p:sldLayoutId id="2147483683" r:id="rId19"/>
    <p:sldLayoutId id="2147483749" r:id="rId20"/>
    <p:sldLayoutId id="2147483764" r:id="rId21"/>
    <p:sldLayoutId id="2147483752" r:id="rId22"/>
    <p:sldLayoutId id="2147483699" r:id="rId23"/>
    <p:sldLayoutId id="2147483748" r:id="rId24"/>
    <p:sldLayoutId id="2147483760" r:id="rId25"/>
    <p:sldLayoutId id="2147483753" r:id="rId26"/>
    <p:sldLayoutId id="2147483698" r:id="rId27"/>
    <p:sldLayoutId id="2147483754" r:id="rId28"/>
  </p:sldLayoutIdLst>
  <p:hf hdr="0" ftr="0"/>
  <p:txStyles>
    <p:titleStyle>
      <a:lvl1pPr algn="l" defTabSz="914400" rtl="0" eaLnBrk="1" latinLnBrk="0" hangingPunct="1">
        <a:lnSpc>
          <a:spcPct val="90000"/>
        </a:lnSpc>
        <a:spcBef>
          <a:spcPct val="0"/>
        </a:spcBef>
        <a:buNone/>
        <a:defRPr sz="3400" kern="1200">
          <a:solidFill>
            <a:schemeClr val="tx2"/>
          </a:solidFill>
          <a:latin typeface="Arial" panose="020B0604020202020204" pitchFamily="34" charset="0"/>
          <a:ea typeface="+mj-ea"/>
          <a:cs typeface="Arial" panose="020B0604020202020204" pitchFamily="34" charset="0"/>
        </a:defRPr>
      </a:lvl1pPr>
    </p:titleStyle>
    <p:bodyStyle>
      <a:lvl1pPr marL="324000" indent="-3240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648000" indent="-3240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4pPr>
      <a:lvl5pPr marL="324000" indent="-324000" algn="l" defTabSz="914400" rtl="0" eaLnBrk="1" latinLnBrk="0" hangingPunct="1">
        <a:lnSpc>
          <a:spcPct val="90000"/>
        </a:lnSpc>
        <a:spcBef>
          <a:spcPts val="1000"/>
        </a:spcBef>
        <a:buSzPct val="90000"/>
        <a:buFont typeface="+mj-lt"/>
        <a:buAutoNum type="arabicPeriod"/>
        <a:defRPr sz="1800" kern="1200">
          <a:solidFill>
            <a:schemeClr val="tx1"/>
          </a:solidFill>
          <a:latin typeface="Arial" panose="020B0604020202020204" pitchFamily="34" charset="0"/>
          <a:ea typeface="+mn-ea"/>
          <a:cs typeface="Arial" panose="020B0604020202020204" pitchFamily="34" charset="0"/>
        </a:defRPr>
      </a:lvl5pPr>
      <a:lvl6pPr marL="648000" indent="-324000" algn="l" defTabSz="914400" rtl="0" eaLnBrk="1" latinLnBrk="0" hangingPunct="1">
        <a:lnSpc>
          <a:spcPct val="90000"/>
        </a:lnSpc>
        <a:spcBef>
          <a:spcPts val="500"/>
        </a:spcBef>
        <a:buSzPct val="95000"/>
        <a:buFont typeface="+mj-lt"/>
        <a:buAutoNum type="alphaLcPeriod"/>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1110" userDrawn="1">
          <p15:clr>
            <a:srgbClr val="F26B43"/>
          </p15:clr>
        </p15:guide>
        <p15:guide id="3" pos="476" userDrawn="1">
          <p15:clr>
            <a:srgbClr val="F26B43"/>
          </p15:clr>
        </p15:guide>
        <p15:guide id="4" orient="horz" pos="4133" userDrawn="1">
          <p15:clr>
            <a:srgbClr val="F26B43"/>
          </p15:clr>
        </p15:guide>
        <p15:guide id="6" pos="792" userDrawn="1">
          <p15:clr>
            <a:srgbClr val="F26B43"/>
          </p15:clr>
        </p15:guide>
        <p15:guide id="7" orient="horz" pos="3833" userDrawn="1">
          <p15:clr>
            <a:srgbClr val="F26B43"/>
          </p15:clr>
        </p15:guide>
        <p15:guide id="8" orient="horz" pos="336" userDrawn="1">
          <p15:clr>
            <a:srgbClr val="F26B43"/>
          </p15:clr>
        </p15:guide>
        <p15:guide id="9" pos="7098" userDrawn="1">
          <p15:clr>
            <a:srgbClr val="F26B43"/>
          </p15:clr>
        </p15:guide>
        <p15:guide id="10" pos="740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nl-NL"/>
              <a:t>Titelstijl van model bewerken</a:t>
            </a:r>
          </a:p>
        </p:txBody>
      </p:sp>
      <p:sp>
        <p:nvSpPr>
          <p:cNvPr id="3" name="Tijdelijke aanduiding voor tekst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D97C67-9CCE-FD46-AF4E-7F898D1CC1A7}" type="datetimeFigureOut">
              <a:rPr lang="nl-NL" smtClean="0"/>
              <a:t>21-3-2022</a:t>
            </a:fld>
            <a:endParaRPr lang="nl-NL"/>
          </a:p>
        </p:txBody>
      </p:sp>
      <p:sp>
        <p:nvSpPr>
          <p:cNvPr id="5" name="Tijdelijke aanduiding voor voettekst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E4B4E5-50F1-9741-88A7-F607175FCDB7}" type="slidenum">
              <a:rPr lang="nl-NL" smtClean="0"/>
              <a:t>‹#›</a:t>
            </a:fld>
            <a:endParaRPr lang="nl-NL"/>
          </a:p>
        </p:txBody>
      </p:sp>
    </p:spTree>
    <p:extLst>
      <p:ext uri="{BB962C8B-B14F-4D97-AF65-F5344CB8AC3E}">
        <p14:creationId xmlns:p14="http://schemas.microsoft.com/office/powerpoint/2010/main" val="3969566578"/>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blipFill>
          <a:blip r:embed="rId26"/>
          <a:stretch>
            <a:fillRect/>
          </a:stretch>
        </a:blip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748800" y="224384"/>
            <a:ext cx="11107200" cy="705713"/>
          </a:xfrm>
          <a:prstGeom prst="rect">
            <a:avLst/>
          </a:prstGeom>
          <a:noFill/>
          <a:ln w="0">
            <a:gradFill>
              <a:gsLst>
                <a:gs pos="0">
                  <a:schemeClr val="tx1"/>
                </a:gs>
                <a:gs pos="1000">
                  <a:schemeClr val="tx1">
                    <a:alpha val="0"/>
                  </a:schemeClr>
                </a:gs>
                <a:gs pos="99000">
                  <a:srgbClr val="005172">
                    <a:alpha val="0"/>
                  </a:srgbClr>
                </a:gs>
                <a:gs pos="100000">
                  <a:schemeClr val="tx1"/>
                </a:gs>
              </a:gsLst>
              <a:lin ang="5400000" scaled="0"/>
            </a:gradFill>
          </a:ln>
        </p:spPr>
        <p:txBody>
          <a:bodyPr vert="horz" wrap="square" lIns="18000" tIns="18000" rIns="91440" bIns="180000" numCol="1" anchor="t" anchorCtr="0" compatLnSpc="1">
            <a:prstTxWarp prst="textNoShape">
              <a:avLst/>
            </a:prstTxWarp>
            <a:spAutoFit/>
          </a:bodyPr>
          <a:lstStyle/>
          <a:p>
            <a:pPr lvl="0"/>
            <a:r>
              <a:rPr lang="nl-NL"/>
              <a:t>Klik om de stijl te bewerken</a:t>
            </a:r>
          </a:p>
        </p:txBody>
      </p:sp>
      <p:sp>
        <p:nvSpPr>
          <p:cNvPr id="1028" name="Tijdelijke aanduiding voor tekst 23"/>
          <p:cNvSpPr>
            <a:spLocks noGrp="1"/>
          </p:cNvSpPr>
          <p:nvPr>
            <p:ph type="body" idx="1"/>
          </p:nvPr>
        </p:nvSpPr>
        <p:spPr bwMode="auto">
          <a:xfrm>
            <a:off x="662622" y="1824000"/>
            <a:ext cx="11192829" cy="412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a:p>
            <a:pPr lvl="4"/>
            <a:endParaRPr lang="nl-NL"/>
          </a:p>
        </p:txBody>
      </p:sp>
      <p:sp>
        <p:nvSpPr>
          <p:cNvPr id="2" name="Tijdelijke aanduiding voor dianummer 1"/>
          <p:cNvSpPr>
            <a:spLocks noGrp="1"/>
          </p:cNvSpPr>
          <p:nvPr>
            <p:ph type="sldNum" sz="quarter" idx="4"/>
          </p:nvPr>
        </p:nvSpPr>
        <p:spPr>
          <a:xfrm>
            <a:off x="11284800" y="6364800"/>
            <a:ext cx="624000" cy="164251"/>
          </a:xfrm>
          <a:prstGeom prst="rect">
            <a:avLst/>
          </a:prstGeom>
          <a:noFill/>
        </p:spPr>
        <p:txBody>
          <a:bodyPr wrap="square" tIns="0" rIns="36000" bIns="0" rtlCol="0">
            <a:noAutofit/>
          </a:bodyPr>
          <a:lstStyle>
            <a:lvl1pPr>
              <a:lnSpc>
                <a:spcPts val="1200"/>
              </a:lnSpc>
              <a:defRPr lang="nl-NL" sz="1067" smtClean="0">
                <a:latin typeface="Verdana" pitchFamily="34" charset="0"/>
              </a:defRPr>
            </a:lvl1pPr>
          </a:lstStyle>
          <a:p>
            <a:pPr algn="r"/>
            <a:fld id="{F25965E0-7062-474C-8671-DB3A3CE669B0}" type="slidenum">
              <a:rPr lang="nl-NL" smtClean="0"/>
              <a:pPr algn="r"/>
              <a:t>‹#›</a:t>
            </a:fld>
            <a:endParaRPr lang="nl-NL"/>
          </a:p>
        </p:txBody>
      </p:sp>
      <p:pic>
        <p:nvPicPr>
          <p:cNvPr id="4" name="Picture 3">
            <a:extLst>
              <a:ext uri="{FF2B5EF4-FFF2-40B4-BE49-F238E27FC236}">
                <a16:creationId xmlns:a16="http://schemas.microsoft.com/office/drawing/2014/main" id="{C17E20AF-11C7-4DBD-BB66-34B10D7AE2EE}"/>
              </a:ext>
            </a:extLst>
          </p:cNvPr>
          <p:cNvPicPr>
            <a:picLocks/>
          </p:cNvPicPr>
          <p:nvPr userDrawn="1"/>
        </p:nvPicPr>
        <p:blipFill>
          <a:blip r:embed="rId27" cstate="print">
            <a:extLst>
              <a:ext uri="{28A0092B-C50C-407E-A947-70E740481C1C}">
                <a14:useLocalDpi xmlns:a14="http://schemas.microsoft.com/office/drawing/2010/main" val="0"/>
              </a:ext>
            </a:extLst>
          </a:blip>
          <a:stretch>
            <a:fillRect/>
          </a:stretch>
        </p:blipFill>
        <p:spPr bwMode="hidden">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67" r:id="rId2"/>
    <p:sldLayoutId id="2147483669" r:id="rId3"/>
    <p:sldLayoutId id="2147483670" r:id="rId4"/>
    <p:sldLayoutId id="2147483671" r:id="rId5"/>
    <p:sldLayoutId id="2147483672" r:id="rId6"/>
    <p:sldLayoutId id="2147483673" r:id="rId7"/>
    <p:sldLayoutId id="2147483668" r:id="rId8"/>
    <p:sldLayoutId id="2147483664" r:id="rId9"/>
    <p:sldLayoutId id="2147483653" r:id="rId10"/>
    <p:sldLayoutId id="2147483655" r:id="rId11"/>
    <p:sldLayoutId id="2147483656" r:id="rId12"/>
    <p:sldLayoutId id="2147483657" r:id="rId13"/>
    <p:sldLayoutId id="2147483659" r:id="rId14"/>
    <p:sldLayoutId id="2147483660" r:id="rId15"/>
    <p:sldLayoutId id="2147483661" r:id="rId16"/>
    <p:sldLayoutId id="2147483663" r:id="rId17"/>
    <p:sldLayoutId id="2147483665" r:id="rId18"/>
    <p:sldLayoutId id="2147483654" r:id="rId19"/>
    <p:sldLayoutId id="2147483666" r:id="rId20"/>
    <p:sldLayoutId id="2147483677" r:id="rId21"/>
    <p:sldLayoutId id="2147483678" r:id="rId22"/>
    <p:sldLayoutId id="2147483680" r:id="rId23"/>
    <p:sldLayoutId id="2147483681" r:id="rId24"/>
  </p:sldLayoutIdLst>
  <p:hf hdr="0" ftr="0" dt="0"/>
  <p:txStyles>
    <p:titleStyle>
      <a:lvl1pPr algn="l" rtl="0" fontAlgn="base">
        <a:lnSpc>
          <a:spcPts val="4267"/>
        </a:lnSpc>
        <a:spcBef>
          <a:spcPct val="0"/>
        </a:spcBef>
        <a:spcAft>
          <a:spcPct val="0"/>
        </a:spcAft>
        <a:defRPr sz="3467" kern="1200">
          <a:solidFill>
            <a:schemeClr val="bg2"/>
          </a:solidFill>
          <a:latin typeface="Verdana" pitchFamily="34" charset="0"/>
          <a:ea typeface="+mj-ea"/>
          <a:cs typeface="+mj-cs"/>
        </a:defRPr>
      </a:lvl1pPr>
      <a:lvl2pPr algn="l" rtl="0" fontAlgn="base">
        <a:lnSpc>
          <a:spcPts val="5333"/>
        </a:lnSpc>
        <a:spcBef>
          <a:spcPct val="0"/>
        </a:spcBef>
        <a:spcAft>
          <a:spcPct val="0"/>
        </a:spcAft>
        <a:defRPr sz="4267">
          <a:solidFill>
            <a:schemeClr val="bg1"/>
          </a:solidFill>
          <a:latin typeface="Verdana" pitchFamily="34" charset="0"/>
        </a:defRPr>
      </a:lvl2pPr>
      <a:lvl3pPr algn="l" rtl="0" fontAlgn="base">
        <a:lnSpc>
          <a:spcPts val="5333"/>
        </a:lnSpc>
        <a:spcBef>
          <a:spcPct val="0"/>
        </a:spcBef>
        <a:spcAft>
          <a:spcPct val="0"/>
        </a:spcAft>
        <a:defRPr sz="4267">
          <a:solidFill>
            <a:schemeClr val="bg1"/>
          </a:solidFill>
          <a:latin typeface="Verdana" pitchFamily="34" charset="0"/>
        </a:defRPr>
      </a:lvl3pPr>
      <a:lvl4pPr algn="l" rtl="0" fontAlgn="base">
        <a:lnSpc>
          <a:spcPts val="5333"/>
        </a:lnSpc>
        <a:spcBef>
          <a:spcPct val="0"/>
        </a:spcBef>
        <a:spcAft>
          <a:spcPct val="0"/>
        </a:spcAft>
        <a:defRPr sz="4267">
          <a:solidFill>
            <a:schemeClr val="bg1"/>
          </a:solidFill>
          <a:latin typeface="Verdana" pitchFamily="34" charset="0"/>
        </a:defRPr>
      </a:lvl4pPr>
      <a:lvl5pPr algn="l" rtl="0" fontAlgn="base">
        <a:lnSpc>
          <a:spcPts val="5333"/>
        </a:lnSpc>
        <a:spcBef>
          <a:spcPct val="0"/>
        </a:spcBef>
        <a:spcAft>
          <a:spcPct val="0"/>
        </a:spcAft>
        <a:defRPr sz="4267">
          <a:solidFill>
            <a:schemeClr val="bg1"/>
          </a:solidFill>
          <a:latin typeface="Verdana" pitchFamily="34" charset="0"/>
        </a:defRPr>
      </a:lvl5pPr>
      <a:lvl6pPr marL="609585" algn="l" rtl="0" fontAlgn="base">
        <a:lnSpc>
          <a:spcPts val="5333"/>
        </a:lnSpc>
        <a:spcBef>
          <a:spcPct val="0"/>
        </a:spcBef>
        <a:spcAft>
          <a:spcPct val="0"/>
        </a:spcAft>
        <a:defRPr sz="4267">
          <a:solidFill>
            <a:schemeClr val="bg1"/>
          </a:solidFill>
          <a:latin typeface="Verdana" pitchFamily="34" charset="0"/>
        </a:defRPr>
      </a:lvl6pPr>
      <a:lvl7pPr marL="1219170" algn="l" rtl="0" fontAlgn="base">
        <a:lnSpc>
          <a:spcPts val="5333"/>
        </a:lnSpc>
        <a:spcBef>
          <a:spcPct val="0"/>
        </a:spcBef>
        <a:spcAft>
          <a:spcPct val="0"/>
        </a:spcAft>
        <a:defRPr sz="4267">
          <a:solidFill>
            <a:schemeClr val="bg1"/>
          </a:solidFill>
          <a:latin typeface="Verdana" pitchFamily="34" charset="0"/>
        </a:defRPr>
      </a:lvl7pPr>
      <a:lvl8pPr marL="1828754" algn="l" rtl="0" fontAlgn="base">
        <a:lnSpc>
          <a:spcPts val="5333"/>
        </a:lnSpc>
        <a:spcBef>
          <a:spcPct val="0"/>
        </a:spcBef>
        <a:spcAft>
          <a:spcPct val="0"/>
        </a:spcAft>
        <a:defRPr sz="4267">
          <a:solidFill>
            <a:schemeClr val="bg1"/>
          </a:solidFill>
          <a:latin typeface="Verdana" pitchFamily="34" charset="0"/>
        </a:defRPr>
      </a:lvl8pPr>
      <a:lvl9pPr marL="2438339" algn="l" rtl="0" fontAlgn="base">
        <a:lnSpc>
          <a:spcPts val="5333"/>
        </a:lnSpc>
        <a:spcBef>
          <a:spcPct val="0"/>
        </a:spcBef>
        <a:spcAft>
          <a:spcPct val="0"/>
        </a:spcAft>
        <a:defRPr sz="4267">
          <a:solidFill>
            <a:schemeClr val="bg1"/>
          </a:solidFill>
          <a:latin typeface="Verdana" pitchFamily="34" charset="0"/>
        </a:defRPr>
      </a:lvl9pPr>
    </p:titleStyle>
    <p:bodyStyle>
      <a:lvl1pPr marL="336542" indent="-336542" algn="l" rtl="0" fontAlgn="base">
        <a:lnSpc>
          <a:spcPts val="3200"/>
        </a:lnSpc>
        <a:spcBef>
          <a:spcPts val="1467"/>
        </a:spcBef>
        <a:spcAft>
          <a:spcPct val="0"/>
        </a:spcAft>
        <a:buClr>
          <a:schemeClr val="bg2"/>
        </a:buClr>
        <a:buSzPct val="140000"/>
        <a:buFont typeface="Wingdings" pitchFamily="2" charset="2"/>
        <a:buChar char="§"/>
        <a:defRPr sz="2400" kern="1200">
          <a:solidFill>
            <a:schemeClr val="bg2"/>
          </a:solidFill>
          <a:latin typeface="Verdana" pitchFamily="34" charset="0"/>
          <a:ea typeface="+mn-ea"/>
          <a:cs typeface="+mn-cs"/>
        </a:defRPr>
      </a:lvl1pPr>
      <a:lvl2pPr marL="1310185" indent="-380990" algn="l" rtl="0" fontAlgn="base">
        <a:lnSpc>
          <a:spcPts val="3200"/>
        </a:lnSpc>
        <a:spcBef>
          <a:spcPts val="1200"/>
        </a:spcBef>
        <a:spcAft>
          <a:spcPct val="0"/>
        </a:spcAft>
        <a:buClr>
          <a:schemeClr val="bg2"/>
        </a:buClr>
        <a:buSzPct val="115000"/>
        <a:buFont typeface="Verdana" pitchFamily="34" charset="0"/>
        <a:buChar char="●"/>
        <a:defRPr sz="2400" kern="1200">
          <a:solidFill>
            <a:schemeClr val="bg2"/>
          </a:solidFill>
          <a:latin typeface="Verdana" pitchFamily="34" charset="0"/>
          <a:ea typeface="+mn-ea"/>
          <a:cs typeface="+mn-cs"/>
        </a:defRPr>
      </a:lvl2pPr>
      <a:lvl3pPr marL="2506071" indent="-425440" algn="l" rtl="0" fontAlgn="base">
        <a:lnSpc>
          <a:spcPts val="3200"/>
        </a:lnSpc>
        <a:spcBef>
          <a:spcPts val="1200"/>
        </a:spcBef>
        <a:spcAft>
          <a:spcPct val="0"/>
        </a:spcAft>
        <a:buSzPct val="115000"/>
        <a:buFont typeface="Verdana" pitchFamily="34" charset="0"/>
        <a:buChar char="●"/>
        <a:defRPr sz="2400" kern="1200">
          <a:solidFill>
            <a:schemeClr val="bg2"/>
          </a:solidFill>
          <a:latin typeface="Verdana" pitchFamily="34" charset="0"/>
          <a:ea typeface="+mn-ea"/>
          <a:cs typeface="+mn-cs"/>
        </a:defRPr>
      </a:lvl3pPr>
      <a:lvl4pPr marL="3589777" indent="-480472" algn="l" rtl="0" fontAlgn="base">
        <a:lnSpc>
          <a:spcPts val="3200"/>
        </a:lnSpc>
        <a:spcBef>
          <a:spcPts val="1200"/>
        </a:spcBef>
        <a:spcAft>
          <a:spcPct val="0"/>
        </a:spcAft>
        <a:buSzPct val="115000"/>
        <a:buFont typeface="Verdana" pitchFamily="34" charset="0"/>
        <a:buChar char="●"/>
        <a:defRPr sz="2400" kern="1200" baseline="0">
          <a:solidFill>
            <a:schemeClr val="bg2"/>
          </a:solidFill>
          <a:latin typeface="Verdana" pitchFamily="34" charset="0"/>
          <a:ea typeface="+mn-ea"/>
          <a:cs typeface="+mn-cs"/>
        </a:defRPr>
      </a:lvl4pPr>
      <a:lvl5pPr marL="4540137" indent="-469888" algn="l" rtl="0" fontAlgn="base">
        <a:lnSpc>
          <a:spcPts val="3200"/>
        </a:lnSpc>
        <a:spcBef>
          <a:spcPts val="1200"/>
        </a:spcBef>
        <a:spcAft>
          <a:spcPct val="0"/>
        </a:spcAft>
        <a:buSzPct val="115000"/>
        <a:buFont typeface="Verdana" pitchFamily="34" charset="0"/>
        <a:buChar char="●"/>
        <a:defRPr sz="2400" kern="1200">
          <a:solidFill>
            <a:schemeClr val="bg2"/>
          </a:solidFill>
          <a:latin typeface="Verdana"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nl-NL"/>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864B0387-07BA-AE4A-8C6A-E5CED0A114E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rot="16982642">
            <a:off x="2747707" y="-3948719"/>
            <a:ext cx="7106696" cy="13651482"/>
          </a:xfrm>
          <a:prstGeom prst="rect">
            <a:avLst/>
          </a:prstGeom>
        </p:spPr>
      </p:pic>
      <p:sp>
        <p:nvSpPr>
          <p:cNvPr id="2" name="Slide Number Placeholder 1">
            <a:extLst>
              <a:ext uri="{FF2B5EF4-FFF2-40B4-BE49-F238E27FC236}">
                <a16:creationId xmlns:a16="http://schemas.microsoft.com/office/drawing/2014/main" id="{79FFAF79-DC41-6244-8128-3621AE60AFD6}"/>
              </a:ext>
            </a:extLst>
          </p:cNvPr>
          <p:cNvSpPr>
            <a:spLocks noGrp="1"/>
          </p:cNvSpPr>
          <p:nvPr>
            <p:ph type="sldNum" sz="quarter" idx="4"/>
          </p:nvPr>
        </p:nvSpPr>
        <p:spPr>
          <a:xfrm>
            <a:off x="313576" y="6144654"/>
            <a:ext cx="441770" cy="441813"/>
          </a:xfrm>
          <a:prstGeom prst="ellipse">
            <a:avLst/>
          </a:prstGeom>
          <a:solidFill>
            <a:schemeClr val="bg1"/>
          </a:solidFill>
          <a:ln w="50800">
            <a:solidFill>
              <a:schemeClr val="accent3"/>
            </a:solidFill>
          </a:ln>
        </p:spPr>
        <p:txBody>
          <a:bodyPr vert="horz" lIns="91440" tIns="45720" rIns="91440" bIns="45720" rtlCol="0" anchor="ctr">
            <a:noAutofit/>
          </a:bodyPr>
          <a:lstStyle>
            <a:lvl1pPr algn="ctr">
              <a:defRPr sz="1100" b="1" i="0" cap="all" baseline="0">
                <a:solidFill>
                  <a:schemeClr val="tx1"/>
                </a:solidFill>
                <a:latin typeface="Arial Narrow" panose="020B0604020202020204" pitchFamily="34" charset="0"/>
                <a:cs typeface="Arial Narrow" panose="020B0604020202020204" pitchFamily="34" charset="0"/>
              </a:defRPr>
            </a:lvl1pPr>
          </a:lstStyle>
          <a:p>
            <a:fld id="{6586D83B-F5E2-6149-B7DD-0F6F1BA75908}" type="slidenum">
              <a:rPr lang="en-US" smtClean="0"/>
              <a:pPr/>
              <a:t>‹#›</a:t>
            </a:fld>
            <a:endParaRPr lang="en-US"/>
          </a:p>
        </p:txBody>
      </p:sp>
      <p:pic>
        <p:nvPicPr>
          <p:cNvPr id="4" name="Picture 3">
            <a:extLst>
              <a:ext uri="{FF2B5EF4-FFF2-40B4-BE49-F238E27FC236}">
                <a16:creationId xmlns:a16="http://schemas.microsoft.com/office/drawing/2014/main" id="{8C0C8C51-B448-EE4F-92CF-32A58A7A2208}"/>
              </a:ext>
            </a:extLst>
          </p:cNvPr>
          <p:cNvPicPr>
            <a:picLocks noChangeAspect="1"/>
          </p:cNvPicPr>
          <p:nvPr userDrawn="1"/>
        </p:nvPicPr>
        <p:blipFill>
          <a:blip r:embed="rId6"/>
          <a:stretch>
            <a:fillRect/>
          </a:stretch>
        </p:blipFill>
        <p:spPr>
          <a:xfrm>
            <a:off x="884555" y="5951413"/>
            <a:ext cx="1660433" cy="828294"/>
          </a:xfrm>
          <a:prstGeom prst="rect">
            <a:avLst/>
          </a:prstGeom>
        </p:spPr>
      </p:pic>
      <p:cxnSp>
        <p:nvCxnSpPr>
          <p:cNvPr id="5" name="Straight Connector 4">
            <a:extLst>
              <a:ext uri="{FF2B5EF4-FFF2-40B4-BE49-F238E27FC236}">
                <a16:creationId xmlns:a16="http://schemas.microsoft.com/office/drawing/2014/main" id="{A72C1AB5-3A56-FC40-9039-7F559F192A9B}"/>
              </a:ext>
            </a:extLst>
          </p:cNvPr>
          <p:cNvCxnSpPr>
            <a:cxnSpLocks/>
          </p:cNvCxnSpPr>
          <p:nvPr userDrawn="1"/>
        </p:nvCxnSpPr>
        <p:spPr>
          <a:xfrm>
            <a:off x="2544988" y="6144654"/>
            <a:ext cx="0" cy="441813"/>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90710629"/>
      </p:ext>
    </p:extLst>
  </p:cSld>
  <p:clrMap bg1="lt1" tx1="dk1" bg2="lt2" tx2="dk2" accent1="accent1" accent2="accent2" accent3="accent3" accent4="accent4" accent5="accent5" accent6="accent6" hlink="hlink" folHlink="folHlink"/>
  <p:sldLayoutIdLst>
    <p:sldLayoutId id="2147483981" r:id="rId1"/>
    <p:sldLayoutId id="2147483982" r:id="rId2"/>
    <p:sldLayoutId id="2147483983" r:id="rId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dt="0"/>
  <p:txStyles>
    <p:titleStyle>
      <a:lvl1pPr algn="l" defTabSz="91425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64" indent="-228564" algn="l" defTabSz="91425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691" indent="-228564" algn="l" defTabSz="91425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19" indent="-228564" algn="l" defTabSz="91425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947"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074"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202"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330"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457"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84"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256" rtl="0" eaLnBrk="1" latinLnBrk="0" hangingPunct="1">
        <a:defRPr sz="1800" kern="1200">
          <a:solidFill>
            <a:schemeClr val="tx1"/>
          </a:solidFill>
          <a:latin typeface="+mn-lt"/>
          <a:ea typeface="+mn-ea"/>
          <a:cs typeface="+mn-cs"/>
        </a:defRPr>
      </a:lvl1pPr>
      <a:lvl2pPr marL="457128" algn="l" defTabSz="914256" rtl="0" eaLnBrk="1" latinLnBrk="0" hangingPunct="1">
        <a:defRPr sz="1800" kern="1200">
          <a:solidFill>
            <a:schemeClr val="tx1"/>
          </a:solidFill>
          <a:latin typeface="+mn-lt"/>
          <a:ea typeface="+mn-ea"/>
          <a:cs typeface="+mn-cs"/>
        </a:defRPr>
      </a:lvl2pPr>
      <a:lvl3pPr marL="914256" algn="l" defTabSz="914256" rtl="0" eaLnBrk="1" latinLnBrk="0" hangingPunct="1">
        <a:defRPr sz="1800" kern="1200">
          <a:solidFill>
            <a:schemeClr val="tx1"/>
          </a:solidFill>
          <a:latin typeface="+mn-lt"/>
          <a:ea typeface="+mn-ea"/>
          <a:cs typeface="+mn-cs"/>
        </a:defRPr>
      </a:lvl3pPr>
      <a:lvl4pPr marL="1371383" algn="l" defTabSz="914256" rtl="0" eaLnBrk="1" latinLnBrk="0" hangingPunct="1">
        <a:defRPr sz="1800" kern="1200">
          <a:solidFill>
            <a:schemeClr val="tx1"/>
          </a:solidFill>
          <a:latin typeface="+mn-lt"/>
          <a:ea typeface="+mn-ea"/>
          <a:cs typeface="+mn-cs"/>
        </a:defRPr>
      </a:lvl4pPr>
      <a:lvl5pPr marL="1828510" algn="l" defTabSz="914256" rtl="0" eaLnBrk="1" latinLnBrk="0" hangingPunct="1">
        <a:defRPr sz="1800" kern="1200">
          <a:solidFill>
            <a:schemeClr val="tx1"/>
          </a:solidFill>
          <a:latin typeface="+mn-lt"/>
          <a:ea typeface="+mn-ea"/>
          <a:cs typeface="+mn-cs"/>
        </a:defRPr>
      </a:lvl5pPr>
      <a:lvl6pPr marL="2285638" algn="l" defTabSz="914256" rtl="0" eaLnBrk="1" latinLnBrk="0" hangingPunct="1">
        <a:defRPr sz="1800" kern="1200">
          <a:solidFill>
            <a:schemeClr val="tx1"/>
          </a:solidFill>
          <a:latin typeface="+mn-lt"/>
          <a:ea typeface="+mn-ea"/>
          <a:cs typeface="+mn-cs"/>
        </a:defRPr>
      </a:lvl6pPr>
      <a:lvl7pPr marL="2742766" algn="l" defTabSz="914256" rtl="0" eaLnBrk="1" latinLnBrk="0" hangingPunct="1">
        <a:defRPr sz="1800" kern="1200">
          <a:solidFill>
            <a:schemeClr val="tx1"/>
          </a:solidFill>
          <a:latin typeface="+mn-lt"/>
          <a:ea typeface="+mn-ea"/>
          <a:cs typeface="+mn-cs"/>
        </a:defRPr>
      </a:lvl7pPr>
      <a:lvl8pPr marL="3199893" algn="l" defTabSz="914256" rtl="0" eaLnBrk="1" latinLnBrk="0" hangingPunct="1">
        <a:defRPr sz="1800" kern="1200">
          <a:solidFill>
            <a:schemeClr val="tx1"/>
          </a:solidFill>
          <a:latin typeface="+mn-lt"/>
          <a:ea typeface="+mn-ea"/>
          <a:cs typeface="+mn-cs"/>
        </a:defRPr>
      </a:lvl8pPr>
      <a:lvl9pPr marL="3657021" algn="l" defTabSz="91425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9FFAF79-DC41-6244-8128-3621AE60AFD6}"/>
              </a:ext>
            </a:extLst>
          </p:cNvPr>
          <p:cNvSpPr>
            <a:spLocks noGrp="1"/>
          </p:cNvSpPr>
          <p:nvPr>
            <p:ph type="sldNum" sz="quarter" idx="4"/>
          </p:nvPr>
        </p:nvSpPr>
        <p:spPr>
          <a:xfrm>
            <a:off x="9751866" y="6144654"/>
            <a:ext cx="441770" cy="441813"/>
          </a:xfrm>
          <a:prstGeom prst="ellipse">
            <a:avLst/>
          </a:prstGeom>
          <a:solidFill>
            <a:schemeClr val="bg1"/>
          </a:solidFill>
          <a:ln w="50800">
            <a:solidFill>
              <a:schemeClr val="accent3"/>
            </a:solidFill>
          </a:ln>
        </p:spPr>
        <p:txBody>
          <a:bodyPr vert="horz" lIns="91440" tIns="45720" rIns="91440" bIns="45720" rtlCol="0" anchor="ctr">
            <a:noAutofit/>
          </a:bodyPr>
          <a:lstStyle>
            <a:lvl1pPr algn="ctr">
              <a:defRPr sz="1100" b="1" i="0" cap="all" baseline="0">
                <a:solidFill>
                  <a:schemeClr val="tx1"/>
                </a:solidFill>
                <a:latin typeface="Arial Narrow" panose="020B0604020202020204" pitchFamily="34" charset="0"/>
                <a:cs typeface="Arial Narrow" panose="020B0604020202020204" pitchFamily="34" charset="0"/>
              </a:defRPr>
            </a:lvl1pPr>
          </a:lstStyle>
          <a:p>
            <a:fld id="{6586D83B-F5E2-6149-B7DD-0F6F1BA75908}" type="slidenum">
              <a:rPr lang="en-US" smtClean="0"/>
              <a:pPr/>
              <a:t>‹#›</a:t>
            </a:fld>
            <a:endParaRPr lang="en-US"/>
          </a:p>
        </p:txBody>
      </p:sp>
      <p:pic>
        <p:nvPicPr>
          <p:cNvPr id="4" name="Picture 3">
            <a:extLst>
              <a:ext uri="{FF2B5EF4-FFF2-40B4-BE49-F238E27FC236}">
                <a16:creationId xmlns:a16="http://schemas.microsoft.com/office/drawing/2014/main" id="{8C0C8C51-B448-EE4F-92CF-32A58A7A2208}"/>
              </a:ext>
            </a:extLst>
          </p:cNvPr>
          <p:cNvPicPr>
            <a:picLocks noChangeAspect="1"/>
          </p:cNvPicPr>
          <p:nvPr userDrawn="1"/>
        </p:nvPicPr>
        <p:blipFill>
          <a:blip r:embed="rId20"/>
          <a:stretch>
            <a:fillRect/>
          </a:stretch>
        </p:blipFill>
        <p:spPr>
          <a:xfrm>
            <a:off x="10322845" y="5951413"/>
            <a:ext cx="1660433" cy="828294"/>
          </a:xfrm>
          <a:prstGeom prst="rect">
            <a:avLst/>
          </a:prstGeom>
        </p:spPr>
      </p:pic>
    </p:spTree>
    <p:extLst>
      <p:ext uri="{BB962C8B-B14F-4D97-AF65-F5344CB8AC3E}">
        <p14:creationId xmlns:p14="http://schemas.microsoft.com/office/powerpoint/2010/main" val="1478501032"/>
      </p:ext>
    </p:extLst>
  </p:cSld>
  <p:clrMap bg1="lt1" tx1="dk1" bg2="lt2" tx2="dk2" accent1="accent1" accent2="accent2" accent3="accent3" accent4="accent4" accent5="accent5" accent6="accent6" hlink="hlink" folHlink="folHlink"/>
  <p:sldLayoutIdLst>
    <p:sldLayoutId id="2147483950" r:id="rId1"/>
    <p:sldLayoutId id="2147483962" r:id="rId2"/>
    <p:sldLayoutId id="2147483961" r:id="rId3"/>
    <p:sldLayoutId id="2147483951" r:id="rId4"/>
    <p:sldLayoutId id="2147483953" r:id="rId5"/>
    <p:sldLayoutId id="2147483963" r:id="rId6"/>
    <p:sldLayoutId id="2147483964" r:id="rId7"/>
    <p:sldLayoutId id="2147483954" r:id="rId8"/>
    <p:sldLayoutId id="2147484026" r:id="rId9"/>
    <p:sldLayoutId id="2147484027" r:id="rId10"/>
    <p:sldLayoutId id="2147484028" r:id="rId11"/>
    <p:sldLayoutId id="2147484029" r:id="rId12"/>
    <p:sldLayoutId id="2147483955" r:id="rId13"/>
    <p:sldLayoutId id="2147483966" r:id="rId14"/>
    <p:sldLayoutId id="2147483965" r:id="rId15"/>
    <p:sldLayoutId id="2147483956" r:id="rId16"/>
    <p:sldLayoutId id="2147483992" r:id="rId17"/>
    <p:sldLayoutId id="2147483993" r:id="rId18"/>
  </p:sldLayoutIdLst>
  <p:hf hdr="0" dt="0"/>
  <p:txStyles>
    <p:titleStyle>
      <a:lvl1pPr algn="l" defTabSz="91425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64" indent="-228564" algn="l" defTabSz="91425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691" indent="-228564" algn="l" defTabSz="91425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19" indent="-228564" algn="l" defTabSz="91425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947"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074"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202"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330"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457"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84"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256" rtl="0" eaLnBrk="1" latinLnBrk="0" hangingPunct="1">
        <a:defRPr sz="1800" kern="1200">
          <a:solidFill>
            <a:schemeClr val="tx1"/>
          </a:solidFill>
          <a:latin typeface="+mn-lt"/>
          <a:ea typeface="+mn-ea"/>
          <a:cs typeface="+mn-cs"/>
        </a:defRPr>
      </a:lvl1pPr>
      <a:lvl2pPr marL="457128" algn="l" defTabSz="914256" rtl="0" eaLnBrk="1" latinLnBrk="0" hangingPunct="1">
        <a:defRPr sz="1800" kern="1200">
          <a:solidFill>
            <a:schemeClr val="tx1"/>
          </a:solidFill>
          <a:latin typeface="+mn-lt"/>
          <a:ea typeface="+mn-ea"/>
          <a:cs typeface="+mn-cs"/>
        </a:defRPr>
      </a:lvl2pPr>
      <a:lvl3pPr marL="914256" algn="l" defTabSz="914256" rtl="0" eaLnBrk="1" latinLnBrk="0" hangingPunct="1">
        <a:defRPr sz="1800" kern="1200">
          <a:solidFill>
            <a:schemeClr val="tx1"/>
          </a:solidFill>
          <a:latin typeface="+mn-lt"/>
          <a:ea typeface="+mn-ea"/>
          <a:cs typeface="+mn-cs"/>
        </a:defRPr>
      </a:lvl3pPr>
      <a:lvl4pPr marL="1371383" algn="l" defTabSz="914256" rtl="0" eaLnBrk="1" latinLnBrk="0" hangingPunct="1">
        <a:defRPr sz="1800" kern="1200">
          <a:solidFill>
            <a:schemeClr val="tx1"/>
          </a:solidFill>
          <a:latin typeface="+mn-lt"/>
          <a:ea typeface="+mn-ea"/>
          <a:cs typeface="+mn-cs"/>
        </a:defRPr>
      </a:lvl4pPr>
      <a:lvl5pPr marL="1828510" algn="l" defTabSz="914256" rtl="0" eaLnBrk="1" latinLnBrk="0" hangingPunct="1">
        <a:defRPr sz="1800" kern="1200">
          <a:solidFill>
            <a:schemeClr val="tx1"/>
          </a:solidFill>
          <a:latin typeface="+mn-lt"/>
          <a:ea typeface="+mn-ea"/>
          <a:cs typeface="+mn-cs"/>
        </a:defRPr>
      </a:lvl5pPr>
      <a:lvl6pPr marL="2285638" algn="l" defTabSz="914256" rtl="0" eaLnBrk="1" latinLnBrk="0" hangingPunct="1">
        <a:defRPr sz="1800" kern="1200">
          <a:solidFill>
            <a:schemeClr val="tx1"/>
          </a:solidFill>
          <a:latin typeface="+mn-lt"/>
          <a:ea typeface="+mn-ea"/>
          <a:cs typeface="+mn-cs"/>
        </a:defRPr>
      </a:lvl6pPr>
      <a:lvl7pPr marL="2742766" algn="l" defTabSz="914256" rtl="0" eaLnBrk="1" latinLnBrk="0" hangingPunct="1">
        <a:defRPr sz="1800" kern="1200">
          <a:solidFill>
            <a:schemeClr val="tx1"/>
          </a:solidFill>
          <a:latin typeface="+mn-lt"/>
          <a:ea typeface="+mn-ea"/>
          <a:cs typeface="+mn-cs"/>
        </a:defRPr>
      </a:lvl7pPr>
      <a:lvl8pPr marL="3199893" algn="l" defTabSz="914256" rtl="0" eaLnBrk="1" latinLnBrk="0" hangingPunct="1">
        <a:defRPr sz="1800" kern="1200">
          <a:solidFill>
            <a:schemeClr val="tx1"/>
          </a:solidFill>
          <a:latin typeface="+mn-lt"/>
          <a:ea typeface="+mn-ea"/>
          <a:cs typeface="+mn-cs"/>
        </a:defRPr>
      </a:lvl8pPr>
      <a:lvl9pPr marL="3657021" algn="l" defTabSz="91425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218661" y="6356350"/>
            <a:ext cx="2365513" cy="365125"/>
          </a:xfrm>
          <a:prstGeom prst="rect">
            <a:avLst/>
          </a:prstGeom>
        </p:spPr>
        <p:txBody>
          <a:bodyPr vert="horz" lIns="91440" tIns="45720" rIns="91440" bIns="45720" rtlCol="0" anchor="ctr"/>
          <a:lstStyle>
            <a:lvl1pPr algn="l">
              <a:defRPr sz="1200" cap="all" baseline="0">
                <a:solidFill>
                  <a:schemeClr val="tx1">
                    <a:tint val="75000"/>
                  </a:schemeClr>
                </a:solidFill>
                <a:latin typeface="Arial" panose="020B0604020202020204" pitchFamily="34" charset="0"/>
              </a:defRPr>
            </a:lvl1pPr>
          </a:lstStyle>
          <a:p>
            <a:endParaRPr lang="en-US"/>
          </a:p>
        </p:txBody>
      </p:sp>
      <p:sp>
        <p:nvSpPr>
          <p:cNvPr id="5" name="Footer Placeholder 4"/>
          <p:cNvSpPr>
            <a:spLocks noGrp="1"/>
          </p:cNvSpPr>
          <p:nvPr>
            <p:ph type="ftr" sz="quarter" idx="3"/>
          </p:nvPr>
        </p:nvSpPr>
        <p:spPr>
          <a:xfrm>
            <a:off x="4015409" y="6356350"/>
            <a:ext cx="6370982" cy="365125"/>
          </a:xfrm>
          <a:prstGeom prst="rect">
            <a:avLst/>
          </a:prstGeom>
        </p:spPr>
        <p:txBody>
          <a:bodyPr vert="horz" lIns="91440" tIns="45720" rIns="91440" bIns="45720" rtlCol="0" anchor="ctr"/>
          <a:lstStyle>
            <a:lvl1pPr algn="l">
              <a:defRPr sz="1200" cap="all" baseline="0">
                <a:solidFill>
                  <a:schemeClr val="tx1">
                    <a:tint val="75000"/>
                  </a:schemeClr>
                </a:solidFill>
                <a:latin typeface="Arial" panose="020B0604020202020204" pitchFamily="34" charset="0"/>
              </a:defRPr>
            </a:lvl1pPr>
          </a:lstStyle>
          <a:p>
            <a:r>
              <a:rPr lang="en-US"/>
              <a:t>PhD qualifier | Lynn Vosman</a:t>
            </a:r>
          </a:p>
        </p:txBody>
      </p:sp>
      <p:sp>
        <p:nvSpPr>
          <p:cNvPr id="6" name="Slide Number Placeholder 5"/>
          <p:cNvSpPr>
            <a:spLocks noGrp="1"/>
          </p:cNvSpPr>
          <p:nvPr>
            <p:ph type="sldNum" sz="quarter" idx="4"/>
          </p:nvPr>
        </p:nvSpPr>
        <p:spPr>
          <a:xfrm>
            <a:off x="11082130" y="6356350"/>
            <a:ext cx="84482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D79D20-9926-6947-91A9-E826DAB4C488}" type="slidenum">
              <a:rPr lang="en-US" smtClean="0"/>
              <a:t>‹#›</a:t>
            </a:fld>
            <a:endParaRPr lang="en-US"/>
          </a:p>
        </p:txBody>
      </p:sp>
      <p:pic>
        <p:nvPicPr>
          <p:cNvPr id="8" name="Picture 7">
            <a:extLst>
              <a:ext uri="{FF2B5EF4-FFF2-40B4-BE49-F238E27FC236}">
                <a16:creationId xmlns:a16="http://schemas.microsoft.com/office/drawing/2014/main" id="{C2310C1B-65DB-2343-8AA3-FE42BB8807D3}"/>
              </a:ext>
            </a:extLst>
          </p:cNvPr>
          <p:cNvPicPr>
            <a:picLocks noChangeAspect="1"/>
          </p:cNvPicPr>
          <p:nvPr userDrawn="1"/>
        </p:nvPicPr>
        <p:blipFill>
          <a:blip r:embed="rId5"/>
          <a:stretch>
            <a:fillRect/>
          </a:stretch>
        </p:blipFill>
        <p:spPr>
          <a:xfrm>
            <a:off x="3332205" y="1500167"/>
            <a:ext cx="5527589" cy="2757394"/>
          </a:xfrm>
          <a:prstGeom prst="rect">
            <a:avLst/>
          </a:prstGeom>
        </p:spPr>
      </p:pic>
    </p:spTree>
    <p:extLst>
      <p:ext uri="{BB962C8B-B14F-4D97-AF65-F5344CB8AC3E}">
        <p14:creationId xmlns:p14="http://schemas.microsoft.com/office/powerpoint/2010/main" val="1954053638"/>
      </p:ext>
    </p:extLst>
  </p:cSld>
  <p:clrMap bg1="lt1" tx1="dk1" bg2="lt2" tx2="dk2" accent1="accent1" accent2="accent2" accent3="accent3" accent4="accent4" accent5="accent5" accent6="accent6" hlink="hlink" folHlink="folHlink"/>
  <p:sldLayoutIdLst>
    <p:sldLayoutId id="2147483925" r:id="rId1"/>
    <p:sldLayoutId id="2147483927" r:id="rId2"/>
    <p:sldLayoutId id="2147483926" r:id="rId3"/>
  </p:sldLayoutIdLst>
  <p:hf hdr="0" dt="0"/>
  <p:txStyles>
    <p:titleStyle>
      <a:lvl1pPr algn="l" defTabSz="914400" rtl="0" eaLnBrk="1" latinLnBrk="0" hangingPunct="1">
        <a:lnSpc>
          <a:spcPct val="90000"/>
        </a:lnSpc>
        <a:spcBef>
          <a:spcPct val="0"/>
        </a:spcBef>
        <a:buNone/>
        <a:defRPr sz="3600" b="1" i="0" kern="1200" cap="all" baseline="0">
          <a:solidFill>
            <a:schemeClr val="tx1"/>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png"/></Relationships>
</file>

<file path=ppt/slides/_rels/slide1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35.jpeg"/><Relationship Id="rId7" Type="http://schemas.openxmlformats.org/officeDocument/2006/relationships/image" Target="../media/image51.pn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50.png"/><Relationship Id="rId5" Type="http://schemas.openxmlformats.org/officeDocument/2006/relationships/image" Target="../media/image37.png"/><Relationship Id="rId10" Type="http://schemas.openxmlformats.org/officeDocument/2006/relationships/image" Target="../media/image54.jpeg"/><Relationship Id="rId4" Type="http://schemas.openxmlformats.org/officeDocument/2006/relationships/image" Target="../media/image36.png"/><Relationship Id="rId9" Type="http://schemas.openxmlformats.org/officeDocument/2006/relationships/image" Target="../media/image53.png"/></Relationships>
</file>

<file path=ppt/slides/_rels/slide1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55.jpeg"/><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56.jpeg"/><Relationship Id="rId5" Type="http://schemas.openxmlformats.org/officeDocument/2006/relationships/image" Target="../media/image37.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35.jpeg"/><Relationship Id="rId7" Type="http://schemas.openxmlformats.org/officeDocument/2006/relationships/image" Target="../media/image58.jpe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57.jpeg"/><Relationship Id="rId5" Type="http://schemas.openxmlformats.org/officeDocument/2006/relationships/image" Target="../media/image37.png"/><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8" Type="http://schemas.openxmlformats.org/officeDocument/2006/relationships/hyperlink" Target="https://publicwiki.deltares.nl/display/TKIP/DEL134+-+TKI+Dutch+Coastline+Challenge%3A+samen+naar+duurzaam+en+opschaalbaar+kustonderhoud" TargetMode="External"/><Relationship Id="rId3" Type="http://schemas.openxmlformats.org/officeDocument/2006/relationships/image" Target="../media/image35.jpeg"/><Relationship Id="rId7" Type="http://schemas.openxmlformats.org/officeDocument/2006/relationships/image" Target="../media/image61.pn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60.png"/><Relationship Id="rId5" Type="http://schemas.openxmlformats.org/officeDocument/2006/relationships/image" Target="../media/image37.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6.gif"/><Relationship Id="rId5" Type="http://schemas.openxmlformats.org/officeDocument/2006/relationships/image" Target="../media/image65.jpeg"/><Relationship Id="rId4" Type="http://schemas.openxmlformats.org/officeDocument/2006/relationships/image" Target="../media/image64.jpeg"/></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7.gif"/><Relationship Id="rId5" Type="http://schemas.openxmlformats.org/officeDocument/2006/relationships/image" Target="../media/image65.jpeg"/><Relationship Id="rId4" Type="http://schemas.openxmlformats.org/officeDocument/2006/relationships/image" Target="../media/image64.jpeg"/></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0.jpeg"/><Relationship Id="rId13" Type="http://schemas.openxmlformats.org/officeDocument/2006/relationships/image" Target="../media/image75.png"/><Relationship Id="rId3" Type="http://schemas.openxmlformats.org/officeDocument/2006/relationships/image" Target="../media/image35.jpeg"/><Relationship Id="rId7" Type="http://schemas.openxmlformats.org/officeDocument/2006/relationships/image" Target="../media/image69.jpeg"/><Relationship Id="rId12" Type="http://schemas.openxmlformats.org/officeDocument/2006/relationships/image" Target="../media/image74.png"/><Relationship Id="rId17" Type="http://schemas.openxmlformats.org/officeDocument/2006/relationships/image" Target="../media/image79.png"/><Relationship Id="rId2" Type="http://schemas.openxmlformats.org/officeDocument/2006/relationships/image" Target="../media/image34.png"/><Relationship Id="rId16" Type="http://schemas.openxmlformats.org/officeDocument/2006/relationships/image" Target="../media/image78.png"/><Relationship Id="rId1" Type="http://schemas.openxmlformats.org/officeDocument/2006/relationships/slideLayout" Target="../slideLayouts/slideLayout6.xml"/><Relationship Id="rId6" Type="http://schemas.openxmlformats.org/officeDocument/2006/relationships/image" Target="../media/image68.jpeg"/><Relationship Id="rId11" Type="http://schemas.openxmlformats.org/officeDocument/2006/relationships/image" Target="../media/image73.jpeg"/><Relationship Id="rId5" Type="http://schemas.openxmlformats.org/officeDocument/2006/relationships/image" Target="../media/image37.png"/><Relationship Id="rId15" Type="http://schemas.openxmlformats.org/officeDocument/2006/relationships/image" Target="../media/image77.png"/><Relationship Id="rId10" Type="http://schemas.openxmlformats.org/officeDocument/2006/relationships/image" Target="../media/image72.jpeg"/><Relationship Id="rId4" Type="http://schemas.openxmlformats.org/officeDocument/2006/relationships/image" Target="../media/image36.png"/><Relationship Id="rId9" Type="http://schemas.openxmlformats.org/officeDocument/2006/relationships/image" Target="../media/image71.jpeg"/><Relationship Id="rId14" Type="http://schemas.openxmlformats.org/officeDocument/2006/relationships/image" Target="../media/image76.png"/></Relationships>
</file>

<file path=ppt/slides/_rels/slide21.xml.rels><?xml version="1.0" encoding="UTF-8" standalone="yes"?>
<Relationships xmlns="http://schemas.openxmlformats.org/package/2006/relationships"><Relationship Id="rId8" Type="http://schemas.openxmlformats.org/officeDocument/2006/relationships/image" Target="../media/image69.jpeg"/><Relationship Id="rId3" Type="http://schemas.openxmlformats.org/officeDocument/2006/relationships/image" Target="../media/image35.jpeg"/><Relationship Id="rId7" Type="http://schemas.openxmlformats.org/officeDocument/2006/relationships/image" Target="../media/image68.jpe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71.jpeg"/><Relationship Id="rId11" Type="http://schemas.openxmlformats.org/officeDocument/2006/relationships/image" Target="../media/image73.jpeg"/><Relationship Id="rId5" Type="http://schemas.openxmlformats.org/officeDocument/2006/relationships/image" Target="../media/image37.png"/><Relationship Id="rId10" Type="http://schemas.openxmlformats.org/officeDocument/2006/relationships/image" Target="../media/image72.jpeg"/><Relationship Id="rId4" Type="http://schemas.openxmlformats.org/officeDocument/2006/relationships/image" Target="../media/image36.png"/><Relationship Id="rId9" Type="http://schemas.openxmlformats.org/officeDocument/2006/relationships/image" Target="../media/image70.jpeg"/></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35.jpeg"/><Relationship Id="rId7" Type="http://schemas.openxmlformats.org/officeDocument/2006/relationships/image" Target="../media/image81.pn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80.png"/><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35.jpeg"/><Relationship Id="rId7" Type="http://schemas.openxmlformats.org/officeDocument/2006/relationships/image" Target="../media/image83.jpe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82.jpeg"/><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37.pn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37.png"/><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84.png"/><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jpeg"/></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85.png"/><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jpeg"/></Relationships>
</file>

<file path=ppt/slides/_rels/slide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9.png"/><Relationship Id="rId3" Type="http://schemas.openxmlformats.org/officeDocument/2006/relationships/image" Target="../media/image35.jpeg"/><Relationship Id="rId7" Type="http://schemas.openxmlformats.org/officeDocument/2006/relationships/image" Target="../media/image87.png"/><Relationship Id="rId12" Type="http://schemas.openxmlformats.org/officeDocument/2006/relationships/image" Target="../media/image78.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86.jpeg"/><Relationship Id="rId11" Type="http://schemas.openxmlformats.org/officeDocument/2006/relationships/image" Target="../media/image77.png"/><Relationship Id="rId5" Type="http://schemas.openxmlformats.org/officeDocument/2006/relationships/image" Target="../media/image37.png"/><Relationship Id="rId10" Type="http://schemas.openxmlformats.org/officeDocument/2006/relationships/image" Target="../media/image76.png"/><Relationship Id="rId4" Type="http://schemas.openxmlformats.org/officeDocument/2006/relationships/image" Target="../media/image36.png"/><Relationship Id="rId9" Type="http://schemas.openxmlformats.org/officeDocument/2006/relationships/image" Target="../media/image75.png"/></Relationships>
</file>

<file path=ppt/slides/_rels/slide33.xml.rels><?xml version="1.0" encoding="UTF-8" standalone="yes"?>
<Relationships xmlns="http://schemas.openxmlformats.org/package/2006/relationships"><Relationship Id="rId2" Type="http://schemas.openxmlformats.org/officeDocument/2006/relationships/hyperlink" Target="https://www.mentimeter.com/s/14daa309f2ceba15153cc3618d6d15af/2b5686f741a6/edit"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mailto:Wiebe.deboer@deltares.nl" TargetMode="External"/><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9.xml"/><Relationship Id="rId5" Type="http://schemas.openxmlformats.org/officeDocument/2006/relationships/image" Target="../media/image89.jpeg"/><Relationship Id="rId4" Type="http://schemas.openxmlformats.org/officeDocument/2006/relationships/image" Target="../media/image88.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emf"/><Relationship Id="rId1" Type="http://schemas.openxmlformats.org/officeDocument/2006/relationships/slideLayout" Target="../slideLayouts/slideLayout30.xml"/><Relationship Id="rId4" Type="http://schemas.openxmlformats.org/officeDocument/2006/relationships/image" Target="../media/image93.png"/></Relationships>
</file>

<file path=ppt/slides/_rels/slide42.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30.xml"/></Relationships>
</file>

<file path=ppt/slides/_rels/slide4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hyperlink" Target="https://www.mentimeter.com/s/14daa309f2ceba15153cc3618d6d15af/19864777bb74/edit" TargetMode="External"/><Relationship Id="rId1" Type="http://schemas.openxmlformats.org/officeDocument/2006/relationships/slideLayout" Target="../slideLayouts/slideLayout30.xml"/></Relationships>
</file>

<file path=ppt/slides/_rels/slide48.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54.xml"/><Relationship Id="rId5" Type="http://schemas.openxmlformats.org/officeDocument/2006/relationships/image" Target="../media/image100.jpeg"/><Relationship Id="rId4" Type="http://schemas.openxmlformats.org/officeDocument/2006/relationships/image" Target="../media/image99.jpeg"/></Relationships>
</file>

<file path=ppt/slides/_rels/slide4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5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03.emf"/><Relationship Id="rId1" Type="http://schemas.openxmlformats.org/officeDocument/2006/relationships/slideLayout" Target="../slideLayouts/slideLayout32.xml"/></Relationships>
</file>

<file path=ppt/slides/_rels/slide51.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51.xml"/></Relationships>
</file>

<file path=ppt/slides/_rels/slide52.xml.rels><?xml version="1.0" encoding="UTF-8" standalone="yes"?>
<Relationships xmlns="http://schemas.openxmlformats.org/package/2006/relationships"><Relationship Id="rId2" Type="http://schemas.openxmlformats.org/officeDocument/2006/relationships/image" Target="../media/image105.emf"/><Relationship Id="rId1" Type="http://schemas.openxmlformats.org/officeDocument/2006/relationships/slideLayout" Target="../slideLayouts/slideLayout51.xml"/></Relationships>
</file>

<file path=ppt/slides/_rels/slide53.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51.xml"/></Relationships>
</file>

<file path=ppt/slides/_rels/slide54.xml.rels><?xml version="1.0" encoding="UTF-8" standalone="yes"?>
<Relationships xmlns="http://schemas.openxmlformats.org/package/2006/relationships"><Relationship Id="rId2" Type="http://schemas.openxmlformats.org/officeDocument/2006/relationships/image" Target="../media/image107.emf"/><Relationship Id="rId1" Type="http://schemas.openxmlformats.org/officeDocument/2006/relationships/slideLayout" Target="../slideLayouts/slideLayout51.xml"/></Relationships>
</file>

<file path=ppt/slides/_rels/slide55.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51.xml"/></Relationships>
</file>

<file path=ppt/slides/_rels/slide56.xml.rels><?xml version="1.0" encoding="UTF-8" standalone="yes"?>
<Relationships xmlns="http://schemas.openxmlformats.org/package/2006/relationships"><Relationship Id="rId3" Type="http://schemas.openxmlformats.org/officeDocument/2006/relationships/image" Target="../media/image110.emf"/><Relationship Id="rId7" Type="http://schemas.openxmlformats.org/officeDocument/2006/relationships/image" Target="../media/image114.jpeg"/><Relationship Id="rId2" Type="http://schemas.openxmlformats.org/officeDocument/2006/relationships/image" Target="../media/image109.emf"/><Relationship Id="rId1" Type="http://schemas.openxmlformats.org/officeDocument/2006/relationships/slideLayout" Target="../slideLayouts/slideLayout51.xml"/><Relationship Id="rId6" Type="http://schemas.openxmlformats.org/officeDocument/2006/relationships/image" Target="../media/image113.jpeg"/><Relationship Id="rId5" Type="http://schemas.openxmlformats.org/officeDocument/2006/relationships/image" Target="../media/image112.png"/><Relationship Id="rId4" Type="http://schemas.openxmlformats.org/officeDocument/2006/relationships/image" Target="../media/image111.jpeg"/></Relationships>
</file>

<file path=ppt/slides/_rels/slide57.xml.rels><?xml version="1.0" encoding="UTF-8" standalone="yes"?>
<Relationships xmlns="http://schemas.openxmlformats.org/package/2006/relationships"><Relationship Id="rId8" Type="http://schemas.microsoft.com/office/2007/relationships/hdphoto" Target="../media/hdphoto2.wdp"/><Relationship Id="rId3" Type="http://schemas.microsoft.com/office/2007/relationships/hdphoto" Target="../media/hdphoto1.wdp"/><Relationship Id="rId7" Type="http://schemas.openxmlformats.org/officeDocument/2006/relationships/image" Target="../media/image119.jpeg"/><Relationship Id="rId2" Type="http://schemas.openxmlformats.org/officeDocument/2006/relationships/image" Target="../media/image115.jpeg"/><Relationship Id="rId1" Type="http://schemas.openxmlformats.org/officeDocument/2006/relationships/slideLayout" Target="../slideLayouts/slideLayout53.xml"/><Relationship Id="rId6" Type="http://schemas.openxmlformats.org/officeDocument/2006/relationships/image" Target="../media/image118.jpeg"/><Relationship Id="rId5" Type="http://schemas.openxmlformats.org/officeDocument/2006/relationships/image" Target="../media/image117.png"/><Relationship Id="rId4" Type="http://schemas.openxmlformats.org/officeDocument/2006/relationships/image" Target="../media/image116.jpeg"/></Relationships>
</file>

<file path=ppt/slides/_rels/slide58.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52.xml"/><Relationship Id="rId4" Type="http://schemas.openxmlformats.org/officeDocument/2006/relationships/image" Target="../media/image122.png"/></Relationships>
</file>

<file path=ppt/slides/_rels/slide59.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5.xml"/><Relationship Id="rId1" Type="http://schemas.openxmlformats.org/officeDocument/2006/relationships/slideLayout" Target="../slideLayouts/slideLayout52.xml"/><Relationship Id="rId5" Type="http://schemas.microsoft.com/office/2007/relationships/hdphoto" Target="../media/hdphoto3.wdp"/><Relationship Id="rId4" Type="http://schemas.openxmlformats.org/officeDocument/2006/relationships/image" Target="../media/image124.png"/></Relationships>
</file>

<file path=ppt/slides/_rels/slide6.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png"/></Relationships>
</file>

<file path=ppt/slides/_rels/slide60.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png"/><Relationship Id="rId1" Type="http://schemas.openxmlformats.org/officeDocument/2006/relationships/slideLayout" Target="../slideLayouts/slideLayout51.xml"/></Relationships>
</file>

<file path=ppt/slides/_rels/slide61.xml.rels><?xml version="1.0" encoding="UTF-8" standalone="yes"?>
<Relationships xmlns="http://schemas.openxmlformats.org/package/2006/relationships"><Relationship Id="rId2" Type="http://schemas.openxmlformats.org/officeDocument/2006/relationships/image" Target="../media/image105.emf"/><Relationship Id="rId1" Type="http://schemas.openxmlformats.org/officeDocument/2006/relationships/slideLayout" Target="../slideLayouts/slideLayout5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5.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7.jpeg"/><Relationship Id="rId1" Type="http://schemas.openxmlformats.org/officeDocument/2006/relationships/slideLayout" Target="../slideLayouts/slideLayout51.xml"/><Relationship Id="rId5" Type="http://schemas.openxmlformats.org/officeDocument/2006/relationships/image" Target="../media/image130.png"/><Relationship Id="rId4" Type="http://schemas.openxmlformats.org/officeDocument/2006/relationships/image" Target="../media/image129.jpeg"/></Relationships>
</file>

<file path=ppt/slides/_rels/slide66.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image" Target="../media/image131.jpeg"/><Relationship Id="rId1" Type="http://schemas.openxmlformats.org/officeDocument/2006/relationships/slideLayout" Target="../slideLayouts/slideLayout51.xml"/></Relationships>
</file>

<file path=ppt/slides/_rels/slide67.xml.rels><?xml version="1.0" encoding="UTF-8" standalone="yes"?>
<Relationships xmlns="http://schemas.openxmlformats.org/package/2006/relationships"><Relationship Id="rId2" Type="http://schemas.openxmlformats.org/officeDocument/2006/relationships/hyperlink" Target="https://www.mentimeter.com/s/14daa309f2ceba15153cc3618d6d15af/19864777bb74/edit" TargetMode="External"/><Relationship Id="rId1" Type="http://schemas.openxmlformats.org/officeDocument/2006/relationships/slideLayout" Target="../slideLayouts/slideLayout51.xml"/></Relationships>
</file>

<file path=ppt/slides/_rels/slide68.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7.xml"/></Relationships>
</file>

<file path=ppt/slides/_rels/slide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70.xml.rels><?xml version="1.0" encoding="UTF-8" standalone="yes"?>
<Relationships xmlns="http://schemas.openxmlformats.org/package/2006/relationships"><Relationship Id="rId3" Type="http://schemas.openxmlformats.org/officeDocument/2006/relationships/hyperlink" Target="https://www.npostart.nl/nos-os-studio-peking/19-02-2022/POW_05236613" TargetMode="External"/><Relationship Id="rId2" Type="http://schemas.openxmlformats.org/officeDocument/2006/relationships/notesSlide" Target="../notesSlides/notesSlide8.xml"/><Relationship Id="rId1" Type="http://schemas.openxmlformats.org/officeDocument/2006/relationships/slideLayout" Target="../slideLayouts/slideLayout72.xml"/></Relationships>
</file>

<file path=ppt/slides/_rels/slide71.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_rels/slide72.xml.rels><?xml version="1.0" encoding="UTF-8" standalone="yes"?>
<Relationships xmlns="http://schemas.openxmlformats.org/package/2006/relationships"><Relationship Id="rId8" Type="http://schemas.openxmlformats.org/officeDocument/2006/relationships/image" Target="../media/image140.jpeg"/><Relationship Id="rId3" Type="http://schemas.openxmlformats.org/officeDocument/2006/relationships/image" Target="../media/image135.png"/><Relationship Id="rId7" Type="http://schemas.openxmlformats.org/officeDocument/2006/relationships/image" Target="../media/image139.png"/><Relationship Id="rId2" Type="http://schemas.openxmlformats.org/officeDocument/2006/relationships/notesSlide" Target="../notesSlides/notesSlide10.xml"/><Relationship Id="rId1" Type="http://schemas.openxmlformats.org/officeDocument/2006/relationships/slideLayout" Target="../slideLayouts/slideLayout72.xml"/><Relationship Id="rId6" Type="http://schemas.openxmlformats.org/officeDocument/2006/relationships/image" Target="../media/image138.png"/><Relationship Id="rId5" Type="http://schemas.openxmlformats.org/officeDocument/2006/relationships/image" Target="../media/image137.png"/><Relationship Id="rId4" Type="http://schemas.openxmlformats.org/officeDocument/2006/relationships/image" Target="../media/image136.png"/></Relationships>
</file>

<file path=ppt/slides/_rels/slide73.xml.rels><?xml version="1.0" encoding="UTF-8" standalone="yes"?>
<Relationships xmlns="http://schemas.openxmlformats.org/package/2006/relationships"><Relationship Id="rId8" Type="http://schemas.openxmlformats.org/officeDocument/2006/relationships/image" Target="../media/image137.png"/><Relationship Id="rId3" Type="http://schemas.openxmlformats.org/officeDocument/2006/relationships/image" Target="../media/image139.png"/><Relationship Id="rId7" Type="http://schemas.openxmlformats.org/officeDocument/2006/relationships/image" Target="../media/image136.png"/><Relationship Id="rId2" Type="http://schemas.openxmlformats.org/officeDocument/2006/relationships/notesSlide" Target="../notesSlides/notesSlide11.xml"/><Relationship Id="rId1" Type="http://schemas.openxmlformats.org/officeDocument/2006/relationships/slideLayout" Target="../slideLayouts/slideLayout72.xml"/><Relationship Id="rId6" Type="http://schemas.openxmlformats.org/officeDocument/2006/relationships/image" Target="../media/image135.png"/><Relationship Id="rId5" Type="http://schemas.openxmlformats.org/officeDocument/2006/relationships/image" Target="../media/image140.jpeg"/><Relationship Id="rId4" Type="http://schemas.openxmlformats.org/officeDocument/2006/relationships/image" Target="../media/image138.png"/></Relationships>
</file>

<file path=ppt/slides/_rels/slide74.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12.xml"/><Relationship Id="rId1" Type="http://schemas.openxmlformats.org/officeDocument/2006/relationships/slideLayout" Target="../slideLayouts/slideLayout72.xml"/></Relationships>
</file>

<file path=ppt/slides/_rels/slide75.xml.rels><?xml version="1.0" encoding="UTF-8" standalone="yes"?>
<Relationships xmlns="http://schemas.openxmlformats.org/package/2006/relationships"><Relationship Id="rId2" Type="http://schemas.openxmlformats.org/officeDocument/2006/relationships/hyperlink" Target="https://www.mentimeter.com/s/14daa309f2ceba15153cc3618d6d15af/ef5fa1ca5430/edit" TargetMode="External"/><Relationship Id="rId1" Type="http://schemas.openxmlformats.org/officeDocument/2006/relationships/slideLayout" Target="../slideLayouts/slideLayout7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6.xml"/></Relationships>
</file>

<file path=ppt/slides/_rels/slide77.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9.png"/><Relationship Id="rId3" Type="http://schemas.openxmlformats.org/officeDocument/2006/relationships/image" Target="../media/image35.jpeg"/><Relationship Id="rId7" Type="http://schemas.openxmlformats.org/officeDocument/2006/relationships/image" Target="../media/image87.png"/><Relationship Id="rId12" Type="http://schemas.openxmlformats.org/officeDocument/2006/relationships/image" Target="../media/image78.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86.jpeg"/><Relationship Id="rId11" Type="http://schemas.openxmlformats.org/officeDocument/2006/relationships/image" Target="../media/image77.png"/><Relationship Id="rId5" Type="http://schemas.openxmlformats.org/officeDocument/2006/relationships/image" Target="../media/image37.png"/><Relationship Id="rId10" Type="http://schemas.openxmlformats.org/officeDocument/2006/relationships/image" Target="../media/image76.png"/><Relationship Id="rId4" Type="http://schemas.openxmlformats.org/officeDocument/2006/relationships/image" Target="../media/image36.png"/><Relationship Id="rId9" Type="http://schemas.openxmlformats.org/officeDocument/2006/relationships/image" Target="../media/image75.png"/></Relationships>
</file>

<file path=ppt/slides/_rels/slide7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7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35.jpeg"/><Relationship Id="rId7" Type="http://schemas.openxmlformats.org/officeDocument/2006/relationships/image" Target="../media/image37.png"/><Relationship Id="rId2" Type="http://schemas.openxmlformats.org/officeDocument/2006/relationships/image" Target="../media/image43.jpe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44.png"/><Relationship Id="rId10" Type="http://schemas.openxmlformats.org/officeDocument/2006/relationships/image" Target="../media/image47.png"/><Relationship Id="rId4" Type="http://schemas.openxmlformats.org/officeDocument/2006/relationships/image" Target="../media/image34.png"/><Relationship Id="rId9" Type="http://schemas.openxmlformats.org/officeDocument/2006/relationships/image" Target="../media/image46.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49.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37.png"/><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Tijdelijke aanduiding voor afbeelding 17">
            <a:extLst>
              <a:ext uri="{FF2B5EF4-FFF2-40B4-BE49-F238E27FC236}">
                <a16:creationId xmlns:a16="http://schemas.microsoft.com/office/drawing/2014/main" id="{AA69BC65-8AFE-4119-BE77-AE1B7096E43E}"/>
              </a:ext>
            </a:extLst>
          </p:cNvPr>
          <p:cNvPicPr>
            <a:picLocks noGrp="1" noChangeAspect="1"/>
          </p:cNvPicPr>
          <p:nvPr>
            <p:ph type="pic" sz="quarter" idx="19"/>
          </p:nvPr>
        </p:nvPicPr>
        <p:blipFill>
          <a:blip r:embed="rId3" cstate="print">
            <a:extLst>
              <a:ext uri="{28A0092B-C50C-407E-A947-70E740481C1C}">
                <a14:useLocalDpi xmlns:a14="http://schemas.microsoft.com/office/drawing/2010/main"/>
              </a:ext>
            </a:extLst>
          </a:blip>
          <a:srcRect l="42" r="42"/>
          <a:stretch>
            <a:fillRect/>
          </a:stretch>
        </p:blipFill>
        <p:spPr/>
      </p:pic>
      <p:sp>
        <p:nvSpPr>
          <p:cNvPr id="8" name="Tijdelijke aanduiding voor tekst 7">
            <a:extLst>
              <a:ext uri="{FF2B5EF4-FFF2-40B4-BE49-F238E27FC236}">
                <a16:creationId xmlns:a16="http://schemas.microsoft.com/office/drawing/2014/main" id="{DB7F9F16-38F3-4C18-8CF0-49A766FBC41A}"/>
              </a:ext>
            </a:extLst>
          </p:cNvPr>
          <p:cNvSpPr>
            <a:spLocks noGrp="1"/>
          </p:cNvSpPr>
          <p:nvPr>
            <p:ph type="body" sz="quarter" idx="13"/>
          </p:nvPr>
        </p:nvSpPr>
        <p:spPr/>
        <p:txBody>
          <a:bodyPr/>
          <a:lstStyle/>
          <a:p>
            <a:endParaRPr lang="en-GB" dirty="0"/>
          </a:p>
        </p:txBody>
      </p:sp>
      <p:sp>
        <p:nvSpPr>
          <p:cNvPr id="7" name="Ondertitel 6">
            <a:extLst>
              <a:ext uri="{FF2B5EF4-FFF2-40B4-BE49-F238E27FC236}">
                <a16:creationId xmlns:a16="http://schemas.microsoft.com/office/drawing/2014/main" id="{838C8FD7-55FC-4DBD-825A-309E45D66332}"/>
              </a:ext>
            </a:extLst>
          </p:cNvPr>
          <p:cNvSpPr>
            <a:spLocks noGrp="1"/>
          </p:cNvSpPr>
          <p:nvPr>
            <p:ph type="subTitle" idx="1"/>
          </p:nvPr>
        </p:nvSpPr>
        <p:spPr>
          <a:xfrm>
            <a:off x="5746860" y="3429000"/>
            <a:ext cx="6002228" cy="676275"/>
          </a:xfrm>
        </p:spPr>
        <p:txBody>
          <a:bodyPr/>
          <a:lstStyle/>
          <a:p>
            <a:r>
              <a:rPr lang="nl-NL">
                <a:solidFill>
                  <a:srgbClr val="002060"/>
                </a:solidFill>
              </a:rPr>
              <a:t>“Samen naar duurzaam &amp; </a:t>
            </a:r>
            <a:r>
              <a:rPr lang="nl-NL" err="1">
                <a:solidFill>
                  <a:srgbClr val="002060"/>
                </a:solidFill>
              </a:rPr>
              <a:t>opschaalbaar</a:t>
            </a:r>
            <a:r>
              <a:rPr lang="nl-NL">
                <a:solidFill>
                  <a:srgbClr val="002060"/>
                </a:solidFill>
              </a:rPr>
              <a:t> kustonderhoud”</a:t>
            </a:r>
            <a:endParaRPr lang="en-GB"/>
          </a:p>
          <a:p>
            <a:endParaRPr lang="en-GB"/>
          </a:p>
          <a:p>
            <a:r>
              <a:rPr lang="en-GB"/>
              <a:t>Workshop Deventer 22 </a:t>
            </a:r>
            <a:r>
              <a:rPr lang="en-GB" err="1"/>
              <a:t>maart</a:t>
            </a:r>
            <a:endParaRPr lang="en-GB"/>
          </a:p>
        </p:txBody>
      </p:sp>
      <p:sp>
        <p:nvSpPr>
          <p:cNvPr id="14" name="Tijdelijke aanduiding voor datum 13">
            <a:extLst>
              <a:ext uri="{FF2B5EF4-FFF2-40B4-BE49-F238E27FC236}">
                <a16:creationId xmlns:a16="http://schemas.microsoft.com/office/drawing/2014/main" id="{D510B812-7AC5-475D-ACB5-69A9EF35AE06}"/>
              </a:ext>
            </a:extLst>
          </p:cNvPr>
          <p:cNvSpPr>
            <a:spLocks noGrp="1"/>
          </p:cNvSpPr>
          <p:nvPr>
            <p:ph type="dt" sz="half" idx="10"/>
          </p:nvPr>
        </p:nvSpPr>
        <p:spPr/>
        <p:txBody>
          <a:bodyPr/>
          <a:lstStyle/>
          <a:p>
            <a:r>
              <a:rPr lang="en-GB"/>
              <a:t>22/03/2022</a:t>
            </a:r>
          </a:p>
        </p:txBody>
      </p:sp>
      <p:sp>
        <p:nvSpPr>
          <p:cNvPr id="16" name="Tijdelijke aanduiding voor dianummer 15">
            <a:extLst>
              <a:ext uri="{FF2B5EF4-FFF2-40B4-BE49-F238E27FC236}">
                <a16:creationId xmlns:a16="http://schemas.microsoft.com/office/drawing/2014/main" id="{18D4A5E8-322A-4392-899C-82090DBD4362}"/>
              </a:ext>
            </a:extLst>
          </p:cNvPr>
          <p:cNvSpPr>
            <a:spLocks noGrp="1"/>
          </p:cNvSpPr>
          <p:nvPr>
            <p:ph type="sldNum" sz="quarter" idx="12"/>
          </p:nvPr>
        </p:nvSpPr>
        <p:spPr/>
        <p:txBody>
          <a:bodyPr/>
          <a:lstStyle/>
          <a:p>
            <a:fld id="{F42B3F14-D836-496B-80A2-23BE75BD68CB}" type="slidenum">
              <a:rPr lang="en-GB" smtClean="0"/>
              <a:pPr/>
              <a:t>1</a:t>
            </a:fld>
            <a:endParaRPr lang="en-GB"/>
          </a:p>
        </p:txBody>
      </p:sp>
      <p:sp>
        <p:nvSpPr>
          <p:cNvPr id="6" name="Titel 5">
            <a:extLst>
              <a:ext uri="{FF2B5EF4-FFF2-40B4-BE49-F238E27FC236}">
                <a16:creationId xmlns:a16="http://schemas.microsoft.com/office/drawing/2014/main" id="{ED010081-142B-471A-8A79-433EA62F4E0C}"/>
              </a:ext>
            </a:extLst>
          </p:cNvPr>
          <p:cNvSpPr>
            <a:spLocks noGrp="1"/>
          </p:cNvSpPr>
          <p:nvPr>
            <p:ph type="title"/>
          </p:nvPr>
        </p:nvSpPr>
        <p:spPr>
          <a:xfrm>
            <a:off x="5743258" y="1766078"/>
            <a:ext cx="6318113" cy="1498372"/>
          </a:xfrm>
        </p:spPr>
        <p:txBody>
          <a:bodyPr/>
          <a:lstStyle/>
          <a:p>
            <a:r>
              <a:rPr lang="en-GB"/>
              <a:t>TKI-Dutch Coastline Challenge (TKI-DCC)</a:t>
            </a:r>
          </a:p>
        </p:txBody>
      </p:sp>
      <p:sp>
        <p:nvSpPr>
          <p:cNvPr id="9" name="Tijdelijke aanduiding voor tekst 8">
            <a:extLst>
              <a:ext uri="{FF2B5EF4-FFF2-40B4-BE49-F238E27FC236}">
                <a16:creationId xmlns:a16="http://schemas.microsoft.com/office/drawing/2014/main" id="{27F40214-05A9-459B-91CB-FE5EED052896}"/>
              </a:ext>
            </a:extLst>
          </p:cNvPr>
          <p:cNvSpPr>
            <a:spLocks noGrp="1"/>
          </p:cNvSpPr>
          <p:nvPr>
            <p:ph type="body" sz="quarter" idx="18"/>
          </p:nvPr>
        </p:nvSpPr>
        <p:spPr/>
        <p:txBody>
          <a:bodyPr/>
          <a:lstStyle/>
          <a:p>
            <a:r>
              <a:rPr lang="en-GB"/>
              <a:t>Naam A</a:t>
            </a:r>
          </a:p>
        </p:txBody>
      </p:sp>
      <p:pic>
        <p:nvPicPr>
          <p:cNvPr id="10" name="Picture 6" descr="Afbeeldingsresultaat voor logo verenging van waterbouwers">
            <a:extLst>
              <a:ext uri="{FF2B5EF4-FFF2-40B4-BE49-F238E27FC236}">
                <a16:creationId xmlns:a16="http://schemas.microsoft.com/office/drawing/2014/main" id="{27390448-647C-4D21-A47E-FFC10EF662D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2190" b="27087"/>
          <a:stretch/>
        </p:blipFill>
        <p:spPr bwMode="auto">
          <a:xfrm>
            <a:off x="6191712" y="1074748"/>
            <a:ext cx="2635969" cy="7889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Afbeeldingsresultaat voor logo Ecoshape">
            <a:extLst>
              <a:ext uri="{FF2B5EF4-FFF2-40B4-BE49-F238E27FC236}">
                <a16:creationId xmlns:a16="http://schemas.microsoft.com/office/drawing/2014/main" id="{519A13B2-012F-4913-A269-063E87341E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5636" y="758990"/>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Afbeeldingsresultaat voor logo TU Delft">
            <a:extLst>
              <a:ext uri="{FF2B5EF4-FFF2-40B4-BE49-F238E27FC236}">
                <a16:creationId xmlns:a16="http://schemas.microsoft.com/office/drawing/2014/main" id="{D3B924C1-FC1B-4F6A-9A1A-DF926F7000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29556" y="106648"/>
            <a:ext cx="1622082" cy="78898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Ijkswaterstaat-logo-nl - AA-Planadvies">
            <a:extLst>
              <a:ext uri="{FF2B5EF4-FFF2-40B4-BE49-F238E27FC236}">
                <a16:creationId xmlns:a16="http://schemas.microsoft.com/office/drawing/2014/main" id="{3E13FDE6-55C5-42C4-AB20-98DC16DDDF4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8023" y="196760"/>
            <a:ext cx="2226919" cy="128906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picture containing sky, outdoor, nature, sunset&#10;&#10;Description automatically generated">
            <a:extLst>
              <a:ext uri="{FF2B5EF4-FFF2-40B4-BE49-F238E27FC236}">
                <a16:creationId xmlns:a16="http://schemas.microsoft.com/office/drawing/2014/main" id="{1A278E06-6EB3-4E01-A5EA-9BA96CD6500F}"/>
              </a:ext>
            </a:extLst>
          </p:cNvPr>
          <p:cNvPicPr>
            <a:picLocks noChangeAspect="1"/>
          </p:cNvPicPr>
          <p:nvPr/>
        </p:nvPicPr>
        <p:blipFill rotWithShape="1">
          <a:blip r:embed="rId8">
            <a:extLst>
              <a:ext uri="{28A0092B-C50C-407E-A947-70E740481C1C}">
                <a14:useLocalDpi xmlns:a14="http://schemas.microsoft.com/office/drawing/2010/main" val="0"/>
              </a:ext>
            </a:extLst>
          </a:blip>
          <a:srcRect l="8861" r="38076"/>
          <a:stretch/>
        </p:blipFill>
        <p:spPr>
          <a:xfrm>
            <a:off x="0" y="0"/>
            <a:ext cx="5458691" cy="6858000"/>
          </a:xfrm>
          <a:prstGeom prst="rect">
            <a:avLst/>
          </a:prstGeom>
        </p:spPr>
      </p:pic>
    </p:spTree>
    <p:extLst>
      <p:ext uri="{BB962C8B-B14F-4D97-AF65-F5344CB8AC3E}">
        <p14:creationId xmlns:p14="http://schemas.microsoft.com/office/powerpoint/2010/main" val="1848310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Aanpak</a:t>
            </a:r>
            <a:br>
              <a:rPr lang="nl-NL"/>
            </a:b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10</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a:extLst>
              <a:ext uri="{FF2B5EF4-FFF2-40B4-BE49-F238E27FC236}">
                <a16:creationId xmlns:a16="http://schemas.microsoft.com/office/drawing/2014/main" id="{020BF377-8167-4F7F-BBB4-2A5E01C6C709}"/>
              </a:ext>
            </a:extLst>
          </p:cNvPr>
          <p:cNvSpPr>
            <a:spLocks noGrp="1"/>
          </p:cNvSpPr>
          <p:nvPr>
            <p:ph type="body" sz="quarter" idx="13"/>
          </p:nvPr>
        </p:nvSpPr>
        <p:spPr>
          <a:xfrm>
            <a:off x="755650" y="1217825"/>
            <a:ext cx="10868903" cy="4322763"/>
          </a:xfrm>
        </p:spPr>
        <p:txBody>
          <a:bodyPr/>
          <a:lstStyle/>
          <a:p>
            <a:r>
              <a:rPr lang="en-US" b="1" err="1"/>
              <a:t>Fase</a:t>
            </a:r>
            <a:r>
              <a:rPr lang="en-US" b="1"/>
              <a:t> 1: </a:t>
            </a:r>
            <a:r>
              <a:rPr lang="en-US" err="1"/>
              <a:t>beperkt</a:t>
            </a:r>
            <a:r>
              <a:rPr lang="en-US"/>
              <a:t> </a:t>
            </a:r>
            <a:r>
              <a:rPr lang="en-US" err="1"/>
              <a:t>aantal</a:t>
            </a:r>
            <a:r>
              <a:rPr lang="en-US"/>
              <a:t> </a:t>
            </a:r>
            <a:r>
              <a:rPr lang="en-US" err="1"/>
              <a:t>alternatieven</a:t>
            </a:r>
            <a:r>
              <a:rPr lang="en-US"/>
              <a:t>, focus op </a:t>
            </a:r>
            <a:r>
              <a:rPr lang="en-US" err="1"/>
              <a:t>raakvlakken</a:t>
            </a:r>
            <a:r>
              <a:rPr lang="en-US"/>
              <a:t> &amp; </a:t>
            </a:r>
            <a:r>
              <a:rPr lang="en-US" err="1"/>
              <a:t>integratie</a:t>
            </a:r>
            <a:r>
              <a:rPr lang="en-US"/>
              <a:t>, </a:t>
            </a:r>
            <a:r>
              <a:rPr lang="en-US" err="1"/>
              <a:t>kwalitatieve</a:t>
            </a:r>
            <a:r>
              <a:rPr lang="en-US"/>
              <a:t> </a:t>
            </a:r>
            <a:r>
              <a:rPr lang="en-US" err="1"/>
              <a:t>evaluatie</a:t>
            </a:r>
            <a:endParaRPr lang="en-US"/>
          </a:p>
          <a:p>
            <a:r>
              <a:rPr lang="en-US" b="1" err="1"/>
              <a:t>Fase</a:t>
            </a:r>
            <a:r>
              <a:rPr lang="en-US" b="1"/>
              <a:t> 2: </a:t>
            </a:r>
            <a:r>
              <a:rPr lang="en-US"/>
              <a:t>brede </a:t>
            </a:r>
            <a:r>
              <a:rPr lang="en-US" err="1"/>
              <a:t>identificatie</a:t>
            </a:r>
            <a:r>
              <a:rPr lang="en-US"/>
              <a:t> </a:t>
            </a:r>
            <a:r>
              <a:rPr lang="en-US" err="1"/>
              <a:t>alternatieven</a:t>
            </a:r>
            <a:r>
              <a:rPr lang="en-US"/>
              <a:t> </a:t>
            </a:r>
            <a:r>
              <a:rPr lang="en-US" err="1"/>
              <a:t>i.s.m</a:t>
            </a:r>
            <a:r>
              <a:rPr lang="en-US"/>
              <a:t>. </a:t>
            </a:r>
            <a:r>
              <a:rPr lang="en-US" err="1"/>
              <a:t>Innovaties</a:t>
            </a:r>
            <a:r>
              <a:rPr lang="en-US"/>
              <a:t> in de </a:t>
            </a:r>
            <a:r>
              <a:rPr lang="en-US" err="1"/>
              <a:t>Kustlijnzorg</a:t>
            </a:r>
            <a:r>
              <a:rPr lang="en-US"/>
              <a:t> (IKZ)</a:t>
            </a:r>
          </a:p>
          <a:p>
            <a:pPr lvl="1"/>
            <a:r>
              <a:rPr lang="en-US" err="1"/>
              <a:t>Ontwerp</a:t>
            </a:r>
            <a:r>
              <a:rPr lang="en-US"/>
              <a:t> &amp; </a:t>
            </a:r>
            <a:r>
              <a:rPr lang="en-US" err="1"/>
              <a:t>vergelijking</a:t>
            </a:r>
            <a:r>
              <a:rPr lang="en-US"/>
              <a:t> </a:t>
            </a:r>
            <a:r>
              <a:rPr lang="en-US" err="1"/>
              <a:t>alternatieven</a:t>
            </a:r>
            <a:r>
              <a:rPr lang="en-US"/>
              <a:t> op 1 </a:t>
            </a:r>
            <a:r>
              <a:rPr lang="en-US" err="1"/>
              <a:t>locatie</a:t>
            </a:r>
            <a:endParaRPr lang="en-US"/>
          </a:p>
          <a:p>
            <a:pPr lvl="1"/>
            <a:r>
              <a:rPr lang="en-US" i="1" err="1"/>
              <a:t>Ontwerp</a:t>
            </a:r>
            <a:r>
              <a:rPr lang="en-US" i="1"/>
              <a:t> &amp; </a:t>
            </a:r>
            <a:r>
              <a:rPr lang="en-US" i="1" err="1"/>
              <a:t>vergelijking</a:t>
            </a:r>
            <a:r>
              <a:rPr lang="en-US" i="1"/>
              <a:t> </a:t>
            </a:r>
            <a:r>
              <a:rPr lang="en-US" i="1" err="1"/>
              <a:t>alternatieven</a:t>
            </a:r>
            <a:r>
              <a:rPr lang="en-US" i="1"/>
              <a:t> </a:t>
            </a:r>
            <a:r>
              <a:rPr lang="en-US" i="1" err="1"/>
              <a:t>voor</a:t>
            </a:r>
            <a:r>
              <a:rPr lang="en-US" i="1"/>
              <a:t> diverse </a:t>
            </a:r>
            <a:r>
              <a:rPr lang="en-US" i="1" err="1"/>
              <a:t>locaties</a:t>
            </a:r>
            <a:r>
              <a:rPr lang="en-US" i="1"/>
              <a:t> </a:t>
            </a:r>
            <a:r>
              <a:rPr lang="en-US" i="1" err="1"/>
              <a:t>kustlangs</a:t>
            </a:r>
            <a:r>
              <a:rPr lang="en-US" i="1"/>
              <a:t> </a:t>
            </a:r>
            <a:r>
              <a:rPr lang="en-US" i="1">
                <a:sym typeface="Wingdings" panose="05000000000000000000" pitchFamily="2" charset="2"/>
              </a:rPr>
              <a:t> </a:t>
            </a:r>
            <a:r>
              <a:rPr lang="en-US" i="1" err="1">
                <a:sym typeface="Wingdings" panose="05000000000000000000" pitchFamily="2" charset="2"/>
              </a:rPr>
              <a:t>deels</a:t>
            </a:r>
            <a:r>
              <a:rPr lang="en-US" i="1">
                <a:sym typeface="Wingdings" panose="05000000000000000000" pitchFamily="2" charset="2"/>
              </a:rPr>
              <a:t> </a:t>
            </a:r>
            <a:r>
              <a:rPr lang="en-US" i="1" err="1">
                <a:sym typeface="Wingdings" panose="05000000000000000000" pitchFamily="2" charset="2"/>
              </a:rPr>
              <a:t>vanmiddag</a:t>
            </a:r>
            <a:endParaRPr lang="en-US" i="1"/>
          </a:p>
          <a:p>
            <a:pPr lvl="1"/>
            <a:r>
              <a:rPr lang="en-US" i="1"/>
              <a:t>Meer </a:t>
            </a:r>
            <a:r>
              <a:rPr lang="en-US" i="1" err="1"/>
              <a:t>kwantitatieve</a:t>
            </a:r>
            <a:r>
              <a:rPr lang="en-US" i="1"/>
              <a:t> </a:t>
            </a:r>
            <a:r>
              <a:rPr lang="en-US" i="1" err="1"/>
              <a:t>evaluatie</a:t>
            </a:r>
            <a:r>
              <a:rPr lang="en-US" i="1"/>
              <a:t> &amp; </a:t>
            </a:r>
            <a:r>
              <a:rPr lang="en-US" i="1" err="1"/>
              <a:t>bijpassende</a:t>
            </a:r>
            <a:r>
              <a:rPr lang="en-US" i="1"/>
              <a:t> contract- en </a:t>
            </a:r>
            <a:r>
              <a:rPr lang="en-US" i="1" err="1"/>
              <a:t>samenwerkingsvormen</a:t>
            </a:r>
            <a:endParaRPr lang="en-US" i="1"/>
          </a:p>
          <a:p>
            <a:r>
              <a:rPr lang="en-US" b="1" i="1" err="1"/>
              <a:t>Fase</a:t>
            </a:r>
            <a:r>
              <a:rPr lang="en-US" b="1" i="1"/>
              <a:t> 3: </a:t>
            </a:r>
            <a:r>
              <a:rPr lang="en-US" i="1" err="1"/>
              <a:t>toepasbaarheid</a:t>
            </a:r>
            <a:r>
              <a:rPr lang="en-US" i="1"/>
              <a:t> elders </a:t>
            </a:r>
            <a:r>
              <a:rPr lang="en-US" i="1" err="1"/>
              <a:t>langs</a:t>
            </a:r>
            <a:r>
              <a:rPr lang="en-US" i="1"/>
              <a:t> NL </a:t>
            </a:r>
            <a:r>
              <a:rPr lang="en-US" i="1" err="1"/>
              <a:t>kust</a:t>
            </a:r>
            <a:r>
              <a:rPr lang="en-US" i="1"/>
              <a:t>, </a:t>
            </a:r>
            <a:r>
              <a:rPr lang="en-US" i="1" err="1"/>
              <a:t>opschaalbaarheid</a:t>
            </a:r>
            <a:r>
              <a:rPr lang="en-US" i="1"/>
              <a:t>, rapportage &amp; </a:t>
            </a:r>
            <a:r>
              <a:rPr lang="en-US" i="1" err="1"/>
              <a:t>advies</a:t>
            </a:r>
            <a:endParaRPr lang="en-US" i="1"/>
          </a:p>
          <a:p>
            <a:r>
              <a:rPr lang="en-US" b="1" err="1"/>
              <a:t>Samenwerking</a:t>
            </a:r>
            <a:r>
              <a:rPr lang="en-US" b="1"/>
              <a:t> consortium: </a:t>
            </a:r>
            <a:r>
              <a:rPr lang="en-US" err="1"/>
              <a:t>afstemmingsbijeenkomsten</a:t>
            </a:r>
            <a:r>
              <a:rPr lang="en-US"/>
              <a:t> &amp; </a:t>
            </a:r>
            <a:r>
              <a:rPr lang="en-US" err="1"/>
              <a:t>consortiumworkshops</a:t>
            </a:r>
            <a:r>
              <a:rPr lang="en-US"/>
              <a:t>/</a:t>
            </a:r>
            <a:r>
              <a:rPr lang="en-US" err="1"/>
              <a:t>ontwerpsessies</a:t>
            </a:r>
            <a:endParaRPr lang="en-US"/>
          </a:p>
          <a:p>
            <a:r>
              <a:rPr lang="en-US" b="1" err="1"/>
              <a:t>Samenwerking</a:t>
            </a:r>
            <a:r>
              <a:rPr lang="en-US" b="1"/>
              <a:t> met community: </a:t>
            </a:r>
            <a:r>
              <a:rPr lang="en-US" err="1"/>
              <a:t>personele</a:t>
            </a:r>
            <a:r>
              <a:rPr lang="en-US"/>
              <a:t> </a:t>
            </a:r>
            <a:r>
              <a:rPr lang="en-US" err="1"/>
              <a:t>dwarsverbanden</a:t>
            </a:r>
            <a:r>
              <a:rPr lang="en-US"/>
              <a:t> (</a:t>
            </a:r>
            <a:r>
              <a:rPr lang="en-US" err="1"/>
              <a:t>o.a.</a:t>
            </a:r>
            <a:r>
              <a:rPr lang="en-US"/>
              <a:t> </a:t>
            </a:r>
            <a:r>
              <a:rPr lang="en-US" err="1"/>
              <a:t>kustlijnzorg</a:t>
            </a:r>
            <a:r>
              <a:rPr lang="en-US"/>
              <a:t>/B&amp;O </a:t>
            </a:r>
            <a:r>
              <a:rPr lang="en-US" err="1"/>
              <a:t>Kust</a:t>
            </a:r>
            <a:r>
              <a:rPr lang="en-US"/>
              <a:t>, KP </a:t>
            </a:r>
            <a:r>
              <a:rPr lang="en-US" err="1"/>
              <a:t>zeespiegelstijging</a:t>
            </a:r>
            <a:r>
              <a:rPr lang="en-US"/>
              <a:t>, </a:t>
            </a:r>
            <a:r>
              <a:rPr lang="en-US" err="1"/>
              <a:t>transitiepad</a:t>
            </a:r>
            <a:r>
              <a:rPr lang="en-US"/>
              <a:t> KCI, IKZ), workshops ism EcoShape, </a:t>
            </a:r>
            <a:r>
              <a:rPr lang="en-US" err="1"/>
              <a:t>informatiedeling</a:t>
            </a:r>
            <a:r>
              <a:rPr lang="en-US"/>
              <a:t> via wiki)</a:t>
            </a:r>
          </a:p>
          <a:p>
            <a:endParaRPr lang="en-US">
              <a:solidFill>
                <a:srgbClr val="00B050"/>
              </a:solidFill>
            </a:endParaRPr>
          </a:p>
        </p:txBody>
      </p:sp>
      <p:sp>
        <p:nvSpPr>
          <p:cNvPr id="6" name="Isosceles Triangle 5">
            <a:extLst>
              <a:ext uri="{FF2B5EF4-FFF2-40B4-BE49-F238E27FC236}">
                <a16:creationId xmlns:a16="http://schemas.microsoft.com/office/drawing/2014/main" id="{1AD133CE-48A9-4464-8760-EE8C40E4978B}"/>
              </a:ext>
            </a:extLst>
          </p:cNvPr>
          <p:cNvSpPr/>
          <p:nvPr/>
        </p:nvSpPr>
        <p:spPr>
          <a:xfrm rot="5400000">
            <a:off x="2169293" y="4052844"/>
            <a:ext cx="855549" cy="3087447"/>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BE178C98-32F1-4BB4-9484-5ED80DD4D273}"/>
              </a:ext>
            </a:extLst>
          </p:cNvPr>
          <p:cNvSpPr/>
          <p:nvPr/>
        </p:nvSpPr>
        <p:spPr>
          <a:xfrm rot="5400000">
            <a:off x="5889766" y="3245255"/>
            <a:ext cx="1361479" cy="470262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Brace 6">
            <a:extLst>
              <a:ext uri="{FF2B5EF4-FFF2-40B4-BE49-F238E27FC236}">
                <a16:creationId xmlns:a16="http://schemas.microsoft.com/office/drawing/2014/main" id="{47EC0DC3-AEC0-4054-AD6E-46286AFCD310}"/>
              </a:ext>
            </a:extLst>
          </p:cNvPr>
          <p:cNvSpPr/>
          <p:nvPr/>
        </p:nvSpPr>
        <p:spPr>
          <a:xfrm rot="5400000">
            <a:off x="2415175" y="3309245"/>
            <a:ext cx="338220" cy="308744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2D759D56-12F7-4836-97C1-160478E80940}"/>
              </a:ext>
            </a:extLst>
          </p:cNvPr>
          <p:cNvSpPr txBox="1"/>
          <p:nvPr/>
        </p:nvSpPr>
        <p:spPr>
          <a:xfrm>
            <a:off x="1440951" y="4312952"/>
            <a:ext cx="2307771" cy="369332"/>
          </a:xfrm>
          <a:prstGeom prst="rect">
            <a:avLst/>
          </a:prstGeom>
          <a:noFill/>
        </p:spPr>
        <p:txBody>
          <a:bodyPr wrap="square" rtlCol="0">
            <a:spAutoFit/>
          </a:bodyPr>
          <a:lstStyle/>
          <a:p>
            <a:pPr algn="ctr"/>
            <a:r>
              <a:rPr lang="nl-NL"/>
              <a:t>Fase 1 (mrt-jun ’21)</a:t>
            </a:r>
            <a:endParaRPr lang="en-US"/>
          </a:p>
        </p:txBody>
      </p:sp>
      <p:sp>
        <p:nvSpPr>
          <p:cNvPr id="15" name="Left Brace 14">
            <a:extLst>
              <a:ext uri="{FF2B5EF4-FFF2-40B4-BE49-F238E27FC236}">
                <a16:creationId xmlns:a16="http://schemas.microsoft.com/office/drawing/2014/main" id="{A5D6C587-3905-4A10-9313-C79C72B56492}"/>
              </a:ext>
            </a:extLst>
          </p:cNvPr>
          <p:cNvSpPr/>
          <p:nvPr/>
        </p:nvSpPr>
        <p:spPr>
          <a:xfrm rot="5400000">
            <a:off x="6362270" y="2450223"/>
            <a:ext cx="317503" cy="479381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a:extLst>
              <a:ext uri="{FF2B5EF4-FFF2-40B4-BE49-F238E27FC236}">
                <a16:creationId xmlns:a16="http://schemas.microsoft.com/office/drawing/2014/main" id="{F8F1D7FF-3BFD-426B-8196-34CC2FD75385}"/>
              </a:ext>
            </a:extLst>
          </p:cNvPr>
          <p:cNvSpPr txBox="1"/>
          <p:nvPr/>
        </p:nvSpPr>
        <p:spPr>
          <a:xfrm>
            <a:off x="4503399" y="4293066"/>
            <a:ext cx="4035243" cy="369332"/>
          </a:xfrm>
          <a:prstGeom prst="rect">
            <a:avLst/>
          </a:prstGeom>
          <a:noFill/>
        </p:spPr>
        <p:txBody>
          <a:bodyPr wrap="square" rtlCol="0">
            <a:spAutoFit/>
          </a:bodyPr>
          <a:lstStyle/>
          <a:p>
            <a:pPr algn="ctr"/>
            <a:r>
              <a:rPr lang="nl-NL"/>
              <a:t>Fase 2 (sept ’21 – aug ’22)</a:t>
            </a:r>
            <a:endParaRPr lang="en-US"/>
          </a:p>
        </p:txBody>
      </p:sp>
      <p:sp>
        <p:nvSpPr>
          <p:cNvPr id="17" name="Isosceles Triangle 16">
            <a:extLst>
              <a:ext uri="{FF2B5EF4-FFF2-40B4-BE49-F238E27FC236}">
                <a16:creationId xmlns:a16="http://schemas.microsoft.com/office/drawing/2014/main" id="{7A4BF4FD-2C9C-487E-8C96-B4FE3C6315CC}"/>
              </a:ext>
            </a:extLst>
          </p:cNvPr>
          <p:cNvSpPr/>
          <p:nvPr/>
        </p:nvSpPr>
        <p:spPr>
          <a:xfrm rot="16200000">
            <a:off x="9345924" y="4472011"/>
            <a:ext cx="1361479" cy="224910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Left Brace 21">
            <a:extLst>
              <a:ext uri="{FF2B5EF4-FFF2-40B4-BE49-F238E27FC236}">
                <a16:creationId xmlns:a16="http://schemas.microsoft.com/office/drawing/2014/main" id="{5B72AE9F-F853-4D22-A5DC-2E6DCB5989D8}"/>
              </a:ext>
            </a:extLst>
          </p:cNvPr>
          <p:cNvSpPr/>
          <p:nvPr/>
        </p:nvSpPr>
        <p:spPr>
          <a:xfrm rot="5400000">
            <a:off x="9900744" y="3690387"/>
            <a:ext cx="349901" cy="233135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a:extLst>
              <a:ext uri="{FF2B5EF4-FFF2-40B4-BE49-F238E27FC236}">
                <a16:creationId xmlns:a16="http://schemas.microsoft.com/office/drawing/2014/main" id="{B155A3AE-BFAB-4BEA-8237-45E04C9E86C3}"/>
              </a:ext>
            </a:extLst>
          </p:cNvPr>
          <p:cNvSpPr txBox="1"/>
          <p:nvPr/>
        </p:nvSpPr>
        <p:spPr>
          <a:xfrm>
            <a:off x="8058072" y="4297288"/>
            <a:ext cx="4035243" cy="369332"/>
          </a:xfrm>
          <a:prstGeom prst="rect">
            <a:avLst/>
          </a:prstGeom>
          <a:noFill/>
        </p:spPr>
        <p:txBody>
          <a:bodyPr wrap="square" rtlCol="0">
            <a:spAutoFit/>
          </a:bodyPr>
          <a:lstStyle/>
          <a:p>
            <a:pPr algn="ctr"/>
            <a:r>
              <a:rPr lang="nl-NL"/>
              <a:t>Fase 3 (~sept ’22-mrt ’23)</a:t>
            </a:r>
            <a:endParaRPr lang="en-US"/>
          </a:p>
        </p:txBody>
      </p:sp>
    </p:spTree>
    <p:extLst>
      <p:ext uri="{BB962C8B-B14F-4D97-AF65-F5344CB8AC3E}">
        <p14:creationId xmlns:p14="http://schemas.microsoft.com/office/powerpoint/2010/main" val="968487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7" grpId="0" animBg="1"/>
      <p:bldP spid="8" grpId="0"/>
      <p:bldP spid="15" grpId="0" animBg="1"/>
      <p:bldP spid="16" grpId="0"/>
      <p:bldP spid="17" grpId="0" animBg="1"/>
      <p:bldP spid="22" grpId="0" animBg="1"/>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Werkpakketten</a:t>
            </a:r>
            <a:endParaRPr lang="en-US"/>
          </a:p>
        </p:txBody>
      </p:sp>
      <p:sp>
        <p:nvSpPr>
          <p:cNvPr id="3" name="Date Placeholder 2">
            <a:extLst>
              <a:ext uri="{FF2B5EF4-FFF2-40B4-BE49-F238E27FC236}">
                <a16:creationId xmlns:a16="http://schemas.microsoft.com/office/drawing/2014/main" id="{D9A16BB5-F70B-40BC-AB82-D99DC4EBC5FF}"/>
              </a:ext>
            </a:extLst>
          </p:cNvPr>
          <p:cNvSpPr>
            <a:spLocks noGrp="1"/>
          </p:cNvSpPr>
          <p:nvPr>
            <p:ph type="dt" sz="half" idx="10"/>
          </p:nvPr>
        </p:nvSpPr>
        <p:spPr/>
        <p:txBody>
          <a:bodyPr/>
          <a:lstStyle/>
          <a:p>
            <a:endParaRPr lang="nl-NL"/>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11</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a:extLst>
              <a:ext uri="{FF2B5EF4-FFF2-40B4-BE49-F238E27FC236}">
                <a16:creationId xmlns:a16="http://schemas.microsoft.com/office/drawing/2014/main" id="{C3946784-7FB2-453A-B14F-C8F1D4C53A6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62872" t="2110" r="5258" b="2169"/>
          <a:stretch/>
        </p:blipFill>
        <p:spPr bwMode="auto">
          <a:xfrm>
            <a:off x="648902" y="1097337"/>
            <a:ext cx="2923288" cy="493872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a:extLst>
              <a:ext uri="{FF2B5EF4-FFF2-40B4-BE49-F238E27FC236}">
                <a16:creationId xmlns:a16="http://schemas.microsoft.com/office/drawing/2014/main" id="{A943F8C3-8728-4148-AF68-8C8897CF7D6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p:blipFill>
        <p:spPr bwMode="auto">
          <a:xfrm>
            <a:off x="3536291" y="1305726"/>
            <a:ext cx="4783710" cy="245310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amenwerken; waarom is dat zo moeilijk? - Multiraedt">
            <a:extLst>
              <a:ext uri="{FF2B5EF4-FFF2-40B4-BE49-F238E27FC236}">
                <a16:creationId xmlns:a16="http://schemas.microsoft.com/office/drawing/2014/main" id="{AB0EB4B8-0F95-4499-9395-86AF490D326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22473" y="1180941"/>
            <a:ext cx="2805662" cy="28056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B0032807-90A5-4CC9-8FBC-2BCEAA972699}"/>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8222291" y="3954801"/>
            <a:ext cx="4006025" cy="2052950"/>
          </a:xfrm>
          <a:prstGeom prst="rect">
            <a:avLst/>
          </a:prstGeom>
        </p:spPr>
      </p:pic>
      <p:sp>
        <p:nvSpPr>
          <p:cNvPr id="7" name="Oval 6">
            <a:extLst>
              <a:ext uri="{FF2B5EF4-FFF2-40B4-BE49-F238E27FC236}">
                <a16:creationId xmlns:a16="http://schemas.microsoft.com/office/drawing/2014/main" id="{311C13A5-7088-4ACA-A46E-0FA8ADBED832}"/>
              </a:ext>
            </a:extLst>
          </p:cNvPr>
          <p:cNvSpPr/>
          <p:nvPr/>
        </p:nvSpPr>
        <p:spPr>
          <a:xfrm>
            <a:off x="3572190" y="929208"/>
            <a:ext cx="975360" cy="3918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WP2</a:t>
            </a:r>
            <a:endParaRPr lang="en-US"/>
          </a:p>
        </p:txBody>
      </p:sp>
      <p:sp>
        <p:nvSpPr>
          <p:cNvPr id="16" name="Oval 15">
            <a:extLst>
              <a:ext uri="{FF2B5EF4-FFF2-40B4-BE49-F238E27FC236}">
                <a16:creationId xmlns:a16="http://schemas.microsoft.com/office/drawing/2014/main" id="{72DAF6E6-7612-4667-97D3-38EBCD431DA4}"/>
              </a:ext>
            </a:extLst>
          </p:cNvPr>
          <p:cNvSpPr/>
          <p:nvPr/>
        </p:nvSpPr>
        <p:spPr>
          <a:xfrm>
            <a:off x="16664" y="1002859"/>
            <a:ext cx="975360" cy="3918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WP1</a:t>
            </a:r>
            <a:endParaRPr lang="en-US"/>
          </a:p>
        </p:txBody>
      </p:sp>
      <p:sp>
        <p:nvSpPr>
          <p:cNvPr id="22" name="Oval 21">
            <a:extLst>
              <a:ext uri="{FF2B5EF4-FFF2-40B4-BE49-F238E27FC236}">
                <a16:creationId xmlns:a16="http://schemas.microsoft.com/office/drawing/2014/main" id="{7C1B0492-19C6-4D8E-BC1C-F5BB3CC1EBE3}"/>
              </a:ext>
            </a:extLst>
          </p:cNvPr>
          <p:cNvSpPr/>
          <p:nvPr/>
        </p:nvSpPr>
        <p:spPr>
          <a:xfrm>
            <a:off x="8055385" y="1013881"/>
            <a:ext cx="975360" cy="3918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WP4</a:t>
            </a:r>
            <a:endParaRPr lang="en-US"/>
          </a:p>
        </p:txBody>
      </p:sp>
      <p:sp>
        <p:nvSpPr>
          <p:cNvPr id="5" name="Rectangle 4">
            <a:extLst>
              <a:ext uri="{FF2B5EF4-FFF2-40B4-BE49-F238E27FC236}">
                <a16:creationId xmlns:a16="http://schemas.microsoft.com/office/drawing/2014/main" id="{954A6E73-4EFA-4F13-9959-E95C96F4573B}"/>
              </a:ext>
            </a:extLst>
          </p:cNvPr>
          <p:cNvSpPr/>
          <p:nvPr/>
        </p:nvSpPr>
        <p:spPr>
          <a:xfrm>
            <a:off x="5243654" y="339355"/>
            <a:ext cx="4512774" cy="461665"/>
          </a:xfrm>
          <a:prstGeom prst="rect">
            <a:avLst/>
          </a:prstGeom>
        </p:spPr>
        <p:txBody>
          <a:bodyPr wrap="none">
            <a:spAutoFit/>
          </a:bodyPr>
          <a:lstStyle/>
          <a:p>
            <a:r>
              <a:rPr lang="en-US" sz="2400" b="1" err="1">
                <a:solidFill>
                  <a:schemeClr val="accent1"/>
                </a:solidFill>
              </a:rPr>
              <a:t>Systeembegrip</a:t>
            </a:r>
            <a:r>
              <a:rPr lang="en-US" sz="2400" b="1">
                <a:solidFill>
                  <a:schemeClr val="accent1"/>
                </a:solidFill>
              </a:rPr>
              <a:t> &amp; benchmark </a:t>
            </a:r>
            <a:endParaRPr lang="nl-NL" sz="2400" b="1">
              <a:solidFill>
                <a:schemeClr val="accent1"/>
              </a:solidFill>
            </a:endParaRPr>
          </a:p>
        </p:txBody>
      </p:sp>
      <p:sp>
        <p:nvSpPr>
          <p:cNvPr id="24" name="Rectangle 23">
            <a:extLst>
              <a:ext uri="{FF2B5EF4-FFF2-40B4-BE49-F238E27FC236}">
                <a16:creationId xmlns:a16="http://schemas.microsoft.com/office/drawing/2014/main" id="{DFD5BC52-3EED-4CC0-8C9F-C113469A7501}"/>
              </a:ext>
            </a:extLst>
          </p:cNvPr>
          <p:cNvSpPr/>
          <p:nvPr/>
        </p:nvSpPr>
        <p:spPr>
          <a:xfrm>
            <a:off x="5257226" y="320589"/>
            <a:ext cx="4985660" cy="461665"/>
          </a:xfrm>
          <a:prstGeom prst="rect">
            <a:avLst/>
          </a:prstGeom>
        </p:spPr>
        <p:txBody>
          <a:bodyPr wrap="none">
            <a:spAutoFit/>
          </a:bodyPr>
          <a:lstStyle/>
          <a:p>
            <a:r>
              <a:rPr lang="en-US" sz="2400" b="1" err="1">
                <a:solidFill>
                  <a:schemeClr val="accent1"/>
                </a:solidFill>
              </a:rPr>
              <a:t>Onderhouds</a:t>
            </a:r>
            <a:r>
              <a:rPr lang="en-US" sz="2400" b="1">
                <a:solidFill>
                  <a:schemeClr val="accent1"/>
                </a:solidFill>
              </a:rPr>
              <a:t>/</a:t>
            </a:r>
            <a:r>
              <a:rPr lang="en-US" sz="2400" b="1" err="1">
                <a:solidFill>
                  <a:schemeClr val="accent1"/>
                </a:solidFill>
              </a:rPr>
              <a:t>suppletieconcepten</a:t>
            </a:r>
            <a:endParaRPr lang="nl-NL" sz="2400" b="1">
              <a:solidFill>
                <a:schemeClr val="accent1"/>
              </a:solidFill>
            </a:endParaRPr>
          </a:p>
        </p:txBody>
      </p:sp>
      <p:sp>
        <p:nvSpPr>
          <p:cNvPr id="25" name="Rectangle 24">
            <a:extLst>
              <a:ext uri="{FF2B5EF4-FFF2-40B4-BE49-F238E27FC236}">
                <a16:creationId xmlns:a16="http://schemas.microsoft.com/office/drawing/2014/main" id="{EA2CD672-F3FE-41D9-8035-7184EF3DF680}"/>
              </a:ext>
            </a:extLst>
          </p:cNvPr>
          <p:cNvSpPr/>
          <p:nvPr/>
        </p:nvSpPr>
        <p:spPr>
          <a:xfrm>
            <a:off x="5220518" y="349381"/>
            <a:ext cx="7035900" cy="461665"/>
          </a:xfrm>
          <a:prstGeom prst="rect">
            <a:avLst/>
          </a:prstGeom>
        </p:spPr>
        <p:txBody>
          <a:bodyPr wrap="none">
            <a:spAutoFit/>
          </a:bodyPr>
          <a:lstStyle/>
          <a:p>
            <a:r>
              <a:rPr lang="en-US" sz="2400" b="1" err="1">
                <a:solidFill>
                  <a:schemeClr val="accent1"/>
                </a:solidFill>
              </a:rPr>
              <a:t>Uitvoering</a:t>
            </a:r>
            <a:r>
              <a:rPr lang="en-US" sz="2400" b="1">
                <a:solidFill>
                  <a:schemeClr val="accent1"/>
                </a:solidFill>
              </a:rPr>
              <a:t>: </a:t>
            </a:r>
            <a:r>
              <a:rPr lang="en-US" sz="2400" b="1" err="1">
                <a:solidFill>
                  <a:schemeClr val="accent1"/>
                </a:solidFill>
              </a:rPr>
              <a:t>winnen</a:t>
            </a:r>
            <a:r>
              <a:rPr lang="en-US" sz="2400" b="1">
                <a:solidFill>
                  <a:schemeClr val="accent1"/>
                </a:solidFill>
              </a:rPr>
              <a:t> -&gt; transport -&gt; </a:t>
            </a:r>
            <a:r>
              <a:rPr lang="en-US" sz="2400" b="1" err="1">
                <a:solidFill>
                  <a:schemeClr val="accent1"/>
                </a:solidFill>
              </a:rPr>
              <a:t>aanbrengen</a:t>
            </a:r>
            <a:r>
              <a:rPr lang="en-US" sz="2400" b="1">
                <a:solidFill>
                  <a:schemeClr val="accent1"/>
                </a:solidFill>
              </a:rPr>
              <a:t> </a:t>
            </a:r>
            <a:endParaRPr lang="nl-NL" sz="2400" b="1">
              <a:solidFill>
                <a:schemeClr val="accent1"/>
              </a:solidFill>
            </a:endParaRPr>
          </a:p>
        </p:txBody>
      </p:sp>
      <p:sp>
        <p:nvSpPr>
          <p:cNvPr id="26" name="Rectangle 25">
            <a:extLst>
              <a:ext uri="{FF2B5EF4-FFF2-40B4-BE49-F238E27FC236}">
                <a16:creationId xmlns:a16="http://schemas.microsoft.com/office/drawing/2014/main" id="{BA4E3A4C-BC82-4084-9E1C-CC08198DD0AC}"/>
              </a:ext>
            </a:extLst>
          </p:cNvPr>
          <p:cNvSpPr/>
          <p:nvPr/>
        </p:nvSpPr>
        <p:spPr>
          <a:xfrm>
            <a:off x="5237269" y="344033"/>
            <a:ext cx="4532010" cy="461665"/>
          </a:xfrm>
          <a:prstGeom prst="rect">
            <a:avLst/>
          </a:prstGeom>
        </p:spPr>
        <p:txBody>
          <a:bodyPr wrap="none">
            <a:spAutoFit/>
          </a:bodyPr>
          <a:lstStyle/>
          <a:p>
            <a:r>
              <a:rPr lang="en-US" sz="2400" b="1" err="1">
                <a:solidFill>
                  <a:schemeClr val="accent1"/>
                </a:solidFill>
              </a:rPr>
              <a:t>Contracteren</a:t>
            </a:r>
            <a:r>
              <a:rPr lang="en-US" sz="2400" b="1">
                <a:solidFill>
                  <a:schemeClr val="accent1"/>
                </a:solidFill>
              </a:rPr>
              <a:t> &amp; </a:t>
            </a:r>
            <a:r>
              <a:rPr lang="en-US" sz="2400" b="1" err="1">
                <a:solidFill>
                  <a:schemeClr val="accent1"/>
                </a:solidFill>
              </a:rPr>
              <a:t>samenwerken</a:t>
            </a:r>
            <a:endParaRPr lang="nl-NL" sz="2400" b="1">
              <a:solidFill>
                <a:schemeClr val="accent1"/>
              </a:solidFill>
            </a:endParaRPr>
          </a:p>
        </p:txBody>
      </p:sp>
      <p:sp>
        <p:nvSpPr>
          <p:cNvPr id="27" name="Rectangle 26">
            <a:extLst>
              <a:ext uri="{FF2B5EF4-FFF2-40B4-BE49-F238E27FC236}">
                <a16:creationId xmlns:a16="http://schemas.microsoft.com/office/drawing/2014/main" id="{DE0DEB20-52E5-474D-92C8-0C369EA3CE24}"/>
              </a:ext>
            </a:extLst>
          </p:cNvPr>
          <p:cNvSpPr/>
          <p:nvPr/>
        </p:nvSpPr>
        <p:spPr>
          <a:xfrm>
            <a:off x="5220518" y="320588"/>
            <a:ext cx="4408579" cy="461665"/>
          </a:xfrm>
          <a:prstGeom prst="rect">
            <a:avLst/>
          </a:prstGeom>
        </p:spPr>
        <p:txBody>
          <a:bodyPr wrap="none">
            <a:spAutoFit/>
          </a:bodyPr>
          <a:lstStyle/>
          <a:p>
            <a:r>
              <a:rPr lang="en-US" sz="2400" b="1" err="1">
                <a:solidFill>
                  <a:schemeClr val="accent1"/>
                </a:solidFill>
              </a:rPr>
              <a:t>Integratie</a:t>
            </a:r>
            <a:r>
              <a:rPr lang="en-US" sz="2400" b="1">
                <a:solidFill>
                  <a:schemeClr val="accent1"/>
                </a:solidFill>
              </a:rPr>
              <a:t>, </a:t>
            </a:r>
            <a:r>
              <a:rPr lang="en-US" sz="2400" b="1" err="1">
                <a:solidFill>
                  <a:schemeClr val="accent1"/>
                </a:solidFill>
              </a:rPr>
              <a:t>evaluatie</a:t>
            </a:r>
            <a:r>
              <a:rPr lang="en-US" sz="2400" b="1">
                <a:solidFill>
                  <a:schemeClr val="accent1"/>
                </a:solidFill>
              </a:rPr>
              <a:t> &amp; </a:t>
            </a:r>
            <a:r>
              <a:rPr lang="en-US" sz="2400" b="1" err="1">
                <a:solidFill>
                  <a:schemeClr val="accent1"/>
                </a:solidFill>
              </a:rPr>
              <a:t>advies</a:t>
            </a:r>
            <a:endParaRPr lang="nl-NL" sz="2400" b="1">
              <a:solidFill>
                <a:schemeClr val="accent1"/>
              </a:solidFill>
            </a:endParaRPr>
          </a:p>
        </p:txBody>
      </p:sp>
      <p:pic>
        <p:nvPicPr>
          <p:cNvPr id="12" name="Picture 6">
            <a:extLst>
              <a:ext uri="{FF2B5EF4-FFF2-40B4-BE49-F238E27FC236}">
                <a16:creationId xmlns:a16="http://schemas.microsoft.com/office/drawing/2014/main" id="{D5ADB60E-5432-409D-B557-197B6F05270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04633" y="3850019"/>
            <a:ext cx="4619146" cy="2157732"/>
          </a:xfrm>
          <a:prstGeom prst="rect">
            <a:avLst/>
          </a:prstGeom>
          <a:noFill/>
          <a:extLst>
            <a:ext uri="{909E8E84-426E-40DD-AFC4-6F175D3DCCD1}">
              <a14:hiddenFill xmlns:a14="http://schemas.microsoft.com/office/drawing/2010/main">
                <a:solidFill>
                  <a:srgbClr val="FFFFFF"/>
                </a:solidFill>
              </a14:hiddenFill>
            </a:ext>
          </a:extLst>
        </p:spPr>
      </p:pic>
      <p:sp>
        <p:nvSpPr>
          <p:cNvPr id="23" name="Oval 22">
            <a:extLst>
              <a:ext uri="{FF2B5EF4-FFF2-40B4-BE49-F238E27FC236}">
                <a16:creationId xmlns:a16="http://schemas.microsoft.com/office/drawing/2014/main" id="{CE587E60-9A74-4CCD-B4BD-73A85DED5E65}"/>
              </a:ext>
            </a:extLst>
          </p:cNvPr>
          <p:cNvSpPr/>
          <p:nvPr/>
        </p:nvSpPr>
        <p:spPr>
          <a:xfrm>
            <a:off x="8172860" y="3821713"/>
            <a:ext cx="975360" cy="3918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WP5</a:t>
            </a:r>
            <a:endParaRPr lang="en-US"/>
          </a:p>
        </p:txBody>
      </p:sp>
      <p:sp>
        <p:nvSpPr>
          <p:cNvPr id="17" name="Oval 16">
            <a:extLst>
              <a:ext uri="{FF2B5EF4-FFF2-40B4-BE49-F238E27FC236}">
                <a16:creationId xmlns:a16="http://schemas.microsoft.com/office/drawing/2014/main" id="{6BF353E1-C300-4F0C-BB19-94FCAECDBAD3}"/>
              </a:ext>
            </a:extLst>
          </p:cNvPr>
          <p:cNvSpPr/>
          <p:nvPr/>
        </p:nvSpPr>
        <p:spPr>
          <a:xfrm>
            <a:off x="3572190" y="3821713"/>
            <a:ext cx="975360" cy="3918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WP3</a:t>
            </a:r>
            <a:endParaRPr lang="en-US"/>
          </a:p>
        </p:txBody>
      </p:sp>
    </p:spTree>
    <p:extLst>
      <p:ext uri="{BB962C8B-B14F-4D97-AF65-F5344CB8AC3E}">
        <p14:creationId xmlns:p14="http://schemas.microsoft.com/office/powerpoint/2010/main" val="114186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1"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xit"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hidden"/>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xit"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5" grpId="0"/>
      <p:bldP spid="24" grpId="0"/>
      <p:bldP spid="24" grpId="1"/>
      <p:bldP spid="25" grpId="0"/>
      <p:bldP spid="25" grpId="1"/>
      <p:bldP spid="26" grpId="0"/>
      <p:bldP spid="26" grpId="1"/>
      <p:bldP spid="27" grpId="0"/>
      <p:bldP spid="23"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WP1 Systeemkennis Noord-Holland</a:t>
            </a:r>
            <a:br>
              <a:rPr lang="nl-NL"/>
            </a:b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12</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8">
            <a:extLst>
              <a:ext uri="{FF2B5EF4-FFF2-40B4-BE49-F238E27FC236}">
                <a16:creationId xmlns:a16="http://schemas.microsoft.com/office/drawing/2014/main" id="{64DE1169-A3CB-45AF-BA32-0D5F63533211}"/>
              </a:ext>
            </a:extLst>
          </p:cNvPr>
          <p:cNvSpPr>
            <a:spLocks noGrp="1"/>
          </p:cNvSpPr>
          <p:nvPr>
            <p:ph type="body" sz="quarter" idx="13"/>
          </p:nvPr>
        </p:nvSpPr>
        <p:spPr>
          <a:xfrm>
            <a:off x="755651" y="1762124"/>
            <a:ext cx="7337577" cy="4322763"/>
          </a:xfrm>
        </p:spPr>
        <p:txBody>
          <a:bodyPr/>
          <a:lstStyle/>
          <a:p>
            <a:pPr marL="0" indent="0">
              <a:buNone/>
            </a:pPr>
            <a:r>
              <a:rPr lang="en-US"/>
              <a:t>Noord-Holland: </a:t>
            </a:r>
            <a:r>
              <a:rPr lang="en-US" err="1"/>
              <a:t>onderverdeling</a:t>
            </a:r>
            <a:r>
              <a:rPr lang="en-US"/>
              <a:t> in 5 </a:t>
            </a:r>
            <a:r>
              <a:rPr lang="en-US" err="1"/>
              <a:t>morfologische</a:t>
            </a:r>
            <a:r>
              <a:rPr lang="en-US"/>
              <a:t> </a:t>
            </a:r>
            <a:r>
              <a:rPr lang="en-US" err="1"/>
              <a:t>deelvakken</a:t>
            </a:r>
            <a:r>
              <a:rPr lang="en-US"/>
              <a:t>:</a:t>
            </a:r>
          </a:p>
          <a:p>
            <a:pPr marL="342900" indent="-342900">
              <a:buFont typeface="+mj-lt"/>
              <a:buAutoNum type="arabicPeriod"/>
            </a:pPr>
            <a:r>
              <a:rPr lang="en-US" err="1"/>
              <a:t>Invloedsgebied</a:t>
            </a:r>
            <a:r>
              <a:rPr lang="en-US"/>
              <a:t> IJmuiden (km 0–10) </a:t>
            </a:r>
            <a:br>
              <a:rPr lang="en-US"/>
            </a:br>
            <a:r>
              <a:rPr lang="en-US">
                <a:sym typeface="Wingdings" panose="05000000000000000000" pitchFamily="2" charset="2"/>
              </a:rPr>
              <a:t> </a:t>
            </a:r>
            <a:r>
              <a:rPr lang="en-US" err="1"/>
              <a:t>Vrijwel</a:t>
            </a:r>
            <a:r>
              <a:rPr lang="en-US"/>
              <a:t> </a:t>
            </a:r>
            <a:r>
              <a:rPr lang="en-US" err="1"/>
              <a:t>stabiele</a:t>
            </a:r>
            <a:r>
              <a:rPr lang="en-US"/>
              <a:t> </a:t>
            </a:r>
            <a:r>
              <a:rPr lang="en-US" err="1"/>
              <a:t>kustlijn</a:t>
            </a:r>
            <a:r>
              <a:rPr lang="en-US"/>
              <a:t> door </a:t>
            </a:r>
            <a:r>
              <a:rPr lang="en-US" err="1"/>
              <a:t>havendammen</a:t>
            </a:r>
            <a:r>
              <a:rPr lang="en-US"/>
              <a:t>/</a:t>
            </a:r>
            <a:r>
              <a:rPr lang="en-US" err="1"/>
              <a:t>storten</a:t>
            </a:r>
            <a:endParaRPr lang="en-US"/>
          </a:p>
          <a:p>
            <a:pPr marL="342900" indent="-342900">
              <a:buFont typeface="+mj-lt"/>
              <a:buAutoNum type="arabicPeriod"/>
            </a:pPr>
            <a:r>
              <a:rPr lang="en-US" err="1"/>
              <a:t>Relatief</a:t>
            </a:r>
            <a:r>
              <a:rPr lang="en-US"/>
              <a:t> </a:t>
            </a:r>
            <a:r>
              <a:rPr lang="en-US" err="1"/>
              <a:t>ongestoorde</a:t>
            </a:r>
            <a:r>
              <a:rPr lang="en-US"/>
              <a:t> </a:t>
            </a:r>
            <a:r>
              <a:rPr lang="en-US" err="1"/>
              <a:t>kust</a:t>
            </a:r>
            <a:r>
              <a:rPr lang="en-US"/>
              <a:t> (km 10–28) </a:t>
            </a:r>
            <a:br>
              <a:rPr lang="en-US"/>
            </a:br>
            <a:r>
              <a:rPr lang="en-US">
                <a:sym typeface="Wingdings" panose="05000000000000000000" pitchFamily="2" charset="2"/>
              </a:rPr>
              <a:t> </a:t>
            </a:r>
            <a:r>
              <a:rPr lang="en-US" err="1"/>
              <a:t>Migratie</a:t>
            </a:r>
            <a:r>
              <a:rPr lang="en-US"/>
              <a:t> </a:t>
            </a:r>
            <a:r>
              <a:rPr lang="en-US" err="1"/>
              <a:t>brekerbanken</a:t>
            </a:r>
            <a:r>
              <a:rPr lang="en-US"/>
              <a:t>/</a:t>
            </a:r>
            <a:r>
              <a:rPr lang="en-US" err="1"/>
              <a:t>erosie</a:t>
            </a:r>
            <a:r>
              <a:rPr lang="en-US"/>
              <a:t> </a:t>
            </a:r>
            <a:r>
              <a:rPr lang="en-US" err="1"/>
              <a:t>bij</a:t>
            </a:r>
            <a:r>
              <a:rPr lang="en-US"/>
              <a:t> Bergen &amp; </a:t>
            </a:r>
            <a:r>
              <a:rPr lang="en-US" err="1"/>
              <a:t>Egmond</a:t>
            </a:r>
            <a:endParaRPr lang="en-US"/>
          </a:p>
          <a:p>
            <a:pPr marL="342900" indent="-342900">
              <a:buFont typeface="+mj-lt"/>
              <a:buAutoNum type="arabicPeriod"/>
            </a:pPr>
            <a:r>
              <a:rPr lang="en-US" err="1"/>
              <a:t>Hondsbossche</a:t>
            </a:r>
            <a:r>
              <a:rPr lang="en-US"/>
              <a:t> </a:t>
            </a:r>
            <a:r>
              <a:rPr lang="en-US" err="1"/>
              <a:t>Duinen</a:t>
            </a:r>
            <a:r>
              <a:rPr lang="en-US"/>
              <a:t> (km 28–35) </a:t>
            </a:r>
            <a:br>
              <a:rPr lang="en-US"/>
            </a:br>
            <a:r>
              <a:rPr lang="en-US">
                <a:sym typeface="Wingdings" panose="05000000000000000000" pitchFamily="2" charset="2"/>
              </a:rPr>
              <a:t> </a:t>
            </a:r>
            <a:r>
              <a:rPr lang="en-US" err="1"/>
              <a:t>Discontinuïteit</a:t>
            </a:r>
            <a:r>
              <a:rPr lang="en-US"/>
              <a:t> in </a:t>
            </a:r>
            <a:r>
              <a:rPr lang="en-US" err="1"/>
              <a:t>sedimenttransport</a:t>
            </a:r>
            <a:endParaRPr lang="en-US"/>
          </a:p>
          <a:p>
            <a:pPr marL="342900" indent="-342900">
              <a:buFont typeface="+mj-lt"/>
              <a:buAutoNum type="arabicPeriod"/>
            </a:pPr>
            <a:r>
              <a:rPr lang="en-US" err="1"/>
              <a:t>Pettemer</a:t>
            </a:r>
            <a:r>
              <a:rPr lang="en-US"/>
              <a:t> Polder (km 35–46) </a:t>
            </a:r>
            <a:br>
              <a:rPr lang="en-US"/>
            </a:br>
            <a:r>
              <a:rPr lang="en-US">
                <a:sym typeface="Wingdings" panose="05000000000000000000" pitchFamily="2" charset="2"/>
              </a:rPr>
              <a:t> </a:t>
            </a:r>
            <a:r>
              <a:rPr lang="en-US" err="1"/>
              <a:t>Negatieve</a:t>
            </a:r>
            <a:r>
              <a:rPr lang="en-US"/>
              <a:t> </a:t>
            </a:r>
            <a:r>
              <a:rPr lang="en-US" err="1"/>
              <a:t>zandbalans</a:t>
            </a:r>
            <a:r>
              <a:rPr lang="en-US"/>
              <a:t> door </a:t>
            </a:r>
            <a:r>
              <a:rPr lang="en-US" err="1"/>
              <a:t>groot</a:t>
            </a:r>
            <a:r>
              <a:rPr lang="en-US"/>
              <a:t> </a:t>
            </a:r>
            <a:r>
              <a:rPr lang="en-US" err="1"/>
              <a:t>noordwaarts</a:t>
            </a:r>
            <a:r>
              <a:rPr lang="en-US"/>
              <a:t> </a:t>
            </a:r>
            <a:r>
              <a:rPr lang="en-US" err="1"/>
              <a:t>sedimenttransport</a:t>
            </a:r>
            <a:r>
              <a:rPr lang="en-US"/>
              <a:t> </a:t>
            </a:r>
          </a:p>
          <a:p>
            <a:pPr marL="342900" indent="-342900">
              <a:buFont typeface="+mj-lt"/>
              <a:buAutoNum type="arabicPeriod"/>
            </a:pPr>
            <a:r>
              <a:rPr lang="en-US" err="1"/>
              <a:t>Buitendelta</a:t>
            </a:r>
            <a:r>
              <a:rPr lang="en-US"/>
              <a:t> en </a:t>
            </a:r>
            <a:r>
              <a:rPr lang="en-US" err="1"/>
              <a:t>zeegat</a:t>
            </a:r>
            <a:r>
              <a:rPr lang="en-US"/>
              <a:t> (km 46–56) </a:t>
            </a:r>
            <a:br>
              <a:rPr lang="en-US"/>
            </a:br>
            <a:r>
              <a:rPr lang="en-US">
                <a:sym typeface="Wingdings" panose="05000000000000000000" pitchFamily="2" charset="2"/>
              </a:rPr>
              <a:t></a:t>
            </a:r>
            <a:r>
              <a:rPr lang="en-US"/>
              <a:t> </a:t>
            </a:r>
            <a:r>
              <a:rPr lang="en-US" err="1"/>
              <a:t>Sterke</a:t>
            </a:r>
            <a:r>
              <a:rPr lang="en-US"/>
              <a:t> </a:t>
            </a:r>
            <a:r>
              <a:rPr lang="en-US" err="1"/>
              <a:t>erosie</a:t>
            </a:r>
            <a:r>
              <a:rPr lang="en-US"/>
              <a:t> door </a:t>
            </a:r>
            <a:r>
              <a:rPr lang="en-US" err="1"/>
              <a:t>opdringing</a:t>
            </a:r>
            <a:r>
              <a:rPr lang="en-US"/>
              <a:t> van </a:t>
            </a:r>
            <a:r>
              <a:rPr lang="en-US" err="1"/>
              <a:t>zeegat</a:t>
            </a:r>
            <a:endParaRPr lang="en-US"/>
          </a:p>
          <a:p>
            <a:endParaRPr lang="en-US"/>
          </a:p>
        </p:txBody>
      </p:sp>
      <p:pic>
        <p:nvPicPr>
          <p:cNvPr id="5" name="Picture 4" descr="Map&#10;&#10;Description automatically generated">
            <a:extLst>
              <a:ext uri="{FF2B5EF4-FFF2-40B4-BE49-F238E27FC236}">
                <a16:creationId xmlns:a16="http://schemas.microsoft.com/office/drawing/2014/main" id="{A33B9E7C-C3F2-4309-A142-5D3854F595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69994" y="38995"/>
            <a:ext cx="4093311" cy="6858000"/>
          </a:xfrm>
          <a:prstGeom prst="rect">
            <a:avLst/>
          </a:prstGeom>
        </p:spPr>
      </p:pic>
    </p:spTree>
    <p:extLst>
      <p:ext uri="{BB962C8B-B14F-4D97-AF65-F5344CB8AC3E}">
        <p14:creationId xmlns:p14="http://schemas.microsoft.com/office/powerpoint/2010/main" val="630812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WP1 Systeemkennis Texel</a:t>
            </a:r>
            <a:br>
              <a:rPr lang="nl-NL"/>
            </a:b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13</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8">
            <a:extLst>
              <a:ext uri="{FF2B5EF4-FFF2-40B4-BE49-F238E27FC236}">
                <a16:creationId xmlns:a16="http://schemas.microsoft.com/office/drawing/2014/main" id="{64DE1169-A3CB-45AF-BA32-0D5F63533211}"/>
              </a:ext>
            </a:extLst>
          </p:cNvPr>
          <p:cNvSpPr>
            <a:spLocks noGrp="1"/>
          </p:cNvSpPr>
          <p:nvPr>
            <p:ph type="body" sz="quarter" idx="13"/>
          </p:nvPr>
        </p:nvSpPr>
        <p:spPr>
          <a:xfrm>
            <a:off x="755650" y="1762124"/>
            <a:ext cx="5558691" cy="4322763"/>
          </a:xfrm>
        </p:spPr>
        <p:txBody>
          <a:bodyPr/>
          <a:lstStyle/>
          <a:p>
            <a:pPr marL="0" indent="0">
              <a:buNone/>
            </a:pPr>
            <a:r>
              <a:rPr lang="en-US"/>
              <a:t>Texel: </a:t>
            </a:r>
            <a:r>
              <a:rPr lang="en-US" err="1"/>
              <a:t>Onderverdeling</a:t>
            </a:r>
            <a:r>
              <a:rPr lang="en-US"/>
              <a:t> in 3 </a:t>
            </a:r>
            <a:r>
              <a:rPr lang="en-US" err="1"/>
              <a:t>morfologische</a:t>
            </a:r>
            <a:r>
              <a:rPr lang="en-US"/>
              <a:t> </a:t>
            </a:r>
            <a:r>
              <a:rPr lang="en-US" err="1"/>
              <a:t>deelvakken</a:t>
            </a:r>
            <a:r>
              <a:rPr lang="en-US"/>
              <a:t>:</a:t>
            </a:r>
          </a:p>
          <a:p>
            <a:pPr marL="342900" indent="-342900">
              <a:buFont typeface="+mj-lt"/>
              <a:buAutoNum type="arabicPeriod"/>
            </a:pPr>
            <a:r>
              <a:rPr lang="en-US" err="1"/>
              <a:t>Buitendelta</a:t>
            </a:r>
            <a:r>
              <a:rPr lang="en-US"/>
              <a:t> en </a:t>
            </a:r>
            <a:r>
              <a:rPr lang="en-US" err="1"/>
              <a:t>zeegat</a:t>
            </a:r>
            <a:r>
              <a:rPr lang="en-US"/>
              <a:t> </a:t>
            </a:r>
            <a:br>
              <a:rPr lang="en-US"/>
            </a:br>
            <a:r>
              <a:rPr lang="en-US">
                <a:sym typeface="Wingdings" panose="05000000000000000000" pitchFamily="2" charset="2"/>
              </a:rPr>
              <a:t></a:t>
            </a:r>
            <a:r>
              <a:rPr lang="en-US"/>
              <a:t> Heel </a:t>
            </a:r>
            <a:r>
              <a:rPr lang="en-US" err="1"/>
              <a:t>erosief</a:t>
            </a:r>
            <a:r>
              <a:rPr lang="en-US"/>
              <a:t>, </a:t>
            </a:r>
            <a:r>
              <a:rPr lang="en-US" err="1"/>
              <a:t>mede</a:t>
            </a:r>
            <a:r>
              <a:rPr lang="en-US"/>
              <a:t> door </a:t>
            </a:r>
            <a:r>
              <a:rPr lang="en-US" err="1"/>
              <a:t>migratie</a:t>
            </a:r>
            <a:r>
              <a:rPr lang="en-US"/>
              <a:t> in </a:t>
            </a:r>
            <a:r>
              <a:rPr lang="en-US" err="1"/>
              <a:t>buitendelta</a:t>
            </a:r>
            <a:endParaRPr lang="en-US"/>
          </a:p>
          <a:p>
            <a:pPr marL="342900" indent="-342900">
              <a:buFont typeface="+mj-lt"/>
              <a:buAutoNum type="arabicPeriod"/>
            </a:pPr>
            <a:r>
              <a:rPr lang="en-US"/>
              <a:t>Centrale </a:t>
            </a:r>
            <a:r>
              <a:rPr lang="en-US" err="1"/>
              <a:t>eilandkust</a:t>
            </a:r>
            <a:br>
              <a:rPr lang="en-US"/>
            </a:br>
            <a:r>
              <a:rPr lang="en-US">
                <a:sym typeface="Wingdings" panose="05000000000000000000" pitchFamily="2" charset="2"/>
              </a:rPr>
              <a:t></a:t>
            </a:r>
            <a:r>
              <a:rPr lang="en-US"/>
              <a:t> </a:t>
            </a:r>
            <a:r>
              <a:rPr lang="en-US" err="1"/>
              <a:t>Een</a:t>
            </a:r>
            <a:r>
              <a:rPr lang="en-US"/>
              <a:t> </a:t>
            </a:r>
            <a:r>
              <a:rPr lang="en-US" err="1"/>
              <a:t>enkele</a:t>
            </a:r>
            <a:r>
              <a:rPr lang="en-US"/>
              <a:t> </a:t>
            </a:r>
            <a:r>
              <a:rPr lang="en-US" err="1"/>
              <a:t>brekerbank</a:t>
            </a:r>
            <a:br>
              <a:rPr lang="en-US"/>
            </a:br>
            <a:r>
              <a:rPr lang="en-US">
                <a:sym typeface="Wingdings" panose="05000000000000000000" pitchFamily="2" charset="2"/>
              </a:rPr>
              <a:t> </a:t>
            </a:r>
            <a:r>
              <a:rPr lang="en-US"/>
              <a:t>De </a:t>
            </a:r>
            <a:r>
              <a:rPr lang="en-US" err="1"/>
              <a:t>Slufter</a:t>
            </a:r>
            <a:r>
              <a:rPr lang="en-US"/>
              <a:t>, </a:t>
            </a:r>
            <a:r>
              <a:rPr lang="en-US" err="1"/>
              <a:t>natuurlijke</a:t>
            </a:r>
            <a:r>
              <a:rPr lang="en-US"/>
              <a:t> opening in de </a:t>
            </a:r>
            <a:r>
              <a:rPr lang="en-US" err="1"/>
              <a:t>duinen</a:t>
            </a:r>
            <a:r>
              <a:rPr lang="en-US"/>
              <a:t>, zo min </a:t>
            </a:r>
            <a:r>
              <a:rPr lang="en-US" err="1"/>
              <a:t>mogelijk</a:t>
            </a:r>
            <a:r>
              <a:rPr lang="en-US"/>
              <a:t> </a:t>
            </a:r>
            <a:r>
              <a:rPr lang="en-US" err="1"/>
              <a:t>beïnvloeden</a:t>
            </a:r>
            <a:r>
              <a:rPr lang="en-US"/>
              <a:t> door </a:t>
            </a:r>
            <a:r>
              <a:rPr lang="en-US" err="1"/>
              <a:t>suppleties</a:t>
            </a:r>
            <a:endParaRPr lang="en-US"/>
          </a:p>
          <a:p>
            <a:pPr marL="342900" indent="-342900">
              <a:buFont typeface="+mj-lt"/>
              <a:buAutoNum type="arabicPeriod"/>
            </a:pPr>
            <a:r>
              <a:rPr lang="en-US" err="1"/>
              <a:t>Eierland</a:t>
            </a:r>
            <a:br>
              <a:rPr lang="en-US"/>
            </a:br>
            <a:r>
              <a:rPr lang="en-US">
                <a:sym typeface="Wingdings" panose="05000000000000000000" pitchFamily="2" charset="2"/>
              </a:rPr>
              <a:t> </a:t>
            </a:r>
            <a:r>
              <a:rPr lang="en-US" err="1"/>
              <a:t>Vrijwel</a:t>
            </a:r>
            <a:r>
              <a:rPr lang="en-US"/>
              <a:t> </a:t>
            </a:r>
            <a:r>
              <a:rPr lang="en-US" err="1"/>
              <a:t>stabiele</a:t>
            </a:r>
            <a:r>
              <a:rPr lang="en-US"/>
              <a:t> </a:t>
            </a:r>
            <a:r>
              <a:rPr lang="en-US" err="1"/>
              <a:t>kustlijn</a:t>
            </a:r>
            <a:r>
              <a:rPr lang="en-US"/>
              <a:t> </a:t>
            </a:r>
            <a:r>
              <a:rPr lang="en-US" err="1"/>
              <a:t>dankzij</a:t>
            </a:r>
            <a:r>
              <a:rPr lang="en-US"/>
              <a:t> 	</a:t>
            </a:r>
            <a:r>
              <a:rPr lang="en-US" err="1"/>
              <a:t>constructies</a:t>
            </a:r>
            <a:r>
              <a:rPr lang="en-US"/>
              <a:t> (</a:t>
            </a:r>
            <a:r>
              <a:rPr lang="en-US" err="1"/>
              <a:t>o.a.</a:t>
            </a:r>
            <a:r>
              <a:rPr lang="en-US"/>
              <a:t> </a:t>
            </a:r>
            <a:r>
              <a:rPr lang="en-US" err="1"/>
              <a:t>Eierlandse</a:t>
            </a:r>
            <a:r>
              <a:rPr lang="en-US"/>
              <a:t> dam)</a:t>
            </a:r>
          </a:p>
          <a:p>
            <a:pPr marL="342900" indent="-342900">
              <a:buFont typeface="+mj-lt"/>
              <a:buAutoNum type="arabicPeriod"/>
            </a:pPr>
            <a:endParaRPr lang="en-US"/>
          </a:p>
          <a:p>
            <a:endParaRPr lang="en-US"/>
          </a:p>
        </p:txBody>
      </p:sp>
      <p:pic>
        <p:nvPicPr>
          <p:cNvPr id="13" name="Picture 12" descr="Map&#10;&#10;Description automatically generated">
            <a:extLst>
              <a:ext uri="{FF2B5EF4-FFF2-40B4-BE49-F238E27FC236}">
                <a16:creationId xmlns:a16="http://schemas.microsoft.com/office/drawing/2014/main" id="{CF3B16F9-BC3A-43A3-80C5-376B882592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53912" y="1426464"/>
            <a:ext cx="6038088" cy="5431536"/>
          </a:xfrm>
          <a:prstGeom prst="rect">
            <a:avLst/>
          </a:prstGeom>
        </p:spPr>
      </p:pic>
      <p:sp>
        <p:nvSpPr>
          <p:cNvPr id="10" name="TextBox 9">
            <a:extLst>
              <a:ext uri="{FF2B5EF4-FFF2-40B4-BE49-F238E27FC236}">
                <a16:creationId xmlns:a16="http://schemas.microsoft.com/office/drawing/2014/main" id="{826C2B7E-E250-41A3-A04B-7CD73B4C5F8C}"/>
              </a:ext>
            </a:extLst>
          </p:cNvPr>
          <p:cNvSpPr txBox="1"/>
          <p:nvPr/>
        </p:nvSpPr>
        <p:spPr>
          <a:xfrm>
            <a:off x="6453124" y="1076856"/>
            <a:ext cx="6164179" cy="523220"/>
          </a:xfrm>
          <a:prstGeom prst="rect">
            <a:avLst/>
          </a:prstGeom>
          <a:noFill/>
        </p:spPr>
        <p:txBody>
          <a:bodyPr wrap="square" rtlCol="0">
            <a:spAutoFit/>
          </a:bodyPr>
          <a:lstStyle/>
          <a:p>
            <a:r>
              <a:rPr lang="nl-NL" sz="1400"/>
              <a:t>*Afkortingen: MD = Marsdiep, NHS = </a:t>
            </a:r>
            <a:r>
              <a:rPr lang="nl-NL" sz="1400" err="1"/>
              <a:t>Noorderhaaks</a:t>
            </a:r>
            <a:r>
              <a:rPr lang="nl-NL" sz="1400"/>
              <a:t>, NUN = Noordelijke Uitlopers van de </a:t>
            </a:r>
            <a:r>
              <a:rPr lang="nl-NL" sz="1400" err="1"/>
              <a:t>Noorderhaaks</a:t>
            </a:r>
            <a:endParaRPr lang="nl-NL" sz="1400"/>
          </a:p>
        </p:txBody>
      </p:sp>
    </p:spTree>
    <p:extLst>
      <p:ext uri="{BB962C8B-B14F-4D97-AF65-F5344CB8AC3E}">
        <p14:creationId xmlns:p14="http://schemas.microsoft.com/office/powerpoint/2010/main" val="395214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WP1 Benchmark 2021-2035</a:t>
            </a:r>
            <a:br>
              <a:rPr lang="nl-NL"/>
            </a:b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14</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8">
            <a:extLst>
              <a:ext uri="{FF2B5EF4-FFF2-40B4-BE49-F238E27FC236}">
                <a16:creationId xmlns:a16="http://schemas.microsoft.com/office/drawing/2014/main" id="{64DE1169-A3CB-45AF-BA32-0D5F63533211}"/>
              </a:ext>
            </a:extLst>
          </p:cNvPr>
          <p:cNvSpPr>
            <a:spLocks noGrp="1"/>
          </p:cNvSpPr>
          <p:nvPr>
            <p:ph type="body" sz="quarter" idx="13"/>
          </p:nvPr>
        </p:nvSpPr>
        <p:spPr>
          <a:xfrm>
            <a:off x="781227" y="1009695"/>
            <a:ext cx="7373350" cy="4322763"/>
          </a:xfrm>
        </p:spPr>
        <p:txBody>
          <a:bodyPr/>
          <a:lstStyle/>
          <a:p>
            <a:r>
              <a:rPr lang="nl-NL" dirty="0"/>
              <a:t>Benchmark:	</a:t>
            </a:r>
          </a:p>
          <a:p>
            <a:pPr lvl="1"/>
            <a:r>
              <a:rPr lang="nl-NL" dirty="0"/>
              <a:t>Sedimentbehoefte (meegroeien kustfundament)</a:t>
            </a:r>
          </a:p>
          <a:p>
            <a:pPr lvl="1"/>
            <a:r>
              <a:rPr lang="nl-NL" dirty="0"/>
              <a:t>Suppletieopgave (handhaven kustlijn)</a:t>
            </a:r>
          </a:p>
          <a:p>
            <a:pPr lvl="1"/>
            <a:r>
              <a:rPr lang="nl-NL" dirty="0"/>
              <a:t>Gerelateerde kosten en emissies </a:t>
            </a:r>
          </a:p>
          <a:p>
            <a:r>
              <a:rPr lang="nl-NL" dirty="0"/>
              <a:t>Gedifferentieerd op twee niveaus:</a:t>
            </a:r>
          </a:p>
          <a:p>
            <a:pPr lvl="1"/>
            <a:r>
              <a:rPr lang="nl-NL" dirty="0"/>
              <a:t>Kustfundament (KF) deelvakken </a:t>
            </a:r>
            <a:r>
              <a:rPr lang="nl-NL" dirty="0">
                <a:sym typeface="Wingdings" panose="05000000000000000000" pitchFamily="2" charset="2"/>
              </a:rPr>
              <a:t></a:t>
            </a:r>
            <a:r>
              <a:rPr lang="nl-NL" dirty="0"/>
              <a:t> totale hoeveelheden</a:t>
            </a:r>
          </a:p>
          <a:p>
            <a:pPr lvl="1"/>
            <a:r>
              <a:rPr lang="nl-NL" dirty="0"/>
              <a:t>Kustlijn (ruimtelijke differentiatie) </a:t>
            </a:r>
            <a:r>
              <a:rPr lang="nl-NL" dirty="0">
                <a:sym typeface="Wingdings" panose="05000000000000000000" pitchFamily="2" charset="2"/>
              </a:rPr>
              <a:t></a:t>
            </a:r>
            <a:r>
              <a:rPr lang="nl-NL" dirty="0"/>
              <a:t> hoeveel, waar en terugkeerfrequentie</a:t>
            </a:r>
          </a:p>
          <a:p>
            <a:r>
              <a:rPr lang="nl-NL" dirty="0"/>
              <a:t>Uitgangspunt: </a:t>
            </a:r>
          </a:p>
          <a:p>
            <a:pPr lvl="1"/>
            <a:r>
              <a:rPr lang="nl-NL" dirty="0"/>
              <a:t>KG2 kosten- en </a:t>
            </a:r>
            <a:r>
              <a:rPr lang="nl-NL" dirty="0" err="1"/>
              <a:t>emissiekentallen</a:t>
            </a:r>
            <a:r>
              <a:rPr lang="nl-NL" dirty="0"/>
              <a:t> behorend bij het huidige beleid gebaseerd op de periode 2012–2021</a:t>
            </a:r>
          </a:p>
          <a:p>
            <a:endParaRPr lang="en-US" dirty="0"/>
          </a:p>
          <a:p>
            <a:endParaRPr lang="en-US" dirty="0"/>
          </a:p>
        </p:txBody>
      </p:sp>
      <p:pic>
        <p:nvPicPr>
          <p:cNvPr id="12" name="Picture 11">
            <a:extLst>
              <a:ext uri="{FF2B5EF4-FFF2-40B4-BE49-F238E27FC236}">
                <a16:creationId xmlns:a16="http://schemas.microsoft.com/office/drawing/2014/main" id="{5AA62905-9339-4A23-B4EB-DCC09E4D3E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98690" y="-7749"/>
            <a:ext cx="4093310" cy="6858000"/>
          </a:xfrm>
          <a:prstGeom prst="rect">
            <a:avLst/>
          </a:prstGeom>
        </p:spPr>
      </p:pic>
      <p:pic>
        <p:nvPicPr>
          <p:cNvPr id="13" name="Picture 12">
            <a:extLst>
              <a:ext uri="{FF2B5EF4-FFF2-40B4-BE49-F238E27FC236}">
                <a16:creationId xmlns:a16="http://schemas.microsoft.com/office/drawing/2014/main" id="{8AD98C61-16D3-4E5A-AC1A-D963E00B63D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07049" y="3659087"/>
            <a:ext cx="3547527" cy="3191164"/>
          </a:xfrm>
          <a:prstGeom prst="rect">
            <a:avLst/>
          </a:prstGeom>
        </p:spPr>
      </p:pic>
      <p:pic>
        <p:nvPicPr>
          <p:cNvPr id="3" name="Picture 2">
            <a:extLst>
              <a:ext uri="{FF2B5EF4-FFF2-40B4-BE49-F238E27FC236}">
                <a16:creationId xmlns:a16="http://schemas.microsoft.com/office/drawing/2014/main" id="{8AA6C31A-4C48-4861-9CF6-59610C674DB7}"/>
              </a:ext>
            </a:extLst>
          </p:cNvPr>
          <p:cNvPicPr>
            <a:picLocks noChangeAspect="1"/>
          </p:cNvPicPr>
          <p:nvPr/>
        </p:nvPicPr>
        <p:blipFill>
          <a:blip r:embed="rId8"/>
          <a:stretch>
            <a:fillRect/>
          </a:stretch>
        </p:blipFill>
        <p:spPr>
          <a:xfrm>
            <a:off x="2893367" y="1596140"/>
            <a:ext cx="6908229" cy="3566526"/>
          </a:xfrm>
          <a:prstGeom prst="rect">
            <a:avLst/>
          </a:prstGeom>
        </p:spPr>
      </p:pic>
    </p:spTree>
    <p:extLst>
      <p:ext uri="{BB962C8B-B14F-4D97-AF65-F5344CB8AC3E}">
        <p14:creationId xmlns:p14="http://schemas.microsoft.com/office/powerpoint/2010/main" val="240416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WP1 Rapport beschikbaar</a:t>
            </a:r>
            <a:br>
              <a:rPr lang="nl-NL"/>
            </a:br>
            <a:endParaRPr lang="en-US"/>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DA190FA5-FF22-4B6D-B128-D4F16D18E841}"/>
              </a:ext>
            </a:extLst>
          </p:cNvPr>
          <p:cNvPicPr>
            <a:picLocks noChangeAspect="1"/>
          </p:cNvPicPr>
          <p:nvPr/>
        </p:nvPicPr>
        <p:blipFill>
          <a:blip r:embed="rId6"/>
          <a:stretch>
            <a:fillRect/>
          </a:stretch>
        </p:blipFill>
        <p:spPr>
          <a:xfrm>
            <a:off x="438268" y="1261386"/>
            <a:ext cx="3868599" cy="4837557"/>
          </a:xfrm>
          <a:prstGeom prst="rect">
            <a:avLst/>
          </a:prstGeom>
        </p:spPr>
      </p:pic>
      <p:pic>
        <p:nvPicPr>
          <p:cNvPr id="7" name="Picture 6">
            <a:extLst>
              <a:ext uri="{FF2B5EF4-FFF2-40B4-BE49-F238E27FC236}">
                <a16:creationId xmlns:a16="http://schemas.microsoft.com/office/drawing/2014/main" id="{E8FECBDA-7B4D-461A-8BA0-342552FA3B36}"/>
              </a:ext>
            </a:extLst>
          </p:cNvPr>
          <p:cNvPicPr>
            <a:picLocks noChangeAspect="1"/>
          </p:cNvPicPr>
          <p:nvPr/>
        </p:nvPicPr>
        <p:blipFill>
          <a:blip r:embed="rId7"/>
          <a:stretch>
            <a:fillRect/>
          </a:stretch>
        </p:blipFill>
        <p:spPr>
          <a:xfrm>
            <a:off x="4322084" y="1261385"/>
            <a:ext cx="7746953" cy="3439923"/>
          </a:xfrm>
          <a:prstGeom prst="rect">
            <a:avLst/>
          </a:prstGeom>
        </p:spPr>
      </p:pic>
      <p:sp>
        <p:nvSpPr>
          <p:cNvPr id="8" name="Rectangle 7">
            <a:extLst>
              <a:ext uri="{FF2B5EF4-FFF2-40B4-BE49-F238E27FC236}">
                <a16:creationId xmlns:a16="http://schemas.microsoft.com/office/drawing/2014/main" id="{FFC96EF9-F388-4161-A042-E2B594340544}"/>
              </a:ext>
            </a:extLst>
          </p:cNvPr>
          <p:cNvSpPr/>
          <p:nvPr/>
        </p:nvSpPr>
        <p:spPr>
          <a:xfrm>
            <a:off x="4270854" y="4682334"/>
            <a:ext cx="7569061" cy="738664"/>
          </a:xfrm>
          <a:prstGeom prst="rect">
            <a:avLst/>
          </a:prstGeom>
        </p:spPr>
        <p:txBody>
          <a:bodyPr wrap="square">
            <a:spAutoFit/>
          </a:bodyPr>
          <a:lstStyle/>
          <a:p>
            <a:r>
              <a:rPr lang="en-US" sz="1400">
                <a:hlinkClick r:id="rId8"/>
              </a:rPr>
              <a:t>https://publicwiki.deltares.nl/display/TKIP/DEL134+-+TKI+Dutch+Coastline+Challenge%3A+samen+naar+duurzaam+en+opschaalbaar+kustonderhoud</a:t>
            </a:r>
            <a:r>
              <a:rPr lang="en-US" sz="1400"/>
              <a:t> </a:t>
            </a:r>
          </a:p>
        </p:txBody>
      </p:sp>
    </p:spTree>
    <p:extLst>
      <p:ext uri="{BB962C8B-B14F-4D97-AF65-F5344CB8AC3E}">
        <p14:creationId xmlns:p14="http://schemas.microsoft.com/office/powerpoint/2010/main" val="1608741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WP2 Onderhoudsconcepten</a:t>
            </a:r>
            <a:br>
              <a:rPr lang="nl-NL"/>
            </a:b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16</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C40E4C12-00CB-421A-AB90-FC92E6933A47}"/>
              </a:ext>
            </a:extLst>
          </p:cNvPr>
          <p:cNvGrpSpPr/>
          <p:nvPr/>
        </p:nvGrpSpPr>
        <p:grpSpPr>
          <a:xfrm>
            <a:off x="1190051" y="1114457"/>
            <a:ext cx="9037928" cy="4629086"/>
            <a:chOff x="-945034" y="84071"/>
            <a:chExt cx="10938033" cy="5602290"/>
          </a:xfrm>
        </p:grpSpPr>
        <p:sp>
          <p:nvSpPr>
            <p:cNvPr id="11" name="Rectangle 10">
              <a:extLst>
                <a:ext uri="{FF2B5EF4-FFF2-40B4-BE49-F238E27FC236}">
                  <a16:creationId xmlns:a16="http://schemas.microsoft.com/office/drawing/2014/main" id="{2DEF9710-FED5-4DE4-9AFB-44994042BFB6}"/>
                </a:ext>
              </a:extLst>
            </p:cNvPr>
            <p:cNvSpPr/>
            <p:nvPr/>
          </p:nvSpPr>
          <p:spPr>
            <a:xfrm>
              <a:off x="-87001" y="826360"/>
              <a:ext cx="10080000" cy="1620000"/>
            </a:xfrm>
            <a:prstGeom prst="rect">
              <a:avLst/>
            </a:prstGeom>
            <a:solidFill>
              <a:srgbClr val="080C8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200"/>
            </a:p>
          </p:txBody>
        </p:sp>
        <p:sp>
          <p:nvSpPr>
            <p:cNvPr id="12" name="Rectangle 11">
              <a:extLst>
                <a:ext uri="{FF2B5EF4-FFF2-40B4-BE49-F238E27FC236}">
                  <a16:creationId xmlns:a16="http://schemas.microsoft.com/office/drawing/2014/main" id="{CBD736BD-0A38-48CD-B7A7-C608661866F2}"/>
                </a:ext>
              </a:extLst>
            </p:cNvPr>
            <p:cNvSpPr/>
            <p:nvPr/>
          </p:nvSpPr>
          <p:spPr>
            <a:xfrm>
              <a:off x="-87002" y="2446360"/>
              <a:ext cx="7559950" cy="1620000"/>
            </a:xfrm>
            <a:prstGeom prst="rect">
              <a:avLst/>
            </a:prstGeom>
            <a:solidFill>
              <a:srgbClr val="080C8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200"/>
            </a:p>
          </p:txBody>
        </p:sp>
        <p:sp>
          <p:nvSpPr>
            <p:cNvPr id="13" name="Rectangle 12">
              <a:extLst>
                <a:ext uri="{FF2B5EF4-FFF2-40B4-BE49-F238E27FC236}">
                  <a16:creationId xmlns:a16="http://schemas.microsoft.com/office/drawing/2014/main" id="{25F830AF-6D5B-4916-877D-36793EDBA3E0}"/>
                </a:ext>
              </a:extLst>
            </p:cNvPr>
            <p:cNvSpPr/>
            <p:nvPr/>
          </p:nvSpPr>
          <p:spPr>
            <a:xfrm>
              <a:off x="-87002" y="4066360"/>
              <a:ext cx="7559948" cy="1620000"/>
            </a:xfrm>
            <a:prstGeom prst="rect">
              <a:avLst/>
            </a:prstGeom>
            <a:solidFill>
              <a:srgbClr val="080C8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200"/>
            </a:p>
          </p:txBody>
        </p:sp>
        <p:sp>
          <p:nvSpPr>
            <p:cNvPr id="14" name="Rectangle 13">
              <a:extLst>
                <a:ext uri="{FF2B5EF4-FFF2-40B4-BE49-F238E27FC236}">
                  <a16:creationId xmlns:a16="http://schemas.microsoft.com/office/drawing/2014/main" id="{E53D141C-8F21-4A8F-AFC9-37E82E5B1FD6}"/>
                </a:ext>
              </a:extLst>
            </p:cNvPr>
            <p:cNvSpPr/>
            <p:nvPr/>
          </p:nvSpPr>
          <p:spPr>
            <a:xfrm rot="16200000">
              <a:off x="-1128255" y="1405102"/>
              <a:ext cx="1620000" cy="462516"/>
            </a:xfrm>
            <a:prstGeom prst="rect">
              <a:avLst/>
            </a:prstGeom>
            <a:solidFill>
              <a:srgbClr val="080C8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a:t>Onderhoud</a:t>
              </a:r>
            </a:p>
          </p:txBody>
        </p:sp>
        <p:sp>
          <p:nvSpPr>
            <p:cNvPr id="15" name="Rectangle 14">
              <a:extLst>
                <a:ext uri="{FF2B5EF4-FFF2-40B4-BE49-F238E27FC236}">
                  <a16:creationId xmlns:a16="http://schemas.microsoft.com/office/drawing/2014/main" id="{B5D57339-1B2B-443D-B51C-864888DEF272}"/>
                </a:ext>
              </a:extLst>
            </p:cNvPr>
            <p:cNvSpPr/>
            <p:nvPr/>
          </p:nvSpPr>
          <p:spPr>
            <a:xfrm rot="16200000">
              <a:off x="-1128258" y="3025102"/>
              <a:ext cx="1620000" cy="462516"/>
            </a:xfrm>
            <a:prstGeom prst="rect">
              <a:avLst/>
            </a:prstGeom>
            <a:solidFill>
              <a:srgbClr val="080C8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a:t>Mega</a:t>
              </a:r>
            </a:p>
          </p:txBody>
        </p:sp>
        <p:sp>
          <p:nvSpPr>
            <p:cNvPr id="16" name="Rectangle 15">
              <a:extLst>
                <a:ext uri="{FF2B5EF4-FFF2-40B4-BE49-F238E27FC236}">
                  <a16:creationId xmlns:a16="http://schemas.microsoft.com/office/drawing/2014/main" id="{A862D101-20B7-447E-A36B-8951F07EF826}"/>
                </a:ext>
              </a:extLst>
            </p:cNvPr>
            <p:cNvSpPr/>
            <p:nvPr/>
          </p:nvSpPr>
          <p:spPr>
            <a:xfrm rot="16200000">
              <a:off x="-1128258" y="4645102"/>
              <a:ext cx="1620000" cy="462516"/>
            </a:xfrm>
            <a:prstGeom prst="rect">
              <a:avLst/>
            </a:prstGeom>
            <a:solidFill>
              <a:srgbClr val="080C8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a:t>Continu</a:t>
              </a:r>
            </a:p>
          </p:txBody>
        </p:sp>
        <p:sp>
          <p:nvSpPr>
            <p:cNvPr id="17" name="Rectangle 16">
              <a:extLst>
                <a:ext uri="{FF2B5EF4-FFF2-40B4-BE49-F238E27FC236}">
                  <a16:creationId xmlns:a16="http://schemas.microsoft.com/office/drawing/2014/main" id="{DBDB32B4-CC68-482C-9069-D17B18A8E8EE}"/>
                </a:ext>
              </a:extLst>
            </p:cNvPr>
            <p:cNvSpPr/>
            <p:nvPr/>
          </p:nvSpPr>
          <p:spPr>
            <a:xfrm>
              <a:off x="-87004" y="419787"/>
              <a:ext cx="2520000" cy="396035"/>
            </a:xfrm>
            <a:prstGeom prst="rect">
              <a:avLst/>
            </a:prstGeom>
            <a:solidFill>
              <a:srgbClr val="0C088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a:t>Vooroever</a:t>
              </a:r>
            </a:p>
          </p:txBody>
        </p:sp>
        <p:sp>
          <p:nvSpPr>
            <p:cNvPr id="22" name="Rectangle 21">
              <a:extLst>
                <a:ext uri="{FF2B5EF4-FFF2-40B4-BE49-F238E27FC236}">
                  <a16:creationId xmlns:a16="http://schemas.microsoft.com/office/drawing/2014/main" id="{76BD749A-D9CE-42E3-AFA6-0F81730D127A}"/>
                </a:ext>
              </a:extLst>
            </p:cNvPr>
            <p:cNvSpPr/>
            <p:nvPr/>
          </p:nvSpPr>
          <p:spPr>
            <a:xfrm>
              <a:off x="2432988" y="419787"/>
              <a:ext cx="2520000" cy="400902"/>
            </a:xfrm>
            <a:prstGeom prst="rect">
              <a:avLst/>
            </a:prstGeom>
            <a:solidFill>
              <a:srgbClr val="0C088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a:t>Strand</a:t>
              </a:r>
            </a:p>
          </p:txBody>
        </p:sp>
        <p:sp>
          <p:nvSpPr>
            <p:cNvPr id="23" name="Rectangle 22">
              <a:extLst>
                <a:ext uri="{FF2B5EF4-FFF2-40B4-BE49-F238E27FC236}">
                  <a16:creationId xmlns:a16="http://schemas.microsoft.com/office/drawing/2014/main" id="{FB09F22B-CCA6-4792-A48E-7BD7A8EE6836}"/>
                </a:ext>
              </a:extLst>
            </p:cNvPr>
            <p:cNvSpPr/>
            <p:nvPr/>
          </p:nvSpPr>
          <p:spPr>
            <a:xfrm>
              <a:off x="4952972" y="419787"/>
              <a:ext cx="2520000" cy="400902"/>
            </a:xfrm>
            <a:prstGeom prst="rect">
              <a:avLst/>
            </a:prstGeom>
            <a:solidFill>
              <a:srgbClr val="0C088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a:t>Buitendelta (zeegat?)</a:t>
              </a:r>
            </a:p>
          </p:txBody>
        </p:sp>
        <p:sp>
          <p:nvSpPr>
            <p:cNvPr id="24" name="Rectangle 23">
              <a:extLst>
                <a:ext uri="{FF2B5EF4-FFF2-40B4-BE49-F238E27FC236}">
                  <a16:creationId xmlns:a16="http://schemas.microsoft.com/office/drawing/2014/main" id="{0BD06479-5958-4311-BB3A-948566E62745}"/>
                </a:ext>
              </a:extLst>
            </p:cNvPr>
            <p:cNvSpPr/>
            <p:nvPr/>
          </p:nvSpPr>
          <p:spPr>
            <a:xfrm>
              <a:off x="2429468" y="815821"/>
              <a:ext cx="2520000" cy="4860002"/>
            </a:xfrm>
            <a:prstGeom prst="rect">
              <a:avLst/>
            </a:prstGeom>
            <a:solidFill>
              <a:schemeClr val="bg1">
                <a:alpha val="1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200"/>
            </a:p>
          </p:txBody>
        </p:sp>
        <p:sp>
          <p:nvSpPr>
            <p:cNvPr id="25" name="Rectangle 24">
              <a:extLst>
                <a:ext uri="{FF2B5EF4-FFF2-40B4-BE49-F238E27FC236}">
                  <a16:creationId xmlns:a16="http://schemas.microsoft.com/office/drawing/2014/main" id="{4F895686-9798-4D85-A11A-0909873BFA4E}"/>
                </a:ext>
              </a:extLst>
            </p:cNvPr>
            <p:cNvSpPr/>
            <p:nvPr/>
          </p:nvSpPr>
          <p:spPr>
            <a:xfrm>
              <a:off x="7472975" y="424655"/>
              <a:ext cx="2520000" cy="396035"/>
            </a:xfrm>
            <a:prstGeom prst="rect">
              <a:avLst/>
            </a:prstGeom>
            <a:solidFill>
              <a:srgbClr val="0C088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a:t>Geulwand</a:t>
              </a:r>
            </a:p>
          </p:txBody>
        </p:sp>
        <p:sp>
          <p:nvSpPr>
            <p:cNvPr id="26" name="Rectangle 25">
              <a:extLst>
                <a:ext uri="{FF2B5EF4-FFF2-40B4-BE49-F238E27FC236}">
                  <a16:creationId xmlns:a16="http://schemas.microsoft.com/office/drawing/2014/main" id="{E00C9F03-3EBE-46D2-B6ED-9AB55A7A2A4E}"/>
                </a:ext>
              </a:extLst>
            </p:cNvPr>
            <p:cNvSpPr/>
            <p:nvPr/>
          </p:nvSpPr>
          <p:spPr>
            <a:xfrm>
              <a:off x="7472975" y="815822"/>
              <a:ext cx="2520000" cy="1636633"/>
            </a:xfrm>
            <a:prstGeom prst="rect">
              <a:avLst/>
            </a:prstGeom>
            <a:solidFill>
              <a:schemeClr val="bg1">
                <a:alpha val="1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200"/>
            </a:p>
          </p:txBody>
        </p:sp>
        <p:sp>
          <p:nvSpPr>
            <p:cNvPr id="27" name="Rectangle 26">
              <a:extLst>
                <a:ext uri="{FF2B5EF4-FFF2-40B4-BE49-F238E27FC236}">
                  <a16:creationId xmlns:a16="http://schemas.microsoft.com/office/drawing/2014/main" id="{CA8FD6BE-FC13-4372-A5FD-1528F0F6C191}"/>
                </a:ext>
              </a:extLst>
            </p:cNvPr>
            <p:cNvSpPr/>
            <p:nvPr/>
          </p:nvSpPr>
          <p:spPr>
            <a:xfrm>
              <a:off x="7692300" y="2670646"/>
              <a:ext cx="2297111" cy="3015715"/>
            </a:xfrm>
            <a:prstGeom prst="rect">
              <a:avLst/>
            </a:prstGeom>
            <a:solidFill>
              <a:schemeClr val="bg1">
                <a:alpha val="14902"/>
              </a:schemeClr>
            </a:solidFill>
            <a:ln w="19050">
              <a:solidFill>
                <a:srgbClr val="0C08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50">
                  <a:solidFill>
                    <a:schemeClr val="tx1"/>
                  </a:solidFill>
                </a:rPr>
                <a:t>Overige ontwerpvariaties</a:t>
              </a:r>
            </a:p>
            <a:p>
              <a:pPr algn="ctr"/>
              <a:endParaRPr lang="nl-NL" sz="1050">
                <a:solidFill>
                  <a:schemeClr val="tx1"/>
                </a:solidFill>
              </a:endParaRPr>
            </a:p>
            <a:p>
              <a:pPr marL="285750" indent="-285750">
                <a:buFont typeface="Arial" panose="020B0604020202020204" pitchFamily="34" charset="0"/>
                <a:buChar char="•"/>
              </a:pPr>
              <a:r>
                <a:rPr lang="nl-NL" sz="900">
                  <a:solidFill>
                    <a:schemeClr val="tx1"/>
                  </a:solidFill>
                </a:rPr>
                <a:t>Frequentie vs. Volume (m</a:t>
              </a:r>
              <a:r>
                <a:rPr lang="nl-NL" sz="900" baseline="30000">
                  <a:solidFill>
                    <a:schemeClr val="tx1"/>
                  </a:solidFill>
                </a:rPr>
                <a:t>3</a:t>
              </a:r>
              <a:r>
                <a:rPr lang="nl-NL" sz="900">
                  <a:solidFill>
                    <a:schemeClr val="tx1"/>
                  </a:solidFill>
                </a:rPr>
                <a:t>/suppletie)</a:t>
              </a:r>
              <a:br>
                <a:rPr lang="nl-NL" sz="900">
                  <a:solidFill>
                    <a:schemeClr val="tx1"/>
                  </a:solidFill>
                </a:rPr>
              </a:br>
              <a:endParaRPr lang="nl-NL" sz="900">
                <a:solidFill>
                  <a:schemeClr val="tx1"/>
                </a:solidFill>
              </a:endParaRPr>
            </a:p>
            <a:p>
              <a:pPr marL="285750" indent="-285750">
                <a:buFont typeface="Arial" panose="020B0604020202020204" pitchFamily="34" charset="0"/>
                <a:buChar char="•"/>
              </a:pPr>
              <a:r>
                <a:rPr lang="nl-NL" sz="900">
                  <a:solidFill>
                    <a:schemeClr val="tx1"/>
                  </a:solidFill>
                </a:rPr>
                <a:t>Positie kustdwars (m+NAP)</a:t>
              </a:r>
              <a:br>
                <a:rPr lang="nl-NL" sz="900">
                  <a:solidFill>
                    <a:schemeClr val="tx1"/>
                  </a:solidFill>
                </a:rPr>
              </a:br>
              <a:endParaRPr lang="nl-NL" sz="900">
                <a:solidFill>
                  <a:schemeClr val="tx1"/>
                </a:solidFill>
              </a:endParaRPr>
            </a:p>
            <a:p>
              <a:pPr marL="285750" indent="-285750">
                <a:buFont typeface="Arial" panose="020B0604020202020204" pitchFamily="34" charset="0"/>
                <a:buChar char="•"/>
              </a:pPr>
              <a:r>
                <a:rPr lang="nl-NL" sz="900">
                  <a:solidFill>
                    <a:schemeClr val="tx1"/>
                  </a:solidFill>
                </a:rPr>
                <a:t>Kruinhoogte (m+NAP)</a:t>
              </a:r>
              <a:br>
                <a:rPr lang="nl-NL" sz="900">
                  <a:solidFill>
                    <a:schemeClr val="tx1"/>
                  </a:solidFill>
                </a:rPr>
              </a:br>
              <a:endParaRPr lang="nl-NL" sz="900">
                <a:solidFill>
                  <a:schemeClr val="tx1"/>
                </a:solidFill>
              </a:endParaRPr>
            </a:p>
            <a:p>
              <a:pPr marL="285750" indent="-285750">
                <a:buFont typeface="Arial" panose="020B0604020202020204" pitchFamily="34" charset="0"/>
                <a:buChar char="•"/>
              </a:pPr>
              <a:r>
                <a:rPr lang="nl-NL" sz="900">
                  <a:solidFill>
                    <a:schemeClr val="tx1"/>
                  </a:solidFill>
                </a:rPr>
                <a:t>Laagdikte (m)</a:t>
              </a:r>
              <a:br>
                <a:rPr lang="nl-NL" sz="900">
                  <a:solidFill>
                    <a:schemeClr val="tx1"/>
                  </a:solidFill>
                </a:rPr>
              </a:br>
              <a:endParaRPr lang="nl-NL" sz="900">
                <a:solidFill>
                  <a:schemeClr val="tx1"/>
                </a:solidFill>
              </a:endParaRPr>
            </a:p>
            <a:p>
              <a:pPr marL="285750" indent="-285750">
                <a:buFont typeface="Arial" panose="020B0604020202020204" pitchFamily="34" charset="0"/>
                <a:buChar char="•"/>
              </a:pPr>
              <a:r>
                <a:rPr lang="nl-NL" sz="900">
                  <a:solidFill>
                    <a:schemeClr val="tx1"/>
                  </a:solidFill>
                </a:rPr>
                <a:t>Locatie kustlangs (RSP)</a:t>
              </a:r>
            </a:p>
            <a:p>
              <a:pPr marL="285750" indent="-285750">
                <a:buFont typeface="Arial" panose="020B0604020202020204" pitchFamily="34" charset="0"/>
                <a:buChar char="•"/>
              </a:pPr>
              <a:endParaRPr lang="nl-NL" sz="900">
                <a:solidFill>
                  <a:schemeClr val="tx1"/>
                </a:solidFill>
              </a:endParaRPr>
            </a:p>
            <a:p>
              <a:pPr marL="285750" indent="-285750">
                <a:buFont typeface="Arial" panose="020B0604020202020204" pitchFamily="34" charset="0"/>
                <a:buChar char="•"/>
              </a:pPr>
              <a:r>
                <a:rPr lang="nl-NL" sz="900">
                  <a:solidFill>
                    <a:schemeClr val="tx1"/>
                  </a:solidFill>
                </a:rPr>
                <a:t>Vorm of patroon (-)</a:t>
              </a:r>
            </a:p>
            <a:p>
              <a:pPr marL="285750" indent="-285750">
                <a:buFont typeface="Arial" panose="020B0604020202020204" pitchFamily="34" charset="0"/>
                <a:buChar char="•"/>
              </a:pPr>
              <a:endParaRPr lang="nl-NL" sz="900">
                <a:solidFill>
                  <a:schemeClr val="tx1"/>
                </a:solidFill>
              </a:endParaRPr>
            </a:p>
            <a:p>
              <a:pPr marL="285750" indent="-285750">
                <a:buFont typeface="Arial" panose="020B0604020202020204" pitchFamily="34" charset="0"/>
                <a:buChar char="•"/>
              </a:pPr>
              <a:r>
                <a:rPr lang="nl-NL" sz="900">
                  <a:solidFill>
                    <a:schemeClr val="tx1"/>
                  </a:solidFill>
                </a:rPr>
                <a:t>…</a:t>
              </a:r>
            </a:p>
          </p:txBody>
        </p:sp>
        <p:sp>
          <p:nvSpPr>
            <p:cNvPr id="28" name="Rectangle 27">
              <a:extLst>
                <a:ext uri="{FF2B5EF4-FFF2-40B4-BE49-F238E27FC236}">
                  <a16:creationId xmlns:a16="http://schemas.microsoft.com/office/drawing/2014/main" id="{56274E7E-0137-46CE-BC6A-8371D14397CA}"/>
                </a:ext>
              </a:extLst>
            </p:cNvPr>
            <p:cNvSpPr/>
            <p:nvPr/>
          </p:nvSpPr>
          <p:spPr>
            <a:xfrm rot="16200000">
              <a:off x="-3172007" y="3053333"/>
              <a:ext cx="4849464" cy="395518"/>
            </a:xfrm>
            <a:prstGeom prst="rect">
              <a:avLst/>
            </a:prstGeom>
            <a:solidFill>
              <a:srgbClr val="080C8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a:solidFill>
                    <a:srgbClr val="0C0880"/>
                  </a:solidFill>
                </a:rPr>
                <a:t>Suppletie type (op basis van terugkeertijd)</a:t>
              </a:r>
            </a:p>
          </p:txBody>
        </p:sp>
        <p:grpSp>
          <p:nvGrpSpPr>
            <p:cNvPr id="29" name="Group 28">
              <a:extLst>
                <a:ext uri="{FF2B5EF4-FFF2-40B4-BE49-F238E27FC236}">
                  <a16:creationId xmlns:a16="http://schemas.microsoft.com/office/drawing/2014/main" id="{A23C3A8E-CFDC-490C-AC1A-F3AB359C25EE}"/>
                </a:ext>
              </a:extLst>
            </p:cNvPr>
            <p:cNvGrpSpPr/>
            <p:nvPr/>
          </p:nvGrpSpPr>
          <p:grpSpPr>
            <a:xfrm>
              <a:off x="228165" y="4180035"/>
              <a:ext cx="2080227" cy="636918"/>
              <a:chOff x="1186901" y="3355288"/>
              <a:chExt cx="841856" cy="304039"/>
            </a:xfrm>
          </p:grpSpPr>
          <p:sp>
            <p:nvSpPr>
              <p:cNvPr id="143" name="Freeform: Shape 142">
                <a:extLst>
                  <a:ext uri="{FF2B5EF4-FFF2-40B4-BE49-F238E27FC236}">
                    <a16:creationId xmlns:a16="http://schemas.microsoft.com/office/drawing/2014/main" id="{C50F852D-4A3D-4450-B536-33FF429EA53A}"/>
                  </a:ext>
                </a:extLst>
              </p:cNvPr>
              <p:cNvSpPr/>
              <p:nvPr/>
            </p:nvSpPr>
            <p:spPr>
              <a:xfrm>
                <a:off x="1190984" y="3580382"/>
                <a:ext cx="837773" cy="78945"/>
              </a:xfrm>
              <a:custGeom>
                <a:avLst/>
                <a:gdLst>
                  <a:gd name="connsiteX0" fmla="*/ 0 w 1499616"/>
                  <a:gd name="connsiteY0" fmla="*/ 6096 h 115824"/>
                  <a:gd name="connsiteX1" fmla="*/ 0 w 1499616"/>
                  <a:gd name="connsiteY1" fmla="*/ 115824 h 115824"/>
                  <a:gd name="connsiteX2" fmla="*/ 1499616 w 1499616"/>
                  <a:gd name="connsiteY2" fmla="*/ 103632 h 115824"/>
                  <a:gd name="connsiteX3" fmla="*/ 1493520 w 1499616"/>
                  <a:gd name="connsiteY3" fmla="*/ 0 h 115824"/>
                  <a:gd name="connsiteX4" fmla="*/ 0 w 1499616"/>
                  <a:gd name="connsiteY4" fmla="*/ 6096 h 115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616" h="115824">
                    <a:moveTo>
                      <a:pt x="0" y="6096"/>
                    </a:moveTo>
                    <a:lnTo>
                      <a:pt x="0" y="115824"/>
                    </a:lnTo>
                    <a:lnTo>
                      <a:pt x="1499616" y="103632"/>
                    </a:lnTo>
                    <a:lnTo>
                      <a:pt x="1493520" y="0"/>
                    </a:lnTo>
                    <a:lnTo>
                      <a:pt x="0" y="6096"/>
                    </a:lnTo>
                    <a:close/>
                  </a:path>
                </a:pathLst>
              </a:custGeom>
              <a:gradFill>
                <a:gsLst>
                  <a:gs pos="53000">
                    <a:schemeClr val="accent1">
                      <a:alpha val="10000"/>
                    </a:schemeClr>
                  </a:gs>
                  <a:gs pos="0">
                    <a:schemeClr val="accent1">
                      <a:alpha val="1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cxnSp>
            <p:nvCxnSpPr>
              <p:cNvPr id="144" name="Straight Connector 143">
                <a:extLst>
                  <a:ext uri="{FF2B5EF4-FFF2-40B4-BE49-F238E27FC236}">
                    <a16:creationId xmlns:a16="http://schemas.microsoft.com/office/drawing/2014/main" id="{6EDF6CE1-9ACC-4E43-B63B-B02C106C5083}"/>
                  </a:ext>
                </a:extLst>
              </p:cNvPr>
              <p:cNvCxnSpPr>
                <a:cxnSpLocks/>
              </p:cNvCxnSpPr>
              <p:nvPr/>
            </p:nvCxnSpPr>
            <p:spPr>
              <a:xfrm flipV="1">
                <a:off x="1186901" y="3578743"/>
                <a:ext cx="837773" cy="246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5" name="Straight Arrow Connector 144">
                <a:extLst>
                  <a:ext uri="{FF2B5EF4-FFF2-40B4-BE49-F238E27FC236}">
                    <a16:creationId xmlns:a16="http://schemas.microsoft.com/office/drawing/2014/main" id="{B4066769-A3B1-4ECA-BA1F-C03D6F7C1274}"/>
                  </a:ext>
                </a:extLst>
              </p:cNvPr>
              <p:cNvCxnSpPr>
                <a:cxnSpLocks/>
              </p:cNvCxnSpPr>
              <p:nvPr/>
            </p:nvCxnSpPr>
            <p:spPr>
              <a:xfrm>
                <a:off x="1473689" y="3502629"/>
                <a:ext cx="266546" cy="0"/>
              </a:xfrm>
              <a:prstGeom prst="straightConnector1">
                <a:avLst/>
              </a:prstGeom>
              <a:ln w="28575">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30E8572B-8615-4B22-BAF9-A74262D32362}"/>
                  </a:ext>
                </a:extLst>
              </p:cNvPr>
              <p:cNvCxnSpPr>
                <a:cxnSpLocks/>
              </p:cNvCxnSpPr>
              <p:nvPr/>
            </p:nvCxnSpPr>
            <p:spPr>
              <a:xfrm>
                <a:off x="1609345" y="3355288"/>
                <a:ext cx="0" cy="145634"/>
              </a:xfrm>
              <a:prstGeom prst="straightConnector1">
                <a:avLst/>
              </a:prstGeom>
              <a:ln w="28575">
                <a:solidFill>
                  <a:srgbClr val="FF0000"/>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829249A6-E645-4174-A702-B0B992AD57FB}"/>
                </a:ext>
              </a:extLst>
            </p:cNvPr>
            <p:cNvGrpSpPr/>
            <p:nvPr/>
          </p:nvGrpSpPr>
          <p:grpSpPr>
            <a:xfrm>
              <a:off x="542018" y="5004819"/>
              <a:ext cx="1602869" cy="569803"/>
              <a:chOff x="3289171" y="2833630"/>
              <a:chExt cx="1602869" cy="569803"/>
            </a:xfrm>
          </p:grpSpPr>
          <p:grpSp>
            <p:nvGrpSpPr>
              <p:cNvPr id="129" name="Group 128">
                <a:extLst>
                  <a:ext uri="{FF2B5EF4-FFF2-40B4-BE49-F238E27FC236}">
                    <a16:creationId xmlns:a16="http://schemas.microsoft.com/office/drawing/2014/main" id="{48BDA4B2-8653-4AC0-8CBE-124A56F63F6D}"/>
                  </a:ext>
                </a:extLst>
              </p:cNvPr>
              <p:cNvGrpSpPr/>
              <p:nvPr/>
            </p:nvGrpSpPr>
            <p:grpSpPr>
              <a:xfrm>
                <a:off x="3289171" y="3303626"/>
                <a:ext cx="1602869" cy="99807"/>
                <a:chOff x="1406638" y="3626384"/>
                <a:chExt cx="613547" cy="78945"/>
              </a:xfrm>
            </p:grpSpPr>
            <p:sp>
              <p:nvSpPr>
                <p:cNvPr id="141" name="Freeform: Shape 140">
                  <a:extLst>
                    <a:ext uri="{FF2B5EF4-FFF2-40B4-BE49-F238E27FC236}">
                      <a16:creationId xmlns:a16="http://schemas.microsoft.com/office/drawing/2014/main" id="{7809F937-092E-4F80-ADE1-A460E551F536}"/>
                    </a:ext>
                  </a:extLst>
                </p:cNvPr>
                <p:cNvSpPr/>
                <p:nvPr/>
              </p:nvSpPr>
              <p:spPr>
                <a:xfrm>
                  <a:off x="1406638" y="3626384"/>
                  <a:ext cx="613547" cy="78945"/>
                </a:xfrm>
                <a:custGeom>
                  <a:avLst/>
                  <a:gdLst>
                    <a:gd name="connsiteX0" fmla="*/ 0 w 1499616"/>
                    <a:gd name="connsiteY0" fmla="*/ 6096 h 115824"/>
                    <a:gd name="connsiteX1" fmla="*/ 0 w 1499616"/>
                    <a:gd name="connsiteY1" fmla="*/ 115824 h 115824"/>
                    <a:gd name="connsiteX2" fmla="*/ 1499616 w 1499616"/>
                    <a:gd name="connsiteY2" fmla="*/ 103632 h 115824"/>
                    <a:gd name="connsiteX3" fmla="*/ 1493520 w 1499616"/>
                    <a:gd name="connsiteY3" fmla="*/ 0 h 115824"/>
                    <a:gd name="connsiteX4" fmla="*/ 0 w 1499616"/>
                    <a:gd name="connsiteY4" fmla="*/ 6096 h 115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616" h="115824">
                      <a:moveTo>
                        <a:pt x="0" y="6096"/>
                      </a:moveTo>
                      <a:lnTo>
                        <a:pt x="0" y="115824"/>
                      </a:lnTo>
                      <a:lnTo>
                        <a:pt x="1499616" y="103632"/>
                      </a:lnTo>
                      <a:lnTo>
                        <a:pt x="1493520" y="0"/>
                      </a:lnTo>
                      <a:lnTo>
                        <a:pt x="0" y="6096"/>
                      </a:lnTo>
                      <a:close/>
                    </a:path>
                  </a:pathLst>
                </a:custGeom>
                <a:gradFill>
                  <a:gsLst>
                    <a:gs pos="53000">
                      <a:schemeClr val="accent1">
                        <a:alpha val="10000"/>
                      </a:schemeClr>
                    </a:gs>
                    <a:gs pos="0">
                      <a:schemeClr val="accent1">
                        <a:alpha val="1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cxnSp>
              <p:nvCxnSpPr>
                <p:cNvPr id="142" name="Straight Connector 141">
                  <a:extLst>
                    <a:ext uri="{FF2B5EF4-FFF2-40B4-BE49-F238E27FC236}">
                      <a16:creationId xmlns:a16="http://schemas.microsoft.com/office/drawing/2014/main" id="{FBF89A5A-BBC4-4AA0-AC99-F44BA0F8BF6C}"/>
                    </a:ext>
                  </a:extLst>
                </p:cNvPr>
                <p:cNvCxnSpPr>
                  <a:cxnSpLocks/>
                  <a:stCxn id="141" idx="0"/>
                </p:cNvCxnSpPr>
                <p:nvPr/>
              </p:nvCxnSpPr>
              <p:spPr>
                <a:xfrm flipV="1">
                  <a:off x="1406638" y="3628076"/>
                  <a:ext cx="613547" cy="246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130" name="Straight Arrow Connector 129">
                <a:extLst>
                  <a:ext uri="{FF2B5EF4-FFF2-40B4-BE49-F238E27FC236}">
                    <a16:creationId xmlns:a16="http://schemas.microsoft.com/office/drawing/2014/main" id="{ADD3B020-4E3D-4E8F-8CCE-09BEE32223B1}"/>
                  </a:ext>
                </a:extLst>
              </p:cNvPr>
              <p:cNvCxnSpPr>
                <a:cxnSpLocks/>
              </p:cNvCxnSpPr>
              <p:nvPr/>
            </p:nvCxnSpPr>
            <p:spPr>
              <a:xfrm>
                <a:off x="3645971" y="2948862"/>
                <a:ext cx="0" cy="220040"/>
              </a:xfrm>
              <a:prstGeom prst="straightConnector1">
                <a:avLst/>
              </a:prstGeom>
              <a:ln>
                <a:solidFill>
                  <a:srgbClr val="FF0000"/>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7D6A96B9-C672-4DBD-AFB7-DA4B7573DF26}"/>
                  </a:ext>
                </a:extLst>
              </p:cNvPr>
              <p:cNvCxnSpPr>
                <a:cxnSpLocks/>
              </p:cNvCxnSpPr>
              <p:nvPr/>
            </p:nvCxnSpPr>
            <p:spPr>
              <a:xfrm>
                <a:off x="3647244" y="3168902"/>
                <a:ext cx="108212" cy="58224"/>
              </a:xfrm>
              <a:prstGeom prst="straightConnector1">
                <a:avLst/>
              </a:prstGeom>
              <a:ln>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32" name="Freeform: Shape 131">
                <a:extLst>
                  <a:ext uri="{FF2B5EF4-FFF2-40B4-BE49-F238E27FC236}">
                    <a16:creationId xmlns:a16="http://schemas.microsoft.com/office/drawing/2014/main" id="{F1104D4D-6BB8-4568-AF8A-CA853D08F56E}"/>
                  </a:ext>
                </a:extLst>
              </p:cNvPr>
              <p:cNvSpPr/>
              <p:nvPr/>
            </p:nvSpPr>
            <p:spPr>
              <a:xfrm rot="6327553">
                <a:off x="3612370" y="2970761"/>
                <a:ext cx="45719" cy="517319"/>
              </a:xfrm>
              <a:custGeom>
                <a:avLst/>
                <a:gdLst>
                  <a:gd name="connsiteX0" fmla="*/ 180028 w 301133"/>
                  <a:gd name="connsiteY0" fmla="*/ 999067 h 999067"/>
                  <a:gd name="connsiteX1" fmla="*/ 2228 w 301133"/>
                  <a:gd name="connsiteY1" fmla="*/ 711200 h 999067"/>
                  <a:gd name="connsiteX2" fmla="*/ 290095 w 301133"/>
                  <a:gd name="connsiteY2" fmla="*/ 372533 h 999067"/>
                  <a:gd name="connsiteX3" fmla="*/ 213895 w 301133"/>
                  <a:gd name="connsiteY3" fmla="*/ 0 h 999067"/>
                </a:gdLst>
                <a:ahLst/>
                <a:cxnLst>
                  <a:cxn ang="0">
                    <a:pos x="connsiteX0" y="connsiteY0"/>
                  </a:cxn>
                  <a:cxn ang="0">
                    <a:pos x="connsiteX1" y="connsiteY1"/>
                  </a:cxn>
                  <a:cxn ang="0">
                    <a:pos x="connsiteX2" y="connsiteY2"/>
                  </a:cxn>
                  <a:cxn ang="0">
                    <a:pos x="connsiteX3" y="connsiteY3"/>
                  </a:cxn>
                </a:cxnLst>
                <a:rect l="l" t="t" r="r" b="b"/>
                <a:pathLst>
                  <a:path w="301133" h="999067">
                    <a:moveTo>
                      <a:pt x="180028" y="999067"/>
                    </a:moveTo>
                    <a:cubicBezTo>
                      <a:pt x="81956" y="907344"/>
                      <a:pt x="-16116" y="815622"/>
                      <a:pt x="2228" y="711200"/>
                    </a:cubicBezTo>
                    <a:cubicBezTo>
                      <a:pt x="20572" y="606778"/>
                      <a:pt x="254817" y="491066"/>
                      <a:pt x="290095" y="372533"/>
                    </a:cubicBezTo>
                    <a:cubicBezTo>
                      <a:pt x="325373" y="254000"/>
                      <a:pt x="269634" y="127000"/>
                      <a:pt x="213895" y="0"/>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cxnSp>
            <p:nvCxnSpPr>
              <p:cNvPr id="133" name="Straight Connector 132">
                <a:extLst>
                  <a:ext uri="{FF2B5EF4-FFF2-40B4-BE49-F238E27FC236}">
                    <a16:creationId xmlns:a16="http://schemas.microsoft.com/office/drawing/2014/main" id="{E09B40E8-BD43-4560-B094-00044755C7FD}"/>
                  </a:ext>
                </a:extLst>
              </p:cNvPr>
              <p:cNvCxnSpPr>
                <a:cxnSpLocks/>
              </p:cNvCxnSpPr>
              <p:nvPr/>
            </p:nvCxnSpPr>
            <p:spPr>
              <a:xfrm flipV="1">
                <a:off x="3379834" y="3043658"/>
                <a:ext cx="0" cy="26522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4" name="Freeform: Shape 133">
                <a:extLst>
                  <a:ext uri="{FF2B5EF4-FFF2-40B4-BE49-F238E27FC236}">
                    <a16:creationId xmlns:a16="http://schemas.microsoft.com/office/drawing/2014/main" id="{B08F074B-1250-4B2D-A7EC-9FBC9225283E}"/>
                  </a:ext>
                </a:extLst>
              </p:cNvPr>
              <p:cNvSpPr/>
              <p:nvPr/>
            </p:nvSpPr>
            <p:spPr>
              <a:xfrm>
                <a:off x="3380856" y="3168207"/>
                <a:ext cx="479932" cy="140672"/>
              </a:xfrm>
              <a:custGeom>
                <a:avLst/>
                <a:gdLst>
                  <a:gd name="connsiteX0" fmla="*/ 0 w 485775"/>
                  <a:gd name="connsiteY0" fmla="*/ 0 h 166687"/>
                  <a:gd name="connsiteX1" fmla="*/ 0 w 485775"/>
                  <a:gd name="connsiteY1" fmla="*/ 166687 h 166687"/>
                  <a:gd name="connsiteX2" fmla="*/ 485775 w 485775"/>
                  <a:gd name="connsiteY2" fmla="*/ 166687 h 166687"/>
                  <a:gd name="connsiteX3" fmla="*/ 357187 w 485775"/>
                  <a:gd name="connsiteY3" fmla="*/ 138112 h 166687"/>
                  <a:gd name="connsiteX4" fmla="*/ 276225 w 485775"/>
                  <a:gd name="connsiteY4" fmla="*/ 100012 h 166687"/>
                  <a:gd name="connsiteX5" fmla="*/ 233362 w 485775"/>
                  <a:gd name="connsiteY5" fmla="*/ 61912 h 166687"/>
                  <a:gd name="connsiteX6" fmla="*/ 176212 w 485775"/>
                  <a:gd name="connsiteY6" fmla="*/ 23812 h 166687"/>
                  <a:gd name="connsiteX7" fmla="*/ 119062 w 485775"/>
                  <a:gd name="connsiteY7" fmla="*/ 4762 h 166687"/>
                  <a:gd name="connsiteX8" fmla="*/ 0 w 485775"/>
                  <a:gd name="connsiteY8" fmla="*/ 0 h 166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775" h="166687">
                    <a:moveTo>
                      <a:pt x="0" y="0"/>
                    </a:moveTo>
                    <a:lnTo>
                      <a:pt x="0" y="166687"/>
                    </a:lnTo>
                    <a:lnTo>
                      <a:pt x="485775" y="166687"/>
                    </a:lnTo>
                    <a:lnTo>
                      <a:pt x="357187" y="138112"/>
                    </a:lnTo>
                    <a:lnTo>
                      <a:pt x="276225" y="100012"/>
                    </a:lnTo>
                    <a:lnTo>
                      <a:pt x="233362" y="61912"/>
                    </a:lnTo>
                    <a:lnTo>
                      <a:pt x="176212" y="23812"/>
                    </a:lnTo>
                    <a:lnTo>
                      <a:pt x="119062" y="4762"/>
                    </a:lnTo>
                    <a:lnTo>
                      <a:pt x="0" y="0"/>
                    </a:lnTo>
                    <a:close/>
                  </a:path>
                </a:pathLst>
              </a:custGeom>
              <a:solidFill>
                <a:srgbClr val="080C8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200"/>
              </a:p>
            </p:txBody>
          </p:sp>
          <p:sp>
            <p:nvSpPr>
              <p:cNvPr id="135" name="Freeform: Shape 134">
                <a:extLst>
                  <a:ext uri="{FF2B5EF4-FFF2-40B4-BE49-F238E27FC236}">
                    <a16:creationId xmlns:a16="http://schemas.microsoft.com/office/drawing/2014/main" id="{FB0883D6-8350-4A8C-8626-F8F24741798C}"/>
                  </a:ext>
                </a:extLst>
              </p:cNvPr>
              <p:cNvSpPr/>
              <p:nvPr/>
            </p:nvSpPr>
            <p:spPr>
              <a:xfrm rot="21445794">
                <a:off x="4136617" y="2967213"/>
                <a:ext cx="63581" cy="333323"/>
              </a:xfrm>
              <a:custGeom>
                <a:avLst/>
                <a:gdLst>
                  <a:gd name="connsiteX0" fmla="*/ 568960 w 587802"/>
                  <a:gd name="connsiteY0" fmla="*/ 1798320 h 1833864"/>
                  <a:gd name="connsiteX1" fmla="*/ 568960 w 587802"/>
                  <a:gd name="connsiteY1" fmla="*/ 1696720 h 1833864"/>
                  <a:gd name="connsiteX2" fmla="*/ 579120 w 587802"/>
                  <a:gd name="connsiteY2" fmla="*/ 690880 h 1833864"/>
                  <a:gd name="connsiteX3" fmla="*/ 426720 w 587802"/>
                  <a:gd name="connsiteY3" fmla="*/ 314960 h 1833864"/>
                  <a:gd name="connsiteX4" fmla="*/ 0 w 587802"/>
                  <a:gd name="connsiteY4" fmla="*/ 0 h 1833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802" h="1833864">
                    <a:moveTo>
                      <a:pt x="568960" y="1798320"/>
                    </a:moveTo>
                    <a:cubicBezTo>
                      <a:pt x="568113" y="1839806"/>
                      <a:pt x="567267" y="1881293"/>
                      <a:pt x="568960" y="1696720"/>
                    </a:cubicBezTo>
                    <a:cubicBezTo>
                      <a:pt x="570653" y="1512147"/>
                      <a:pt x="602827" y="921173"/>
                      <a:pt x="579120" y="690880"/>
                    </a:cubicBezTo>
                    <a:cubicBezTo>
                      <a:pt x="555413" y="460587"/>
                      <a:pt x="523240" y="430107"/>
                      <a:pt x="426720" y="314960"/>
                    </a:cubicBezTo>
                    <a:cubicBezTo>
                      <a:pt x="330200" y="199813"/>
                      <a:pt x="165100" y="99906"/>
                      <a:pt x="0" y="0"/>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136" name="Freeform: Shape 135">
                <a:extLst>
                  <a:ext uri="{FF2B5EF4-FFF2-40B4-BE49-F238E27FC236}">
                    <a16:creationId xmlns:a16="http://schemas.microsoft.com/office/drawing/2014/main" id="{7EBB3582-22E9-4908-9279-25A91BCD6DFA}"/>
                  </a:ext>
                </a:extLst>
              </p:cNvPr>
              <p:cNvSpPr/>
              <p:nvPr/>
            </p:nvSpPr>
            <p:spPr>
              <a:xfrm flipH="1">
                <a:off x="4176989" y="3062767"/>
                <a:ext cx="485601" cy="210652"/>
              </a:xfrm>
              <a:custGeom>
                <a:avLst/>
                <a:gdLst>
                  <a:gd name="connsiteX0" fmla="*/ 0 w 1879600"/>
                  <a:gd name="connsiteY0" fmla="*/ 905934 h 905934"/>
                  <a:gd name="connsiteX1" fmla="*/ 1016000 w 1879600"/>
                  <a:gd name="connsiteY1" fmla="*/ 719667 h 905934"/>
                  <a:gd name="connsiteX2" fmla="*/ 1879600 w 1879600"/>
                  <a:gd name="connsiteY2" fmla="*/ 0 h 905934"/>
                </a:gdLst>
                <a:ahLst/>
                <a:cxnLst>
                  <a:cxn ang="0">
                    <a:pos x="connsiteX0" y="connsiteY0"/>
                  </a:cxn>
                  <a:cxn ang="0">
                    <a:pos x="connsiteX1" y="connsiteY1"/>
                  </a:cxn>
                  <a:cxn ang="0">
                    <a:pos x="connsiteX2" y="connsiteY2"/>
                  </a:cxn>
                </a:cxnLst>
                <a:rect l="l" t="t" r="r" b="b"/>
                <a:pathLst>
                  <a:path w="1879600" h="905934">
                    <a:moveTo>
                      <a:pt x="0" y="905934"/>
                    </a:moveTo>
                    <a:cubicBezTo>
                      <a:pt x="351366" y="888295"/>
                      <a:pt x="702733" y="870656"/>
                      <a:pt x="1016000" y="719667"/>
                    </a:cubicBezTo>
                    <a:cubicBezTo>
                      <a:pt x="1329267" y="568678"/>
                      <a:pt x="1727200" y="119945"/>
                      <a:pt x="1879600" y="0"/>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cxnSp>
            <p:nvCxnSpPr>
              <p:cNvPr id="137" name="Straight Arrow Connector 136">
                <a:extLst>
                  <a:ext uri="{FF2B5EF4-FFF2-40B4-BE49-F238E27FC236}">
                    <a16:creationId xmlns:a16="http://schemas.microsoft.com/office/drawing/2014/main" id="{AB7A79E3-A56A-4D3D-900C-17BAA0878B11}"/>
                  </a:ext>
                </a:extLst>
              </p:cNvPr>
              <p:cNvCxnSpPr>
                <a:cxnSpLocks/>
              </p:cNvCxnSpPr>
              <p:nvPr/>
            </p:nvCxnSpPr>
            <p:spPr>
              <a:xfrm>
                <a:off x="4250942" y="3072874"/>
                <a:ext cx="81017" cy="78184"/>
              </a:xfrm>
              <a:prstGeom prst="straightConnector1">
                <a:avLst/>
              </a:prstGeom>
              <a:ln>
                <a:tailEnd type="triangle" w="sm" len="sm"/>
              </a:ln>
            </p:spPr>
            <p:style>
              <a:lnRef idx="1">
                <a:schemeClr val="accent1"/>
              </a:lnRef>
              <a:fillRef idx="0">
                <a:schemeClr val="accent1"/>
              </a:fillRef>
              <a:effectRef idx="0">
                <a:schemeClr val="accent1"/>
              </a:effectRef>
              <a:fontRef idx="minor">
                <a:schemeClr val="tx1"/>
              </a:fontRef>
            </p:style>
          </p:cxnSp>
          <p:sp>
            <p:nvSpPr>
              <p:cNvPr id="138" name="Freeform: Shape 137">
                <a:extLst>
                  <a:ext uri="{FF2B5EF4-FFF2-40B4-BE49-F238E27FC236}">
                    <a16:creationId xmlns:a16="http://schemas.microsoft.com/office/drawing/2014/main" id="{B1968F1E-99A5-4805-B3F3-44E84983DFF5}"/>
                  </a:ext>
                </a:extLst>
              </p:cNvPr>
              <p:cNvSpPr/>
              <p:nvPr/>
            </p:nvSpPr>
            <p:spPr>
              <a:xfrm flipH="1">
                <a:off x="4035086" y="3088416"/>
                <a:ext cx="57160" cy="219036"/>
              </a:xfrm>
              <a:custGeom>
                <a:avLst/>
                <a:gdLst>
                  <a:gd name="connsiteX0" fmla="*/ 568960 w 587802"/>
                  <a:gd name="connsiteY0" fmla="*/ 1798320 h 1833864"/>
                  <a:gd name="connsiteX1" fmla="*/ 568960 w 587802"/>
                  <a:gd name="connsiteY1" fmla="*/ 1696720 h 1833864"/>
                  <a:gd name="connsiteX2" fmla="*/ 579120 w 587802"/>
                  <a:gd name="connsiteY2" fmla="*/ 690880 h 1833864"/>
                  <a:gd name="connsiteX3" fmla="*/ 426720 w 587802"/>
                  <a:gd name="connsiteY3" fmla="*/ 314960 h 1833864"/>
                  <a:gd name="connsiteX4" fmla="*/ 0 w 587802"/>
                  <a:gd name="connsiteY4" fmla="*/ 0 h 1833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802" h="1833864">
                    <a:moveTo>
                      <a:pt x="568960" y="1798320"/>
                    </a:moveTo>
                    <a:cubicBezTo>
                      <a:pt x="568113" y="1839806"/>
                      <a:pt x="567267" y="1881293"/>
                      <a:pt x="568960" y="1696720"/>
                    </a:cubicBezTo>
                    <a:cubicBezTo>
                      <a:pt x="570653" y="1512147"/>
                      <a:pt x="602827" y="921173"/>
                      <a:pt x="579120" y="690880"/>
                    </a:cubicBezTo>
                    <a:cubicBezTo>
                      <a:pt x="555413" y="460587"/>
                      <a:pt x="523240" y="430107"/>
                      <a:pt x="426720" y="314960"/>
                    </a:cubicBezTo>
                    <a:cubicBezTo>
                      <a:pt x="330200" y="199813"/>
                      <a:pt x="165100" y="99906"/>
                      <a:pt x="0" y="0"/>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139" name="Freeform: Shape 138">
                <a:extLst>
                  <a:ext uri="{FF2B5EF4-FFF2-40B4-BE49-F238E27FC236}">
                    <a16:creationId xmlns:a16="http://schemas.microsoft.com/office/drawing/2014/main" id="{7F468582-E693-43A6-897C-F1765C353509}"/>
                  </a:ext>
                </a:extLst>
              </p:cNvPr>
              <p:cNvSpPr/>
              <p:nvPr/>
            </p:nvSpPr>
            <p:spPr>
              <a:xfrm>
                <a:off x="4195539" y="3067456"/>
                <a:ext cx="479142" cy="241423"/>
              </a:xfrm>
              <a:custGeom>
                <a:avLst/>
                <a:gdLst>
                  <a:gd name="connsiteX0" fmla="*/ 0 w 856343"/>
                  <a:gd name="connsiteY0" fmla="*/ 0 h 304800"/>
                  <a:gd name="connsiteX1" fmla="*/ 94343 w 856343"/>
                  <a:gd name="connsiteY1" fmla="*/ 68943 h 304800"/>
                  <a:gd name="connsiteX2" fmla="*/ 243114 w 856343"/>
                  <a:gd name="connsiteY2" fmla="*/ 156028 h 304800"/>
                  <a:gd name="connsiteX3" fmla="*/ 341086 w 856343"/>
                  <a:gd name="connsiteY3" fmla="*/ 203200 h 304800"/>
                  <a:gd name="connsiteX4" fmla="*/ 468086 w 856343"/>
                  <a:gd name="connsiteY4" fmla="*/ 239485 h 304800"/>
                  <a:gd name="connsiteX5" fmla="*/ 660400 w 856343"/>
                  <a:gd name="connsiteY5" fmla="*/ 264885 h 304800"/>
                  <a:gd name="connsiteX6" fmla="*/ 856343 w 856343"/>
                  <a:gd name="connsiteY6" fmla="*/ 272143 h 304800"/>
                  <a:gd name="connsiteX7" fmla="*/ 852714 w 856343"/>
                  <a:gd name="connsiteY7" fmla="*/ 304800 h 304800"/>
                  <a:gd name="connsiteX8" fmla="*/ 18143 w 856343"/>
                  <a:gd name="connsiteY8" fmla="*/ 297543 h 304800"/>
                  <a:gd name="connsiteX9" fmla="*/ 0 w 856343"/>
                  <a:gd name="connsiteY9" fmla="*/ 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6343" h="304800">
                    <a:moveTo>
                      <a:pt x="0" y="0"/>
                    </a:moveTo>
                    <a:lnTo>
                      <a:pt x="94343" y="68943"/>
                    </a:lnTo>
                    <a:lnTo>
                      <a:pt x="243114" y="156028"/>
                    </a:lnTo>
                    <a:lnTo>
                      <a:pt x="341086" y="203200"/>
                    </a:lnTo>
                    <a:lnTo>
                      <a:pt x="468086" y="239485"/>
                    </a:lnTo>
                    <a:lnTo>
                      <a:pt x="660400" y="264885"/>
                    </a:lnTo>
                    <a:lnTo>
                      <a:pt x="856343" y="272143"/>
                    </a:lnTo>
                    <a:lnTo>
                      <a:pt x="852714" y="304800"/>
                    </a:lnTo>
                    <a:lnTo>
                      <a:pt x="18143" y="297543"/>
                    </a:lnTo>
                    <a:lnTo>
                      <a:pt x="0" y="0"/>
                    </a:lnTo>
                    <a:close/>
                  </a:path>
                </a:pathLst>
              </a:custGeom>
              <a:solidFill>
                <a:srgbClr val="000C8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cxnSp>
            <p:nvCxnSpPr>
              <p:cNvPr id="140" name="Straight Arrow Connector 139">
                <a:extLst>
                  <a:ext uri="{FF2B5EF4-FFF2-40B4-BE49-F238E27FC236}">
                    <a16:creationId xmlns:a16="http://schemas.microsoft.com/office/drawing/2014/main" id="{50C55B97-F4C3-4E72-9514-4E4532E97437}"/>
                  </a:ext>
                </a:extLst>
              </p:cNvPr>
              <p:cNvCxnSpPr>
                <a:cxnSpLocks/>
              </p:cNvCxnSpPr>
              <p:nvPr/>
            </p:nvCxnSpPr>
            <p:spPr>
              <a:xfrm>
                <a:off x="4183458" y="2833630"/>
                <a:ext cx="0" cy="231225"/>
              </a:xfrm>
              <a:prstGeom prst="straightConnector1">
                <a:avLst/>
              </a:prstGeom>
              <a:ln>
                <a:solidFill>
                  <a:srgbClr val="FF0000"/>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BBA89D67-419B-49DD-9AC1-63C2F6B3AE90}"/>
                </a:ext>
              </a:extLst>
            </p:cNvPr>
            <p:cNvGrpSpPr/>
            <p:nvPr/>
          </p:nvGrpSpPr>
          <p:grpSpPr>
            <a:xfrm>
              <a:off x="2758546" y="4283092"/>
              <a:ext cx="2053316" cy="743842"/>
              <a:chOff x="4646400" y="4319276"/>
              <a:chExt cx="1570215" cy="522152"/>
            </a:xfrm>
          </p:grpSpPr>
          <p:grpSp>
            <p:nvGrpSpPr>
              <p:cNvPr id="123" name="Group 122">
                <a:extLst>
                  <a:ext uri="{FF2B5EF4-FFF2-40B4-BE49-F238E27FC236}">
                    <a16:creationId xmlns:a16="http://schemas.microsoft.com/office/drawing/2014/main" id="{1970B8EE-6B23-41E0-BF83-F5A51D1AD1C4}"/>
                  </a:ext>
                </a:extLst>
              </p:cNvPr>
              <p:cNvGrpSpPr/>
              <p:nvPr/>
            </p:nvGrpSpPr>
            <p:grpSpPr>
              <a:xfrm>
                <a:off x="4646400" y="4319276"/>
                <a:ext cx="1570215" cy="377645"/>
                <a:chOff x="1182412" y="3453239"/>
                <a:chExt cx="837773" cy="252090"/>
              </a:xfrm>
            </p:grpSpPr>
            <p:sp>
              <p:nvSpPr>
                <p:cNvPr id="126" name="Freeform: Shape 125">
                  <a:extLst>
                    <a:ext uri="{FF2B5EF4-FFF2-40B4-BE49-F238E27FC236}">
                      <a16:creationId xmlns:a16="http://schemas.microsoft.com/office/drawing/2014/main" id="{8F1A29B3-34D1-4A93-B26C-77715B80AFA9}"/>
                    </a:ext>
                  </a:extLst>
                </p:cNvPr>
                <p:cNvSpPr/>
                <p:nvPr/>
              </p:nvSpPr>
              <p:spPr>
                <a:xfrm>
                  <a:off x="1182412" y="3626384"/>
                  <a:ext cx="837773" cy="78945"/>
                </a:xfrm>
                <a:custGeom>
                  <a:avLst/>
                  <a:gdLst>
                    <a:gd name="connsiteX0" fmla="*/ 0 w 1499616"/>
                    <a:gd name="connsiteY0" fmla="*/ 6096 h 115824"/>
                    <a:gd name="connsiteX1" fmla="*/ 0 w 1499616"/>
                    <a:gd name="connsiteY1" fmla="*/ 115824 h 115824"/>
                    <a:gd name="connsiteX2" fmla="*/ 1499616 w 1499616"/>
                    <a:gd name="connsiteY2" fmla="*/ 103632 h 115824"/>
                    <a:gd name="connsiteX3" fmla="*/ 1493520 w 1499616"/>
                    <a:gd name="connsiteY3" fmla="*/ 0 h 115824"/>
                    <a:gd name="connsiteX4" fmla="*/ 0 w 1499616"/>
                    <a:gd name="connsiteY4" fmla="*/ 6096 h 115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616" h="115824">
                      <a:moveTo>
                        <a:pt x="0" y="6096"/>
                      </a:moveTo>
                      <a:lnTo>
                        <a:pt x="0" y="115824"/>
                      </a:lnTo>
                      <a:lnTo>
                        <a:pt x="1499616" y="103632"/>
                      </a:lnTo>
                      <a:lnTo>
                        <a:pt x="1493520" y="0"/>
                      </a:lnTo>
                      <a:lnTo>
                        <a:pt x="0" y="6096"/>
                      </a:lnTo>
                      <a:close/>
                    </a:path>
                  </a:pathLst>
                </a:custGeom>
                <a:gradFill>
                  <a:gsLst>
                    <a:gs pos="53000">
                      <a:schemeClr val="accent1">
                        <a:alpha val="10000"/>
                      </a:schemeClr>
                    </a:gs>
                    <a:gs pos="0">
                      <a:schemeClr val="accent1">
                        <a:alpha val="1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cxnSp>
              <p:nvCxnSpPr>
                <p:cNvPr id="127" name="Straight Connector 126">
                  <a:extLst>
                    <a:ext uri="{FF2B5EF4-FFF2-40B4-BE49-F238E27FC236}">
                      <a16:creationId xmlns:a16="http://schemas.microsoft.com/office/drawing/2014/main" id="{1A55E68D-3FC9-48D2-80F3-050303B9BC81}"/>
                    </a:ext>
                  </a:extLst>
                </p:cNvPr>
                <p:cNvCxnSpPr>
                  <a:cxnSpLocks/>
                  <a:stCxn id="126" idx="0"/>
                </p:cNvCxnSpPr>
                <p:nvPr/>
              </p:nvCxnSpPr>
              <p:spPr>
                <a:xfrm flipV="1">
                  <a:off x="1182412" y="3628075"/>
                  <a:ext cx="837773" cy="246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ADE2DBCA-0EFB-4E5A-B56D-EEBB0AE4F2D2}"/>
                    </a:ext>
                  </a:extLst>
                </p:cNvPr>
                <p:cNvCxnSpPr>
                  <a:cxnSpLocks/>
                </p:cNvCxnSpPr>
                <p:nvPr/>
              </p:nvCxnSpPr>
              <p:spPr>
                <a:xfrm>
                  <a:off x="1583622" y="3453239"/>
                  <a:ext cx="0" cy="233303"/>
                </a:xfrm>
                <a:prstGeom prst="straightConnector1">
                  <a:avLst/>
                </a:prstGeom>
                <a:ln w="28575">
                  <a:solidFill>
                    <a:srgbClr val="FF0000"/>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124" name="Arc 123">
                <a:extLst>
                  <a:ext uri="{FF2B5EF4-FFF2-40B4-BE49-F238E27FC236}">
                    <a16:creationId xmlns:a16="http://schemas.microsoft.com/office/drawing/2014/main" id="{09D67999-4EFC-407A-A26C-AB24DB4F5A86}"/>
                  </a:ext>
                </a:extLst>
              </p:cNvPr>
              <p:cNvSpPr/>
              <p:nvPr/>
            </p:nvSpPr>
            <p:spPr>
              <a:xfrm flipH="1">
                <a:off x="5398376" y="4482814"/>
                <a:ext cx="611259" cy="353275"/>
              </a:xfrm>
              <a:prstGeom prst="arc">
                <a:avLst>
                  <a:gd name="adj1" fmla="val 17528637"/>
                  <a:gd name="adj2" fmla="val 0"/>
                </a:avLst>
              </a:prstGeom>
              <a:ln w="19050">
                <a:headEnd type="triangle" w="sm" len="sm"/>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sz="1200"/>
              </a:p>
            </p:txBody>
          </p:sp>
          <p:sp>
            <p:nvSpPr>
              <p:cNvPr id="125" name="Arc 124">
                <a:extLst>
                  <a:ext uri="{FF2B5EF4-FFF2-40B4-BE49-F238E27FC236}">
                    <a16:creationId xmlns:a16="http://schemas.microsoft.com/office/drawing/2014/main" id="{CF81BA4F-B975-4D9E-9C25-4C3CA88D8C5F}"/>
                  </a:ext>
                </a:extLst>
              </p:cNvPr>
              <p:cNvSpPr/>
              <p:nvPr/>
            </p:nvSpPr>
            <p:spPr>
              <a:xfrm>
                <a:off x="4766313" y="4488153"/>
                <a:ext cx="634795" cy="353275"/>
              </a:xfrm>
              <a:prstGeom prst="arc">
                <a:avLst>
                  <a:gd name="adj1" fmla="val 17528637"/>
                  <a:gd name="adj2" fmla="val 0"/>
                </a:avLst>
              </a:prstGeom>
              <a:ln w="19050">
                <a:headEnd type="triangle" w="sm" len="sm"/>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sz="1200"/>
              </a:p>
            </p:txBody>
          </p:sp>
        </p:grpSp>
        <p:grpSp>
          <p:nvGrpSpPr>
            <p:cNvPr id="32" name="Group 31">
              <a:extLst>
                <a:ext uri="{FF2B5EF4-FFF2-40B4-BE49-F238E27FC236}">
                  <a16:creationId xmlns:a16="http://schemas.microsoft.com/office/drawing/2014/main" id="{B9144C52-BE84-4A3B-B946-807D4CAC63F5}"/>
                </a:ext>
              </a:extLst>
            </p:cNvPr>
            <p:cNvGrpSpPr/>
            <p:nvPr/>
          </p:nvGrpSpPr>
          <p:grpSpPr>
            <a:xfrm>
              <a:off x="3294363" y="5251228"/>
              <a:ext cx="979766" cy="401251"/>
              <a:chOff x="6081909" y="3035947"/>
              <a:chExt cx="979766" cy="360328"/>
            </a:xfrm>
          </p:grpSpPr>
          <p:cxnSp>
            <p:nvCxnSpPr>
              <p:cNvPr id="111" name="Straight Connector 110">
                <a:extLst>
                  <a:ext uri="{FF2B5EF4-FFF2-40B4-BE49-F238E27FC236}">
                    <a16:creationId xmlns:a16="http://schemas.microsoft.com/office/drawing/2014/main" id="{AA4FEF84-7E28-4F20-ABF0-D35817CC98B7}"/>
                  </a:ext>
                </a:extLst>
              </p:cNvPr>
              <p:cNvCxnSpPr>
                <a:cxnSpLocks/>
                <a:stCxn id="112" idx="0"/>
                <a:endCxn id="117" idx="0"/>
              </p:cNvCxnSpPr>
              <p:nvPr/>
            </p:nvCxnSpPr>
            <p:spPr>
              <a:xfrm flipV="1">
                <a:off x="6093535" y="3268016"/>
                <a:ext cx="968140" cy="646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2" name="Freeform: Shape 111">
                <a:extLst>
                  <a:ext uri="{FF2B5EF4-FFF2-40B4-BE49-F238E27FC236}">
                    <a16:creationId xmlns:a16="http://schemas.microsoft.com/office/drawing/2014/main" id="{AE0AF59D-475D-4BFE-AB2C-831C064DB8AE}"/>
                  </a:ext>
                </a:extLst>
              </p:cNvPr>
              <p:cNvSpPr/>
              <p:nvPr/>
            </p:nvSpPr>
            <p:spPr>
              <a:xfrm>
                <a:off x="6081909" y="3064087"/>
                <a:ext cx="466688" cy="324000"/>
              </a:xfrm>
              <a:custGeom>
                <a:avLst/>
                <a:gdLst>
                  <a:gd name="connsiteX0" fmla="*/ 17780 w 713740"/>
                  <a:gd name="connsiteY0" fmla="*/ 254000 h 391160"/>
                  <a:gd name="connsiteX1" fmla="*/ 238760 w 713740"/>
                  <a:gd name="connsiteY1" fmla="*/ 238760 h 391160"/>
                  <a:gd name="connsiteX2" fmla="*/ 391160 w 713740"/>
                  <a:gd name="connsiteY2" fmla="*/ 203200 h 391160"/>
                  <a:gd name="connsiteX3" fmla="*/ 518160 w 713740"/>
                  <a:gd name="connsiteY3" fmla="*/ 132080 h 391160"/>
                  <a:gd name="connsiteX4" fmla="*/ 622300 w 713740"/>
                  <a:gd name="connsiteY4" fmla="*/ 50800 h 391160"/>
                  <a:gd name="connsiteX5" fmla="*/ 690880 w 713740"/>
                  <a:gd name="connsiteY5" fmla="*/ 0 h 391160"/>
                  <a:gd name="connsiteX6" fmla="*/ 711200 w 713740"/>
                  <a:gd name="connsiteY6" fmla="*/ 48260 h 391160"/>
                  <a:gd name="connsiteX7" fmla="*/ 713740 w 713740"/>
                  <a:gd name="connsiteY7" fmla="*/ 106680 h 391160"/>
                  <a:gd name="connsiteX8" fmla="*/ 690880 w 713740"/>
                  <a:gd name="connsiteY8" fmla="*/ 154940 h 391160"/>
                  <a:gd name="connsiteX9" fmla="*/ 637540 w 713740"/>
                  <a:gd name="connsiteY9" fmla="*/ 215900 h 391160"/>
                  <a:gd name="connsiteX10" fmla="*/ 624840 w 713740"/>
                  <a:gd name="connsiteY10" fmla="*/ 264160 h 391160"/>
                  <a:gd name="connsiteX11" fmla="*/ 645160 w 713740"/>
                  <a:gd name="connsiteY11" fmla="*/ 317500 h 391160"/>
                  <a:gd name="connsiteX12" fmla="*/ 680720 w 713740"/>
                  <a:gd name="connsiteY12" fmla="*/ 350520 h 391160"/>
                  <a:gd name="connsiteX13" fmla="*/ 680720 w 713740"/>
                  <a:gd name="connsiteY13" fmla="*/ 383540 h 391160"/>
                  <a:gd name="connsiteX14" fmla="*/ 0 w 713740"/>
                  <a:gd name="connsiteY14" fmla="*/ 391160 h 391160"/>
                  <a:gd name="connsiteX15" fmla="*/ 17780 w 713740"/>
                  <a:gd name="connsiteY15" fmla="*/ 254000 h 391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13740" h="391160">
                    <a:moveTo>
                      <a:pt x="17780" y="254000"/>
                    </a:moveTo>
                    <a:lnTo>
                      <a:pt x="238760" y="238760"/>
                    </a:lnTo>
                    <a:lnTo>
                      <a:pt x="391160" y="203200"/>
                    </a:lnTo>
                    <a:lnTo>
                      <a:pt x="518160" y="132080"/>
                    </a:lnTo>
                    <a:lnTo>
                      <a:pt x="622300" y="50800"/>
                    </a:lnTo>
                    <a:lnTo>
                      <a:pt x="690880" y="0"/>
                    </a:lnTo>
                    <a:lnTo>
                      <a:pt x="711200" y="48260"/>
                    </a:lnTo>
                    <a:lnTo>
                      <a:pt x="713740" y="106680"/>
                    </a:lnTo>
                    <a:lnTo>
                      <a:pt x="690880" y="154940"/>
                    </a:lnTo>
                    <a:lnTo>
                      <a:pt x="637540" y="215900"/>
                    </a:lnTo>
                    <a:lnTo>
                      <a:pt x="624840" y="264160"/>
                    </a:lnTo>
                    <a:lnTo>
                      <a:pt x="645160" y="317500"/>
                    </a:lnTo>
                    <a:lnTo>
                      <a:pt x="680720" y="350520"/>
                    </a:lnTo>
                    <a:lnTo>
                      <a:pt x="680720" y="383540"/>
                    </a:lnTo>
                    <a:lnTo>
                      <a:pt x="0" y="391160"/>
                    </a:lnTo>
                    <a:lnTo>
                      <a:pt x="17780" y="254000"/>
                    </a:lnTo>
                    <a:close/>
                  </a:path>
                </a:pathLst>
              </a:custGeom>
              <a:gradFill>
                <a:gsLst>
                  <a:gs pos="89000">
                    <a:schemeClr val="accent1">
                      <a:alpha val="10000"/>
                    </a:schemeClr>
                  </a:gs>
                  <a:gs pos="0">
                    <a:schemeClr val="accent1">
                      <a:alpha val="1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113" name="Freeform: Shape 112">
                <a:extLst>
                  <a:ext uri="{FF2B5EF4-FFF2-40B4-BE49-F238E27FC236}">
                    <a16:creationId xmlns:a16="http://schemas.microsoft.com/office/drawing/2014/main" id="{BCF1C4A2-92BC-49BD-8A41-6F726F46BF02}"/>
                  </a:ext>
                </a:extLst>
              </p:cNvPr>
              <p:cNvSpPr/>
              <p:nvPr/>
            </p:nvSpPr>
            <p:spPr>
              <a:xfrm>
                <a:off x="6088578" y="3061668"/>
                <a:ext cx="447430" cy="216000"/>
              </a:xfrm>
              <a:custGeom>
                <a:avLst/>
                <a:gdLst>
                  <a:gd name="connsiteX0" fmla="*/ 0 w 1879600"/>
                  <a:gd name="connsiteY0" fmla="*/ 905934 h 905934"/>
                  <a:gd name="connsiteX1" fmla="*/ 1016000 w 1879600"/>
                  <a:gd name="connsiteY1" fmla="*/ 719667 h 905934"/>
                  <a:gd name="connsiteX2" fmla="*/ 1879600 w 1879600"/>
                  <a:gd name="connsiteY2" fmla="*/ 0 h 905934"/>
                </a:gdLst>
                <a:ahLst/>
                <a:cxnLst>
                  <a:cxn ang="0">
                    <a:pos x="connsiteX0" y="connsiteY0"/>
                  </a:cxn>
                  <a:cxn ang="0">
                    <a:pos x="connsiteX1" y="connsiteY1"/>
                  </a:cxn>
                  <a:cxn ang="0">
                    <a:pos x="connsiteX2" y="connsiteY2"/>
                  </a:cxn>
                </a:cxnLst>
                <a:rect l="l" t="t" r="r" b="b"/>
                <a:pathLst>
                  <a:path w="1879600" h="905934">
                    <a:moveTo>
                      <a:pt x="0" y="905934"/>
                    </a:moveTo>
                    <a:cubicBezTo>
                      <a:pt x="351366" y="888295"/>
                      <a:pt x="702733" y="870656"/>
                      <a:pt x="1016000" y="719667"/>
                    </a:cubicBezTo>
                    <a:cubicBezTo>
                      <a:pt x="1329267" y="568678"/>
                      <a:pt x="1727200" y="119945"/>
                      <a:pt x="1879600" y="0"/>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cxnSp>
            <p:nvCxnSpPr>
              <p:cNvPr id="114" name="Straight Arrow Connector 113">
                <a:extLst>
                  <a:ext uri="{FF2B5EF4-FFF2-40B4-BE49-F238E27FC236}">
                    <a16:creationId xmlns:a16="http://schemas.microsoft.com/office/drawing/2014/main" id="{6004D32F-C55D-400C-9DD2-618683F31E7C}"/>
                  </a:ext>
                </a:extLst>
              </p:cNvPr>
              <p:cNvCxnSpPr>
                <a:cxnSpLocks/>
              </p:cNvCxnSpPr>
              <p:nvPr/>
            </p:nvCxnSpPr>
            <p:spPr>
              <a:xfrm flipH="1">
                <a:off x="6398537" y="3035947"/>
                <a:ext cx="116273" cy="103038"/>
              </a:xfrm>
              <a:prstGeom prst="straightConnector1">
                <a:avLst/>
              </a:prstGeom>
              <a:ln>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4E8EDB77-4923-4A1C-BF46-C69849DFDEC9}"/>
                  </a:ext>
                </a:extLst>
              </p:cNvPr>
              <p:cNvCxnSpPr>
                <a:cxnSpLocks/>
              </p:cNvCxnSpPr>
              <p:nvPr/>
            </p:nvCxnSpPr>
            <p:spPr>
              <a:xfrm>
                <a:off x="6601900" y="3042496"/>
                <a:ext cx="109530" cy="68991"/>
              </a:xfrm>
              <a:prstGeom prst="straightConnector1">
                <a:avLst/>
              </a:prstGeom>
              <a:ln>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16" name="Freeform: Shape 115">
                <a:extLst>
                  <a:ext uri="{FF2B5EF4-FFF2-40B4-BE49-F238E27FC236}">
                    <a16:creationId xmlns:a16="http://schemas.microsoft.com/office/drawing/2014/main" id="{24BE1C33-2055-424F-A21F-FCCBFAA22A37}"/>
                  </a:ext>
                </a:extLst>
              </p:cNvPr>
              <p:cNvSpPr/>
              <p:nvPr/>
            </p:nvSpPr>
            <p:spPr>
              <a:xfrm>
                <a:off x="6525470" y="3053906"/>
                <a:ext cx="528507" cy="324000"/>
              </a:xfrm>
              <a:custGeom>
                <a:avLst/>
                <a:gdLst>
                  <a:gd name="connsiteX0" fmla="*/ 66040 w 850900"/>
                  <a:gd name="connsiteY0" fmla="*/ 0 h 393700"/>
                  <a:gd name="connsiteX1" fmla="*/ 96520 w 850900"/>
                  <a:gd name="connsiteY1" fmla="*/ 78740 h 393700"/>
                  <a:gd name="connsiteX2" fmla="*/ 96520 w 850900"/>
                  <a:gd name="connsiteY2" fmla="*/ 129540 h 393700"/>
                  <a:gd name="connsiteX3" fmla="*/ 66040 w 850900"/>
                  <a:gd name="connsiteY3" fmla="*/ 165100 h 393700"/>
                  <a:gd name="connsiteX4" fmla="*/ 20320 w 850900"/>
                  <a:gd name="connsiteY4" fmla="*/ 210820 h 393700"/>
                  <a:gd name="connsiteX5" fmla="*/ 0 w 850900"/>
                  <a:gd name="connsiteY5" fmla="*/ 243840 h 393700"/>
                  <a:gd name="connsiteX6" fmla="*/ 5080 w 850900"/>
                  <a:gd name="connsiteY6" fmla="*/ 284480 h 393700"/>
                  <a:gd name="connsiteX7" fmla="*/ 58420 w 850900"/>
                  <a:gd name="connsiteY7" fmla="*/ 342900 h 393700"/>
                  <a:gd name="connsiteX8" fmla="*/ 68580 w 850900"/>
                  <a:gd name="connsiteY8" fmla="*/ 386080 h 393700"/>
                  <a:gd name="connsiteX9" fmla="*/ 850900 w 850900"/>
                  <a:gd name="connsiteY9" fmla="*/ 393700 h 393700"/>
                  <a:gd name="connsiteX10" fmla="*/ 850900 w 850900"/>
                  <a:gd name="connsiteY10" fmla="*/ 256540 h 393700"/>
                  <a:gd name="connsiteX11" fmla="*/ 629920 w 850900"/>
                  <a:gd name="connsiteY11" fmla="*/ 243840 h 393700"/>
                  <a:gd name="connsiteX12" fmla="*/ 495300 w 850900"/>
                  <a:gd name="connsiteY12" fmla="*/ 218440 h 393700"/>
                  <a:gd name="connsiteX13" fmla="*/ 330200 w 850900"/>
                  <a:gd name="connsiteY13" fmla="*/ 167640 h 393700"/>
                  <a:gd name="connsiteX14" fmla="*/ 180340 w 850900"/>
                  <a:gd name="connsiteY14" fmla="*/ 71120 h 393700"/>
                  <a:gd name="connsiteX15" fmla="*/ 66040 w 850900"/>
                  <a:gd name="connsiteY15" fmla="*/ 0 h 393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50900" h="393700">
                    <a:moveTo>
                      <a:pt x="66040" y="0"/>
                    </a:moveTo>
                    <a:lnTo>
                      <a:pt x="96520" y="78740"/>
                    </a:lnTo>
                    <a:lnTo>
                      <a:pt x="96520" y="129540"/>
                    </a:lnTo>
                    <a:lnTo>
                      <a:pt x="66040" y="165100"/>
                    </a:lnTo>
                    <a:lnTo>
                      <a:pt x="20320" y="210820"/>
                    </a:lnTo>
                    <a:lnTo>
                      <a:pt x="0" y="243840"/>
                    </a:lnTo>
                    <a:lnTo>
                      <a:pt x="5080" y="284480"/>
                    </a:lnTo>
                    <a:lnTo>
                      <a:pt x="58420" y="342900"/>
                    </a:lnTo>
                    <a:lnTo>
                      <a:pt x="68580" y="386080"/>
                    </a:lnTo>
                    <a:lnTo>
                      <a:pt x="850900" y="393700"/>
                    </a:lnTo>
                    <a:lnTo>
                      <a:pt x="850900" y="256540"/>
                    </a:lnTo>
                    <a:lnTo>
                      <a:pt x="629920" y="243840"/>
                    </a:lnTo>
                    <a:lnTo>
                      <a:pt x="495300" y="218440"/>
                    </a:lnTo>
                    <a:lnTo>
                      <a:pt x="330200" y="167640"/>
                    </a:lnTo>
                    <a:lnTo>
                      <a:pt x="180340" y="71120"/>
                    </a:lnTo>
                    <a:lnTo>
                      <a:pt x="66040" y="0"/>
                    </a:lnTo>
                    <a:close/>
                  </a:path>
                </a:pathLst>
              </a:custGeom>
              <a:gradFill>
                <a:gsLst>
                  <a:gs pos="89000">
                    <a:schemeClr val="accent1">
                      <a:alpha val="10000"/>
                    </a:schemeClr>
                  </a:gs>
                  <a:gs pos="0">
                    <a:schemeClr val="accent1">
                      <a:alpha val="1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117" name="Freeform: Shape 116">
                <a:extLst>
                  <a:ext uri="{FF2B5EF4-FFF2-40B4-BE49-F238E27FC236}">
                    <a16:creationId xmlns:a16="http://schemas.microsoft.com/office/drawing/2014/main" id="{AA894182-D6B1-4A12-82EB-041DD505A2D2}"/>
                  </a:ext>
                </a:extLst>
              </p:cNvPr>
              <p:cNvSpPr/>
              <p:nvPr/>
            </p:nvSpPr>
            <p:spPr>
              <a:xfrm flipH="1">
                <a:off x="6555884" y="3052016"/>
                <a:ext cx="505791" cy="216000"/>
              </a:xfrm>
              <a:custGeom>
                <a:avLst/>
                <a:gdLst>
                  <a:gd name="connsiteX0" fmla="*/ 0 w 1879600"/>
                  <a:gd name="connsiteY0" fmla="*/ 905934 h 905934"/>
                  <a:gd name="connsiteX1" fmla="*/ 1016000 w 1879600"/>
                  <a:gd name="connsiteY1" fmla="*/ 719667 h 905934"/>
                  <a:gd name="connsiteX2" fmla="*/ 1879600 w 1879600"/>
                  <a:gd name="connsiteY2" fmla="*/ 0 h 905934"/>
                </a:gdLst>
                <a:ahLst/>
                <a:cxnLst>
                  <a:cxn ang="0">
                    <a:pos x="connsiteX0" y="connsiteY0"/>
                  </a:cxn>
                  <a:cxn ang="0">
                    <a:pos x="connsiteX1" y="connsiteY1"/>
                  </a:cxn>
                  <a:cxn ang="0">
                    <a:pos x="connsiteX2" y="connsiteY2"/>
                  </a:cxn>
                </a:cxnLst>
                <a:rect l="l" t="t" r="r" b="b"/>
                <a:pathLst>
                  <a:path w="1879600" h="905934">
                    <a:moveTo>
                      <a:pt x="0" y="905934"/>
                    </a:moveTo>
                    <a:cubicBezTo>
                      <a:pt x="351366" y="888295"/>
                      <a:pt x="702733" y="870656"/>
                      <a:pt x="1016000" y="719667"/>
                    </a:cubicBezTo>
                    <a:cubicBezTo>
                      <a:pt x="1329267" y="568678"/>
                      <a:pt x="1727200" y="119945"/>
                      <a:pt x="1879600" y="0"/>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sp>
            <p:nvSpPr>
              <p:cNvPr id="118" name="Freeform: Shape 117">
                <a:extLst>
                  <a:ext uri="{FF2B5EF4-FFF2-40B4-BE49-F238E27FC236}">
                    <a16:creationId xmlns:a16="http://schemas.microsoft.com/office/drawing/2014/main" id="{AC95ACF0-7EEA-46BF-9960-68CA64E9824D}"/>
                  </a:ext>
                </a:extLst>
              </p:cNvPr>
              <p:cNvSpPr/>
              <p:nvPr/>
            </p:nvSpPr>
            <p:spPr>
              <a:xfrm>
                <a:off x="6493929" y="3066317"/>
                <a:ext cx="59195" cy="306000"/>
              </a:xfrm>
              <a:custGeom>
                <a:avLst/>
                <a:gdLst>
                  <a:gd name="connsiteX0" fmla="*/ 180028 w 301133"/>
                  <a:gd name="connsiteY0" fmla="*/ 999067 h 999067"/>
                  <a:gd name="connsiteX1" fmla="*/ 2228 w 301133"/>
                  <a:gd name="connsiteY1" fmla="*/ 711200 h 999067"/>
                  <a:gd name="connsiteX2" fmla="*/ 290095 w 301133"/>
                  <a:gd name="connsiteY2" fmla="*/ 372533 h 999067"/>
                  <a:gd name="connsiteX3" fmla="*/ 213895 w 301133"/>
                  <a:gd name="connsiteY3" fmla="*/ 0 h 999067"/>
                </a:gdLst>
                <a:ahLst/>
                <a:cxnLst>
                  <a:cxn ang="0">
                    <a:pos x="connsiteX0" y="connsiteY0"/>
                  </a:cxn>
                  <a:cxn ang="0">
                    <a:pos x="connsiteX1" y="connsiteY1"/>
                  </a:cxn>
                  <a:cxn ang="0">
                    <a:pos x="connsiteX2" y="connsiteY2"/>
                  </a:cxn>
                  <a:cxn ang="0">
                    <a:pos x="connsiteX3" y="connsiteY3"/>
                  </a:cxn>
                </a:cxnLst>
                <a:rect l="l" t="t" r="r" b="b"/>
                <a:pathLst>
                  <a:path w="301133" h="999067">
                    <a:moveTo>
                      <a:pt x="180028" y="999067"/>
                    </a:moveTo>
                    <a:cubicBezTo>
                      <a:pt x="81956" y="907344"/>
                      <a:pt x="-16116" y="815622"/>
                      <a:pt x="2228" y="711200"/>
                    </a:cubicBezTo>
                    <a:cubicBezTo>
                      <a:pt x="20572" y="606778"/>
                      <a:pt x="254817" y="491066"/>
                      <a:pt x="290095" y="372533"/>
                    </a:cubicBezTo>
                    <a:cubicBezTo>
                      <a:pt x="325373" y="254000"/>
                      <a:pt x="269634" y="127000"/>
                      <a:pt x="213895" y="0"/>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sp>
            <p:nvSpPr>
              <p:cNvPr id="119" name="Freeform: Shape 118">
                <a:extLst>
                  <a:ext uri="{FF2B5EF4-FFF2-40B4-BE49-F238E27FC236}">
                    <a16:creationId xmlns:a16="http://schemas.microsoft.com/office/drawing/2014/main" id="{9771561C-497C-482D-B70E-5AC7CF4EE021}"/>
                  </a:ext>
                </a:extLst>
              </p:cNvPr>
              <p:cNvSpPr/>
              <p:nvPr/>
            </p:nvSpPr>
            <p:spPr>
              <a:xfrm>
                <a:off x="6528440" y="3061908"/>
                <a:ext cx="51014" cy="306000"/>
              </a:xfrm>
              <a:custGeom>
                <a:avLst/>
                <a:gdLst>
                  <a:gd name="connsiteX0" fmla="*/ 180028 w 301133"/>
                  <a:gd name="connsiteY0" fmla="*/ 999067 h 999067"/>
                  <a:gd name="connsiteX1" fmla="*/ 2228 w 301133"/>
                  <a:gd name="connsiteY1" fmla="*/ 711200 h 999067"/>
                  <a:gd name="connsiteX2" fmla="*/ 290095 w 301133"/>
                  <a:gd name="connsiteY2" fmla="*/ 372533 h 999067"/>
                  <a:gd name="connsiteX3" fmla="*/ 213895 w 301133"/>
                  <a:gd name="connsiteY3" fmla="*/ 0 h 999067"/>
                </a:gdLst>
                <a:ahLst/>
                <a:cxnLst>
                  <a:cxn ang="0">
                    <a:pos x="connsiteX0" y="connsiteY0"/>
                  </a:cxn>
                  <a:cxn ang="0">
                    <a:pos x="connsiteX1" y="connsiteY1"/>
                  </a:cxn>
                  <a:cxn ang="0">
                    <a:pos x="connsiteX2" y="connsiteY2"/>
                  </a:cxn>
                  <a:cxn ang="0">
                    <a:pos x="connsiteX3" y="connsiteY3"/>
                  </a:cxn>
                </a:cxnLst>
                <a:rect l="l" t="t" r="r" b="b"/>
                <a:pathLst>
                  <a:path w="301133" h="999067">
                    <a:moveTo>
                      <a:pt x="180028" y="999067"/>
                    </a:moveTo>
                    <a:cubicBezTo>
                      <a:pt x="81956" y="907344"/>
                      <a:pt x="-16116" y="815622"/>
                      <a:pt x="2228" y="711200"/>
                    </a:cubicBezTo>
                    <a:cubicBezTo>
                      <a:pt x="20572" y="606778"/>
                      <a:pt x="254817" y="491066"/>
                      <a:pt x="290095" y="372533"/>
                    </a:cubicBezTo>
                    <a:cubicBezTo>
                      <a:pt x="325373" y="254000"/>
                      <a:pt x="269634" y="127000"/>
                      <a:pt x="213895" y="0"/>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sp>
            <p:nvSpPr>
              <p:cNvPr id="120" name="Oval 119">
                <a:extLst>
                  <a:ext uri="{FF2B5EF4-FFF2-40B4-BE49-F238E27FC236}">
                    <a16:creationId xmlns:a16="http://schemas.microsoft.com/office/drawing/2014/main" id="{CEF2489E-2C03-4E4B-B037-18EA42675DFF}"/>
                  </a:ext>
                </a:extLst>
              </p:cNvPr>
              <p:cNvSpPr/>
              <p:nvPr/>
            </p:nvSpPr>
            <p:spPr>
              <a:xfrm>
                <a:off x="6491665" y="3328786"/>
                <a:ext cx="71982" cy="6748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cxnSp>
            <p:nvCxnSpPr>
              <p:cNvPr id="121" name="Straight Arrow Connector 120">
                <a:extLst>
                  <a:ext uri="{FF2B5EF4-FFF2-40B4-BE49-F238E27FC236}">
                    <a16:creationId xmlns:a16="http://schemas.microsoft.com/office/drawing/2014/main" id="{925A605D-A5AA-43A4-8435-D363ACB5F1D2}"/>
                  </a:ext>
                </a:extLst>
              </p:cNvPr>
              <p:cNvCxnSpPr>
                <a:cxnSpLocks/>
              </p:cNvCxnSpPr>
              <p:nvPr/>
            </p:nvCxnSpPr>
            <p:spPr>
              <a:xfrm flipH="1">
                <a:off x="6213953" y="3367908"/>
                <a:ext cx="312252" cy="2204"/>
              </a:xfrm>
              <a:prstGeom prst="straightConnector1">
                <a:avLst/>
              </a:prstGeom>
              <a:ln>
                <a:solidFill>
                  <a:srgbClr val="FF0000"/>
                </a:solidFill>
                <a:prstDash val="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F8E4A5B0-F987-406E-9404-6EDB4221FE73}"/>
                  </a:ext>
                </a:extLst>
              </p:cNvPr>
              <p:cNvCxnSpPr>
                <a:cxnSpLocks/>
              </p:cNvCxnSpPr>
              <p:nvPr/>
            </p:nvCxnSpPr>
            <p:spPr>
              <a:xfrm flipH="1">
                <a:off x="6213955" y="3035947"/>
                <a:ext cx="13949" cy="352140"/>
              </a:xfrm>
              <a:prstGeom prst="straightConnector1">
                <a:avLst/>
              </a:prstGeom>
              <a:ln>
                <a:solidFill>
                  <a:srgbClr val="FF0000"/>
                </a:solidFill>
                <a:prstDash val="dash"/>
                <a:headEnd type="none" w="sm" len="sm"/>
                <a:tailEnd type="none" w="sm" len="sm"/>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E9023307-C86B-47C2-8EB4-F4F91B140579}"/>
                </a:ext>
              </a:extLst>
            </p:cNvPr>
            <p:cNvGrpSpPr/>
            <p:nvPr/>
          </p:nvGrpSpPr>
          <p:grpSpPr>
            <a:xfrm>
              <a:off x="5608795" y="4437818"/>
              <a:ext cx="1482102" cy="743904"/>
              <a:chOff x="9355774" y="4348879"/>
              <a:chExt cx="1220385" cy="552624"/>
            </a:xfrm>
          </p:grpSpPr>
          <p:cxnSp>
            <p:nvCxnSpPr>
              <p:cNvPr id="107" name="Straight Arrow Connector 106">
                <a:extLst>
                  <a:ext uri="{FF2B5EF4-FFF2-40B4-BE49-F238E27FC236}">
                    <a16:creationId xmlns:a16="http://schemas.microsoft.com/office/drawing/2014/main" id="{2A1FE309-C15C-4645-98DE-C7C9B703F88B}"/>
                  </a:ext>
                </a:extLst>
              </p:cNvPr>
              <p:cNvCxnSpPr>
                <a:cxnSpLocks/>
              </p:cNvCxnSpPr>
              <p:nvPr/>
            </p:nvCxnSpPr>
            <p:spPr>
              <a:xfrm>
                <a:off x="9651556" y="4348879"/>
                <a:ext cx="0" cy="329475"/>
              </a:xfrm>
              <a:prstGeom prst="straightConnector1">
                <a:avLst/>
              </a:prstGeom>
              <a:ln w="28575">
                <a:solidFill>
                  <a:srgbClr val="FF0000"/>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08" name="Freeform: Shape 107">
                <a:extLst>
                  <a:ext uri="{FF2B5EF4-FFF2-40B4-BE49-F238E27FC236}">
                    <a16:creationId xmlns:a16="http://schemas.microsoft.com/office/drawing/2014/main" id="{3E82D98C-0370-453D-B49C-F69BFFCAD39F}"/>
                  </a:ext>
                </a:extLst>
              </p:cNvPr>
              <p:cNvSpPr/>
              <p:nvPr/>
            </p:nvSpPr>
            <p:spPr>
              <a:xfrm>
                <a:off x="9355774" y="4679518"/>
                <a:ext cx="446266" cy="159753"/>
              </a:xfrm>
              <a:custGeom>
                <a:avLst/>
                <a:gdLst>
                  <a:gd name="connsiteX0" fmla="*/ 0 w 426472"/>
                  <a:gd name="connsiteY0" fmla="*/ 41710 h 156931"/>
                  <a:gd name="connsiteX1" fmla="*/ 301336 w 426472"/>
                  <a:gd name="connsiteY1" fmla="*/ 146 h 156931"/>
                  <a:gd name="connsiteX2" fmla="*/ 374072 w 426472"/>
                  <a:gd name="connsiteY2" fmla="*/ 31319 h 156931"/>
                  <a:gd name="connsiteX3" fmla="*/ 426027 w 426472"/>
                  <a:gd name="connsiteY3" fmla="*/ 114446 h 156931"/>
                  <a:gd name="connsiteX4" fmla="*/ 394854 w 426472"/>
                  <a:gd name="connsiteY4" fmla="*/ 145619 h 156931"/>
                  <a:gd name="connsiteX5" fmla="*/ 322118 w 426472"/>
                  <a:gd name="connsiteY5" fmla="*/ 124837 h 156931"/>
                  <a:gd name="connsiteX6" fmla="*/ 135081 w 426472"/>
                  <a:gd name="connsiteY6" fmla="*/ 156010 h 156931"/>
                  <a:gd name="connsiteX7" fmla="*/ 41563 w 426472"/>
                  <a:gd name="connsiteY7" fmla="*/ 145619 h 156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472" h="156931">
                    <a:moveTo>
                      <a:pt x="0" y="41710"/>
                    </a:moveTo>
                    <a:cubicBezTo>
                      <a:pt x="119495" y="21794"/>
                      <a:pt x="238991" y="1878"/>
                      <a:pt x="301336" y="146"/>
                    </a:cubicBezTo>
                    <a:cubicBezTo>
                      <a:pt x="363681" y="-1586"/>
                      <a:pt x="353290" y="12269"/>
                      <a:pt x="374072" y="31319"/>
                    </a:cubicBezTo>
                    <a:cubicBezTo>
                      <a:pt x="394854" y="50369"/>
                      <a:pt x="426027" y="114446"/>
                      <a:pt x="426027" y="114446"/>
                    </a:cubicBezTo>
                    <a:cubicBezTo>
                      <a:pt x="429491" y="133496"/>
                      <a:pt x="412172" y="143887"/>
                      <a:pt x="394854" y="145619"/>
                    </a:cubicBezTo>
                    <a:cubicBezTo>
                      <a:pt x="377536" y="147351"/>
                      <a:pt x="365414" y="123105"/>
                      <a:pt x="322118" y="124837"/>
                    </a:cubicBezTo>
                    <a:cubicBezTo>
                      <a:pt x="278823" y="126569"/>
                      <a:pt x="181840" y="152546"/>
                      <a:pt x="135081" y="156010"/>
                    </a:cubicBezTo>
                    <a:cubicBezTo>
                      <a:pt x="88322" y="159474"/>
                      <a:pt x="64942" y="152546"/>
                      <a:pt x="41563" y="145619"/>
                    </a:cubicBezTo>
                  </a:path>
                </a:pathLst>
              </a:custGeom>
              <a:solidFill>
                <a:srgbClr val="080C80">
                  <a:alpha val="10196"/>
                </a:srgbClr>
              </a:solid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109" name="Freeform: Shape 108">
                <a:extLst>
                  <a:ext uri="{FF2B5EF4-FFF2-40B4-BE49-F238E27FC236}">
                    <a16:creationId xmlns:a16="http://schemas.microsoft.com/office/drawing/2014/main" id="{36F364CB-6205-4D5A-8981-EB6C7D8FD0EB}"/>
                  </a:ext>
                </a:extLst>
              </p:cNvPr>
              <p:cNvSpPr/>
              <p:nvPr/>
            </p:nvSpPr>
            <p:spPr>
              <a:xfrm>
                <a:off x="10038041" y="4678354"/>
                <a:ext cx="538118" cy="160918"/>
              </a:xfrm>
              <a:custGeom>
                <a:avLst/>
                <a:gdLst>
                  <a:gd name="connsiteX0" fmla="*/ 514250 w 514250"/>
                  <a:gd name="connsiteY0" fmla="*/ 12603 h 158076"/>
                  <a:gd name="connsiteX1" fmla="*/ 233695 w 514250"/>
                  <a:gd name="connsiteY1" fmla="*/ 33385 h 158076"/>
                  <a:gd name="connsiteX2" fmla="*/ 77832 w 514250"/>
                  <a:gd name="connsiteY2" fmla="*/ 2212 h 158076"/>
                  <a:gd name="connsiteX3" fmla="*/ 5095 w 514250"/>
                  <a:gd name="connsiteY3" fmla="*/ 106122 h 158076"/>
                  <a:gd name="connsiteX4" fmla="*/ 212914 w 514250"/>
                  <a:gd name="connsiteY4" fmla="*/ 137294 h 158076"/>
                  <a:gd name="connsiteX5" fmla="*/ 379168 w 514250"/>
                  <a:gd name="connsiteY5" fmla="*/ 137294 h 158076"/>
                  <a:gd name="connsiteX6" fmla="*/ 493468 w 514250"/>
                  <a:gd name="connsiteY6" fmla="*/ 158076 h 15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4250" h="158076">
                    <a:moveTo>
                      <a:pt x="514250" y="12603"/>
                    </a:moveTo>
                    <a:cubicBezTo>
                      <a:pt x="410340" y="23860"/>
                      <a:pt x="306431" y="35117"/>
                      <a:pt x="233695" y="33385"/>
                    </a:cubicBezTo>
                    <a:cubicBezTo>
                      <a:pt x="160959" y="31653"/>
                      <a:pt x="115932" y="-9911"/>
                      <a:pt x="77832" y="2212"/>
                    </a:cubicBezTo>
                    <a:cubicBezTo>
                      <a:pt x="39732" y="14335"/>
                      <a:pt x="-17419" y="83608"/>
                      <a:pt x="5095" y="106122"/>
                    </a:cubicBezTo>
                    <a:cubicBezTo>
                      <a:pt x="27609" y="128636"/>
                      <a:pt x="150569" y="132099"/>
                      <a:pt x="212914" y="137294"/>
                    </a:cubicBezTo>
                    <a:cubicBezTo>
                      <a:pt x="275259" y="142489"/>
                      <a:pt x="332409" y="133830"/>
                      <a:pt x="379168" y="137294"/>
                    </a:cubicBezTo>
                    <a:cubicBezTo>
                      <a:pt x="425927" y="140758"/>
                      <a:pt x="459697" y="149417"/>
                      <a:pt x="493468" y="158076"/>
                    </a:cubicBezTo>
                  </a:path>
                </a:pathLst>
              </a:custGeom>
              <a:solidFill>
                <a:srgbClr val="080C80">
                  <a:alpha val="10196"/>
                </a:srgbClr>
              </a:solid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110" name="Freeform: Shape 109">
                <a:extLst>
                  <a:ext uri="{FF2B5EF4-FFF2-40B4-BE49-F238E27FC236}">
                    <a16:creationId xmlns:a16="http://schemas.microsoft.com/office/drawing/2014/main" id="{85BD35AE-AAE8-42B2-A09C-38A9042620AD}"/>
                  </a:ext>
                </a:extLst>
              </p:cNvPr>
              <p:cNvSpPr/>
              <p:nvPr/>
            </p:nvSpPr>
            <p:spPr>
              <a:xfrm rot="20332879">
                <a:off x="9757717" y="4626657"/>
                <a:ext cx="130114" cy="274846"/>
              </a:xfrm>
              <a:custGeom>
                <a:avLst/>
                <a:gdLst>
                  <a:gd name="connsiteX0" fmla="*/ 0 w 220229"/>
                  <a:gd name="connsiteY0" fmla="*/ 0 h 377952"/>
                  <a:gd name="connsiteX1" fmla="*/ 152400 w 220229"/>
                  <a:gd name="connsiteY1" fmla="*/ 128016 h 377952"/>
                  <a:gd name="connsiteX2" fmla="*/ 219456 w 220229"/>
                  <a:gd name="connsiteY2" fmla="*/ 310896 h 377952"/>
                  <a:gd name="connsiteX3" fmla="*/ 182880 w 220229"/>
                  <a:gd name="connsiteY3" fmla="*/ 377952 h 377952"/>
                </a:gdLst>
                <a:ahLst/>
                <a:cxnLst>
                  <a:cxn ang="0">
                    <a:pos x="connsiteX0" y="connsiteY0"/>
                  </a:cxn>
                  <a:cxn ang="0">
                    <a:pos x="connsiteX1" y="connsiteY1"/>
                  </a:cxn>
                  <a:cxn ang="0">
                    <a:pos x="connsiteX2" y="connsiteY2"/>
                  </a:cxn>
                  <a:cxn ang="0">
                    <a:pos x="connsiteX3" y="connsiteY3"/>
                  </a:cxn>
                </a:cxnLst>
                <a:rect l="l" t="t" r="r" b="b"/>
                <a:pathLst>
                  <a:path w="220229" h="377952">
                    <a:moveTo>
                      <a:pt x="0" y="0"/>
                    </a:moveTo>
                    <a:cubicBezTo>
                      <a:pt x="57912" y="38100"/>
                      <a:pt x="115824" y="76200"/>
                      <a:pt x="152400" y="128016"/>
                    </a:cubicBezTo>
                    <a:cubicBezTo>
                      <a:pt x="188976" y="179832"/>
                      <a:pt x="214376" y="269240"/>
                      <a:pt x="219456" y="310896"/>
                    </a:cubicBezTo>
                    <a:cubicBezTo>
                      <a:pt x="224536" y="352552"/>
                      <a:pt x="203708" y="365252"/>
                      <a:pt x="182880" y="377952"/>
                    </a:cubicBezTo>
                  </a:path>
                </a:pathLst>
              </a:custGeom>
              <a:noFill/>
              <a:ln w="28575">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grpSp>
        <p:grpSp>
          <p:nvGrpSpPr>
            <p:cNvPr id="34" name="Group 33">
              <a:extLst>
                <a:ext uri="{FF2B5EF4-FFF2-40B4-BE49-F238E27FC236}">
                  <a16:creationId xmlns:a16="http://schemas.microsoft.com/office/drawing/2014/main" id="{981A2D35-9CAD-4581-B5D5-C42977B621B9}"/>
                </a:ext>
              </a:extLst>
            </p:cNvPr>
            <p:cNvGrpSpPr/>
            <p:nvPr/>
          </p:nvGrpSpPr>
          <p:grpSpPr>
            <a:xfrm>
              <a:off x="2790371" y="2950081"/>
              <a:ext cx="1902118" cy="872282"/>
              <a:chOff x="5468789" y="3370111"/>
              <a:chExt cx="1230847" cy="513080"/>
            </a:xfrm>
          </p:grpSpPr>
          <p:sp>
            <p:nvSpPr>
              <p:cNvPr id="105" name="Freeform: Shape 104">
                <a:extLst>
                  <a:ext uri="{FF2B5EF4-FFF2-40B4-BE49-F238E27FC236}">
                    <a16:creationId xmlns:a16="http://schemas.microsoft.com/office/drawing/2014/main" id="{7F8908C5-B832-48D9-B98B-D265DE906CAA}"/>
                  </a:ext>
                </a:extLst>
              </p:cNvPr>
              <p:cNvSpPr/>
              <p:nvPr/>
            </p:nvSpPr>
            <p:spPr>
              <a:xfrm>
                <a:off x="5468789" y="3370111"/>
                <a:ext cx="1227923" cy="513080"/>
              </a:xfrm>
              <a:custGeom>
                <a:avLst/>
                <a:gdLst>
                  <a:gd name="connsiteX0" fmla="*/ 0 w 1744980"/>
                  <a:gd name="connsiteY0" fmla="*/ 565785 h 565785"/>
                  <a:gd name="connsiteX1" fmla="*/ 0 w 1744980"/>
                  <a:gd name="connsiteY1" fmla="*/ 565785 h 565785"/>
                  <a:gd name="connsiteX2" fmla="*/ 11430 w 1744980"/>
                  <a:gd name="connsiteY2" fmla="*/ 384810 h 565785"/>
                  <a:gd name="connsiteX3" fmla="*/ 173355 w 1744980"/>
                  <a:gd name="connsiteY3" fmla="*/ 396240 h 565785"/>
                  <a:gd name="connsiteX4" fmla="*/ 360045 w 1744980"/>
                  <a:gd name="connsiteY4" fmla="*/ 388620 h 565785"/>
                  <a:gd name="connsiteX5" fmla="*/ 436245 w 1744980"/>
                  <a:gd name="connsiteY5" fmla="*/ 327660 h 565785"/>
                  <a:gd name="connsiteX6" fmla="*/ 489585 w 1744980"/>
                  <a:gd name="connsiteY6" fmla="*/ 226695 h 565785"/>
                  <a:gd name="connsiteX7" fmla="*/ 647700 w 1744980"/>
                  <a:gd name="connsiteY7" fmla="*/ 108585 h 565785"/>
                  <a:gd name="connsiteX8" fmla="*/ 842010 w 1744980"/>
                  <a:gd name="connsiteY8" fmla="*/ 20955 h 565785"/>
                  <a:gd name="connsiteX9" fmla="*/ 996315 w 1744980"/>
                  <a:gd name="connsiteY9" fmla="*/ 0 h 565785"/>
                  <a:gd name="connsiteX10" fmla="*/ 1163955 w 1744980"/>
                  <a:gd name="connsiteY10" fmla="*/ 20955 h 565785"/>
                  <a:gd name="connsiteX11" fmla="*/ 1263015 w 1744980"/>
                  <a:gd name="connsiteY11" fmla="*/ 51435 h 565785"/>
                  <a:gd name="connsiteX12" fmla="*/ 1306830 w 1744980"/>
                  <a:gd name="connsiteY12" fmla="*/ 123825 h 565785"/>
                  <a:gd name="connsiteX13" fmla="*/ 1318260 w 1744980"/>
                  <a:gd name="connsiteY13" fmla="*/ 222885 h 565785"/>
                  <a:gd name="connsiteX14" fmla="*/ 1314450 w 1744980"/>
                  <a:gd name="connsiteY14" fmla="*/ 281940 h 565785"/>
                  <a:gd name="connsiteX15" fmla="*/ 1276350 w 1744980"/>
                  <a:gd name="connsiteY15" fmla="*/ 300990 h 565785"/>
                  <a:gd name="connsiteX16" fmla="*/ 1196340 w 1744980"/>
                  <a:gd name="connsiteY16" fmla="*/ 285750 h 565785"/>
                  <a:gd name="connsiteX17" fmla="*/ 1091565 w 1744980"/>
                  <a:gd name="connsiteY17" fmla="*/ 276225 h 565785"/>
                  <a:gd name="connsiteX18" fmla="*/ 975360 w 1744980"/>
                  <a:gd name="connsiteY18" fmla="*/ 318135 h 565785"/>
                  <a:gd name="connsiteX19" fmla="*/ 914400 w 1744980"/>
                  <a:gd name="connsiteY19" fmla="*/ 361950 h 565785"/>
                  <a:gd name="connsiteX20" fmla="*/ 912495 w 1744980"/>
                  <a:gd name="connsiteY20" fmla="*/ 401955 h 565785"/>
                  <a:gd name="connsiteX21" fmla="*/ 992505 w 1744980"/>
                  <a:gd name="connsiteY21" fmla="*/ 430530 h 565785"/>
                  <a:gd name="connsiteX22" fmla="*/ 1154430 w 1744980"/>
                  <a:gd name="connsiteY22" fmla="*/ 411480 h 565785"/>
                  <a:gd name="connsiteX23" fmla="*/ 1377315 w 1744980"/>
                  <a:gd name="connsiteY23" fmla="*/ 405765 h 565785"/>
                  <a:gd name="connsiteX24" fmla="*/ 1584960 w 1744980"/>
                  <a:gd name="connsiteY24" fmla="*/ 417195 h 565785"/>
                  <a:gd name="connsiteX25" fmla="*/ 1744980 w 1744980"/>
                  <a:gd name="connsiteY25" fmla="*/ 428625 h 565785"/>
                  <a:gd name="connsiteX26" fmla="*/ 1735455 w 1744980"/>
                  <a:gd name="connsiteY26" fmla="*/ 552450 h 565785"/>
                  <a:gd name="connsiteX27" fmla="*/ 0 w 1744980"/>
                  <a:gd name="connsiteY27" fmla="*/ 565785 h 565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44980" h="565785">
                    <a:moveTo>
                      <a:pt x="0" y="565785"/>
                    </a:moveTo>
                    <a:lnTo>
                      <a:pt x="0" y="565785"/>
                    </a:lnTo>
                    <a:lnTo>
                      <a:pt x="11430" y="384810"/>
                    </a:lnTo>
                    <a:lnTo>
                      <a:pt x="173355" y="396240"/>
                    </a:lnTo>
                    <a:lnTo>
                      <a:pt x="360045" y="388620"/>
                    </a:lnTo>
                    <a:lnTo>
                      <a:pt x="436245" y="327660"/>
                    </a:lnTo>
                    <a:lnTo>
                      <a:pt x="489585" y="226695"/>
                    </a:lnTo>
                    <a:lnTo>
                      <a:pt x="647700" y="108585"/>
                    </a:lnTo>
                    <a:lnTo>
                      <a:pt x="842010" y="20955"/>
                    </a:lnTo>
                    <a:lnTo>
                      <a:pt x="996315" y="0"/>
                    </a:lnTo>
                    <a:lnTo>
                      <a:pt x="1163955" y="20955"/>
                    </a:lnTo>
                    <a:lnTo>
                      <a:pt x="1263015" y="51435"/>
                    </a:lnTo>
                    <a:lnTo>
                      <a:pt x="1306830" y="123825"/>
                    </a:lnTo>
                    <a:lnTo>
                      <a:pt x="1318260" y="222885"/>
                    </a:lnTo>
                    <a:lnTo>
                      <a:pt x="1314450" y="281940"/>
                    </a:lnTo>
                    <a:lnTo>
                      <a:pt x="1276350" y="300990"/>
                    </a:lnTo>
                    <a:lnTo>
                      <a:pt x="1196340" y="285750"/>
                    </a:lnTo>
                    <a:lnTo>
                      <a:pt x="1091565" y="276225"/>
                    </a:lnTo>
                    <a:lnTo>
                      <a:pt x="975360" y="318135"/>
                    </a:lnTo>
                    <a:lnTo>
                      <a:pt x="914400" y="361950"/>
                    </a:lnTo>
                    <a:lnTo>
                      <a:pt x="912495" y="401955"/>
                    </a:lnTo>
                    <a:lnTo>
                      <a:pt x="992505" y="430530"/>
                    </a:lnTo>
                    <a:lnTo>
                      <a:pt x="1154430" y="411480"/>
                    </a:lnTo>
                    <a:lnTo>
                      <a:pt x="1377315" y="405765"/>
                    </a:lnTo>
                    <a:lnTo>
                      <a:pt x="1584960" y="417195"/>
                    </a:lnTo>
                    <a:lnTo>
                      <a:pt x="1744980" y="428625"/>
                    </a:lnTo>
                    <a:lnTo>
                      <a:pt x="1735455" y="552450"/>
                    </a:lnTo>
                    <a:lnTo>
                      <a:pt x="0" y="565785"/>
                    </a:lnTo>
                    <a:close/>
                  </a:path>
                </a:pathLst>
              </a:custGeom>
              <a:gradFill>
                <a:gsLst>
                  <a:gs pos="87000">
                    <a:schemeClr val="accent1">
                      <a:alpha val="10000"/>
                    </a:schemeClr>
                  </a:gs>
                  <a:gs pos="0">
                    <a:schemeClr val="accent1">
                      <a:alpha val="2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106" name="Freeform: Shape 105">
                <a:extLst>
                  <a:ext uri="{FF2B5EF4-FFF2-40B4-BE49-F238E27FC236}">
                    <a16:creationId xmlns:a16="http://schemas.microsoft.com/office/drawing/2014/main" id="{B3098280-948F-4D48-B0B3-638EB402D3E1}"/>
                  </a:ext>
                </a:extLst>
              </p:cNvPr>
              <p:cNvSpPr/>
              <p:nvPr/>
            </p:nvSpPr>
            <p:spPr>
              <a:xfrm>
                <a:off x="5473134" y="3380013"/>
                <a:ext cx="1226502" cy="387124"/>
              </a:xfrm>
              <a:custGeom>
                <a:avLst/>
                <a:gdLst>
                  <a:gd name="connsiteX0" fmla="*/ 0 w 1780032"/>
                  <a:gd name="connsiteY0" fmla="*/ 384218 h 426890"/>
                  <a:gd name="connsiteX1" fmla="*/ 347472 w 1780032"/>
                  <a:gd name="connsiteY1" fmla="*/ 378122 h 426890"/>
                  <a:gd name="connsiteX2" fmla="*/ 493776 w 1780032"/>
                  <a:gd name="connsiteY2" fmla="*/ 207434 h 426890"/>
                  <a:gd name="connsiteX3" fmla="*/ 725424 w 1780032"/>
                  <a:gd name="connsiteY3" fmla="*/ 55034 h 426890"/>
                  <a:gd name="connsiteX4" fmla="*/ 957072 w 1780032"/>
                  <a:gd name="connsiteY4" fmla="*/ 170 h 426890"/>
                  <a:gd name="connsiteX5" fmla="*/ 1249680 w 1780032"/>
                  <a:gd name="connsiteY5" fmla="*/ 48938 h 426890"/>
                  <a:gd name="connsiteX6" fmla="*/ 1298448 w 1780032"/>
                  <a:gd name="connsiteY6" fmla="*/ 286682 h 426890"/>
                  <a:gd name="connsiteX7" fmla="*/ 1103376 w 1780032"/>
                  <a:gd name="connsiteY7" fmla="*/ 280586 h 426890"/>
                  <a:gd name="connsiteX8" fmla="*/ 938784 w 1780032"/>
                  <a:gd name="connsiteY8" fmla="*/ 335450 h 426890"/>
                  <a:gd name="connsiteX9" fmla="*/ 938784 w 1780032"/>
                  <a:gd name="connsiteY9" fmla="*/ 420794 h 426890"/>
                  <a:gd name="connsiteX10" fmla="*/ 1353312 w 1780032"/>
                  <a:gd name="connsiteY10" fmla="*/ 402506 h 426890"/>
                  <a:gd name="connsiteX11" fmla="*/ 1780032 w 1780032"/>
                  <a:gd name="connsiteY11" fmla="*/ 426890 h 42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0032" h="426890">
                    <a:moveTo>
                      <a:pt x="0" y="384218"/>
                    </a:moveTo>
                    <a:cubicBezTo>
                      <a:pt x="132588" y="395902"/>
                      <a:pt x="265176" y="407586"/>
                      <a:pt x="347472" y="378122"/>
                    </a:cubicBezTo>
                    <a:cubicBezTo>
                      <a:pt x="429768" y="348658"/>
                      <a:pt x="430784" y="261282"/>
                      <a:pt x="493776" y="207434"/>
                    </a:cubicBezTo>
                    <a:cubicBezTo>
                      <a:pt x="556768" y="153586"/>
                      <a:pt x="648208" y="89578"/>
                      <a:pt x="725424" y="55034"/>
                    </a:cubicBezTo>
                    <a:cubicBezTo>
                      <a:pt x="802640" y="20490"/>
                      <a:pt x="869696" y="1186"/>
                      <a:pt x="957072" y="170"/>
                    </a:cubicBezTo>
                    <a:cubicBezTo>
                      <a:pt x="1044448" y="-846"/>
                      <a:pt x="1192784" y="1186"/>
                      <a:pt x="1249680" y="48938"/>
                    </a:cubicBezTo>
                    <a:cubicBezTo>
                      <a:pt x="1306576" y="96690"/>
                      <a:pt x="1322832" y="248074"/>
                      <a:pt x="1298448" y="286682"/>
                    </a:cubicBezTo>
                    <a:cubicBezTo>
                      <a:pt x="1274064" y="325290"/>
                      <a:pt x="1163320" y="272458"/>
                      <a:pt x="1103376" y="280586"/>
                    </a:cubicBezTo>
                    <a:cubicBezTo>
                      <a:pt x="1043432" y="288714"/>
                      <a:pt x="966216" y="312082"/>
                      <a:pt x="938784" y="335450"/>
                    </a:cubicBezTo>
                    <a:cubicBezTo>
                      <a:pt x="911352" y="358818"/>
                      <a:pt x="869696" y="409618"/>
                      <a:pt x="938784" y="420794"/>
                    </a:cubicBezTo>
                    <a:cubicBezTo>
                      <a:pt x="1007872" y="431970"/>
                      <a:pt x="1213104" y="401490"/>
                      <a:pt x="1353312" y="402506"/>
                    </a:cubicBezTo>
                    <a:cubicBezTo>
                      <a:pt x="1493520" y="403522"/>
                      <a:pt x="1636776" y="415206"/>
                      <a:pt x="1780032" y="426890"/>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grpSp>
        <p:grpSp>
          <p:nvGrpSpPr>
            <p:cNvPr id="35" name="Group 34">
              <a:extLst>
                <a:ext uri="{FF2B5EF4-FFF2-40B4-BE49-F238E27FC236}">
                  <a16:creationId xmlns:a16="http://schemas.microsoft.com/office/drawing/2014/main" id="{69C1038D-39B7-409D-ACCC-CE27FB9FC41C}"/>
                </a:ext>
              </a:extLst>
            </p:cNvPr>
            <p:cNvGrpSpPr/>
            <p:nvPr/>
          </p:nvGrpSpPr>
          <p:grpSpPr>
            <a:xfrm>
              <a:off x="213166" y="3087395"/>
              <a:ext cx="2117718" cy="449688"/>
              <a:chOff x="6958972" y="3401652"/>
              <a:chExt cx="2593478" cy="550204"/>
            </a:xfrm>
          </p:grpSpPr>
          <p:sp>
            <p:nvSpPr>
              <p:cNvPr id="101" name="Freeform: Shape 100">
                <a:extLst>
                  <a:ext uri="{FF2B5EF4-FFF2-40B4-BE49-F238E27FC236}">
                    <a16:creationId xmlns:a16="http://schemas.microsoft.com/office/drawing/2014/main" id="{013928FB-1869-4955-B87C-25E4FB0A0437}"/>
                  </a:ext>
                </a:extLst>
              </p:cNvPr>
              <p:cNvSpPr/>
              <p:nvPr/>
            </p:nvSpPr>
            <p:spPr>
              <a:xfrm>
                <a:off x="6958972" y="3853595"/>
                <a:ext cx="2593478" cy="98261"/>
              </a:xfrm>
              <a:custGeom>
                <a:avLst/>
                <a:gdLst>
                  <a:gd name="connsiteX0" fmla="*/ 0 w 1499616"/>
                  <a:gd name="connsiteY0" fmla="*/ 6096 h 115824"/>
                  <a:gd name="connsiteX1" fmla="*/ 0 w 1499616"/>
                  <a:gd name="connsiteY1" fmla="*/ 115824 h 115824"/>
                  <a:gd name="connsiteX2" fmla="*/ 1499616 w 1499616"/>
                  <a:gd name="connsiteY2" fmla="*/ 103632 h 115824"/>
                  <a:gd name="connsiteX3" fmla="*/ 1493520 w 1499616"/>
                  <a:gd name="connsiteY3" fmla="*/ 0 h 115824"/>
                  <a:gd name="connsiteX4" fmla="*/ 0 w 1499616"/>
                  <a:gd name="connsiteY4" fmla="*/ 6096 h 115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616" h="115824">
                    <a:moveTo>
                      <a:pt x="0" y="6096"/>
                    </a:moveTo>
                    <a:lnTo>
                      <a:pt x="0" y="115824"/>
                    </a:lnTo>
                    <a:lnTo>
                      <a:pt x="1499616" y="103632"/>
                    </a:lnTo>
                    <a:lnTo>
                      <a:pt x="1493520" y="0"/>
                    </a:lnTo>
                    <a:lnTo>
                      <a:pt x="0" y="6096"/>
                    </a:lnTo>
                    <a:close/>
                  </a:path>
                </a:pathLst>
              </a:custGeom>
              <a:gradFill>
                <a:gsLst>
                  <a:gs pos="53000">
                    <a:schemeClr val="accent1">
                      <a:alpha val="10000"/>
                    </a:schemeClr>
                  </a:gs>
                  <a:gs pos="0">
                    <a:schemeClr val="accent1">
                      <a:alpha val="1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102" name="Rectangle: Rounded Corners 101">
                <a:extLst>
                  <a:ext uri="{FF2B5EF4-FFF2-40B4-BE49-F238E27FC236}">
                    <a16:creationId xmlns:a16="http://schemas.microsoft.com/office/drawing/2014/main" id="{44E29154-3B44-4E48-A817-194DC59AA7DE}"/>
                  </a:ext>
                </a:extLst>
              </p:cNvPr>
              <p:cNvSpPr/>
              <p:nvPr/>
            </p:nvSpPr>
            <p:spPr>
              <a:xfrm>
                <a:off x="7473852" y="3401652"/>
                <a:ext cx="745101" cy="304320"/>
              </a:xfrm>
              <a:prstGeom prst="roundRect">
                <a:avLst>
                  <a:gd name="adj" fmla="val 43115"/>
                </a:avLst>
              </a:prstGeom>
              <a:solidFill>
                <a:srgbClr val="080C80">
                  <a:alpha val="5098"/>
                </a:srgb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lang="nl-NL" sz="1200"/>
              </a:p>
            </p:txBody>
          </p:sp>
          <p:sp>
            <p:nvSpPr>
              <p:cNvPr id="103" name="Rectangle: Rounded Corners 102">
                <a:extLst>
                  <a:ext uri="{FF2B5EF4-FFF2-40B4-BE49-F238E27FC236}">
                    <a16:creationId xmlns:a16="http://schemas.microsoft.com/office/drawing/2014/main" id="{45939E43-6A49-4D34-A313-B173B1792B52}"/>
                  </a:ext>
                </a:extLst>
              </p:cNvPr>
              <p:cNvSpPr/>
              <p:nvPr/>
            </p:nvSpPr>
            <p:spPr>
              <a:xfrm>
                <a:off x="8652765" y="3492104"/>
                <a:ext cx="665574" cy="221517"/>
              </a:xfrm>
              <a:prstGeom prst="roundRect">
                <a:avLst>
                  <a:gd name="adj" fmla="val 43115"/>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lang="nl-NL" sz="1200"/>
              </a:p>
            </p:txBody>
          </p:sp>
          <p:cxnSp>
            <p:nvCxnSpPr>
              <p:cNvPr id="104" name="Straight Connector 103">
                <a:extLst>
                  <a:ext uri="{FF2B5EF4-FFF2-40B4-BE49-F238E27FC236}">
                    <a16:creationId xmlns:a16="http://schemas.microsoft.com/office/drawing/2014/main" id="{853B0505-A3DC-4A21-B62B-9B03897BC5A8}"/>
                  </a:ext>
                </a:extLst>
              </p:cNvPr>
              <p:cNvCxnSpPr>
                <a:cxnSpLocks/>
                <a:stCxn id="101" idx="0"/>
                <a:endCxn id="101" idx="3"/>
              </p:cNvCxnSpPr>
              <p:nvPr/>
            </p:nvCxnSpPr>
            <p:spPr>
              <a:xfrm flipV="1">
                <a:off x="6958972" y="3853595"/>
                <a:ext cx="2582935" cy="517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36" name="Rectangle 35">
              <a:extLst>
                <a:ext uri="{FF2B5EF4-FFF2-40B4-BE49-F238E27FC236}">
                  <a16:creationId xmlns:a16="http://schemas.microsoft.com/office/drawing/2014/main" id="{0ABC9F2F-BCEE-41A0-8FFE-BBE3D5682CA3}"/>
                </a:ext>
              </a:extLst>
            </p:cNvPr>
            <p:cNvSpPr/>
            <p:nvPr/>
          </p:nvSpPr>
          <p:spPr>
            <a:xfrm>
              <a:off x="2932766" y="2689023"/>
              <a:ext cx="1659931" cy="260738"/>
            </a:xfrm>
            <a:prstGeom prst="rect">
              <a:avLst/>
            </a:prstGeom>
          </p:spPr>
          <p:txBody>
            <a:bodyPr wrap="square">
              <a:spAutoFit/>
            </a:bodyPr>
            <a:lstStyle/>
            <a:p>
              <a:pPr algn="ctr"/>
              <a:r>
                <a:rPr lang="nl-NL" sz="800" i="1"/>
                <a:t>Zandmotor (Delfland)</a:t>
              </a:r>
            </a:p>
          </p:txBody>
        </p:sp>
        <p:sp>
          <p:nvSpPr>
            <p:cNvPr id="37" name="Rectangle 36">
              <a:extLst>
                <a:ext uri="{FF2B5EF4-FFF2-40B4-BE49-F238E27FC236}">
                  <a16:creationId xmlns:a16="http://schemas.microsoft.com/office/drawing/2014/main" id="{ACF20D44-1E5F-4B1B-9D96-C56CD5AD71EC}"/>
                </a:ext>
              </a:extLst>
            </p:cNvPr>
            <p:cNvSpPr/>
            <p:nvPr/>
          </p:nvSpPr>
          <p:spPr>
            <a:xfrm>
              <a:off x="5486335" y="5207930"/>
              <a:ext cx="1659931" cy="260738"/>
            </a:xfrm>
            <a:prstGeom prst="rect">
              <a:avLst/>
            </a:prstGeom>
          </p:spPr>
          <p:txBody>
            <a:bodyPr wrap="square">
              <a:spAutoFit/>
            </a:bodyPr>
            <a:lstStyle/>
            <a:p>
              <a:pPr algn="ctr"/>
              <a:r>
                <a:rPr lang="nl-NL" sz="800" i="1"/>
                <a:t>Voedingspunt zeegat</a:t>
              </a:r>
            </a:p>
          </p:txBody>
        </p:sp>
        <p:sp>
          <p:nvSpPr>
            <p:cNvPr id="38" name="Rectangle 37">
              <a:extLst>
                <a:ext uri="{FF2B5EF4-FFF2-40B4-BE49-F238E27FC236}">
                  <a16:creationId xmlns:a16="http://schemas.microsoft.com/office/drawing/2014/main" id="{B61759F8-7229-4297-935B-58E64918E47D}"/>
                </a:ext>
              </a:extLst>
            </p:cNvPr>
            <p:cNvSpPr/>
            <p:nvPr/>
          </p:nvSpPr>
          <p:spPr>
            <a:xfrm>
              <a:off x="2985709" y="4974948"/>
              <a:ext cx="1659931" cy="260738"/>
            </a:xfrm>
            <a:prstGeom prst="rect">
              <a:avLst/>
            </a:prstGeom>
          </p:spPr>
          <p:txBody>
            <a:bodyPr wrap="square">
              <a:spAutoFit/>
            </a:bodyPr>
            <a:lstStyle/>
            <a:p>
              <a:pPr algn="ctr"/>
              <a:r>
                <a:rPr lang="nl-NL" sz="800" i="1"/>
                <a:t>“Kunstmatige Delta”</a:t>
              </a:r>
            </a:p>
          </p:txBody>
        </p:sp>
        <p:sp>
          <p:nvSpPr>
            <p:cNvPr id="39" name="Rectangle 38">
              <a:extLst>
                <a:ext uri="{FF2B5EF4-FFF2-40B4-BE49-F238E27FC236}">
                  <a16:creationId xmlns:a16="http://schemas.microsoft.com/office/drawing/2014/main" id="{59434859-3D7D-4166-A2C8-F50AC7AB3C07}"/>
                </a:ext>
              </a:extLst>
            </p:cNvPr>
            <p:cNvSpPr/>
            <p:nvPr/>
          </p:nvSpPr>
          <p:spPr>
            <a:xfrm>
              <a:off x="1521867" y="5129703"/>
              <a:ext cx="981186" cy="260738"/>
            </a:xfrm>
            <a:prstGeom prst="rect">
              <a:avLst/>
            </a:prstGeom>
          </p:spPr>
          <p:txBody>
            <a:bodyPr wrap="square">
              <a:spAutoFit/>
            </a:bodyPr>
            <a:lstStyle/>
            <a:p>
              <a:pPr algn="ctr"/>
              <a:r>
                <a:rPr lang="nl-NL" sz="800" i="1"/>
                <a:t>By-pass</a:t>
              </a:r>
            </a:p>
          </p:txBody>
        </p:sp>
        <p:sp>
          <p:nvSpPr>
            <p:cNvPr id="40" name="Rectangle 39">
              <a:extLst>
                <a:ext uri="{FF2B5EF4-FFF2-40B4-BE49-F238E27FC236}">
                  <a16:creationId xmlns:a16="http://schemas.microsoft.com/office/drawing/2014/main" id="{E7E182AA-9071-401D-B915-1DE0294770A0}"/>
                </a:ext>
              </a:extLst>
            </p:cNvPr>
            <p:cNvSpPr/>
            <p:nvPr/>
          </p:nvSpPr>
          <p:spPr>
            <a:xfrm>
              <a:off x="427032" y="2828429"/>
              <a:ext cx="981186" cy="260738"/>
            </a:xfrm>
            <a:prstGeom prst="rect">
              <a:avLst/>
            </a:prstGeom>
          </p:spPr>
          <p:txBody>
            <a:bodyPr wrap="square">
              <a:spAutoFit/>
            </a:bodyPr>
            <a:lstStyle/>
            <a:p>
              <a:pPr algn="ctr"/>
              <a:r>
                <a:rPr lang="nl-NL" sz="800" i="1"/>
                <a:t>Submerged</a:t>
              </a:r>
            </a:p>
          </p:txBody>
        </p:sp>
        <p:sp>
          <p:nvSpPr>
            <p:cNvPr id="41" name="Rectangle 40">
              <a:extLst>
                <a:ext uri="{FF2B5EF4-FFF2-40B4-BE49-F238E27FC236}">
                  <a16:creationId xmlns:a16="http://schemas.microsoft.com/office/drawing/2014/main" id="{F3E59AFE-09AB-4BA7-A999-CA15B2F401B1}"/>
                </a:ext>
              </a:extLst>
            </p:cNvPr>
            <p:cNvSpPr/>
            <p:nvPr/>
          </p:nvSpPr>
          <p:spPr>
            <a:xfrm>
              <a:off x="1395973" y="2835600"/>
              <a:ext cx="981186" cy="260738"/>
            </a:xfrm>
            <a:prstGeom prst="rect">
              <a:avLst/>
            </a:prstGeom>
          </p:spPr>
          <p:txBody>
            <a:bodyPr wrap="square">
              <a:spAutoFit/>
            </a:bodyPr>
            <a:lstStyle/>
            <a:p>
              <a:pPr algn="ctr"/>
              <a:r>
                <a:rPr lang="nl-NL" sz="800" i="1"/>
                <a:t>Eiland</a:t>
              </a:r>
            </a:p>
          </p:txBody>
        </p:sp>
        <p:grpSp>
          <p:nvGrpSpPr>
            <p:cNvPr id="42" name="Group 41">
              <a:extLst>
                <a:ext uri="{FF2B5EF4-FFF2-40B4-BE49-F238E27FC236}">
                  <a16:creationId xmlns:a16="http://schemas.microsoft.com/office/drawing/2014/main" id="{19C7A3FF-ED82-4F76-81DF-2BB0B6753CFF}"/>
                </a:ext>
              </a:extLst>
            </p:cNvPr>
            <p:cNvGrpSpPr/>
            <p:nvPr/>
          </p:nvGrpSpPr>
          <p:grpSpPr>
            <a:xfrm>
              <a:off x="5351507" y="2975105"/>
              <a:ext cx="1835922" cy="775460"/>
              <a:chOff x="2034687" y="3869974"/>
              <a:chExt cx="1220385" cy="528384"/>
            </a:xfrm>
          </p:grpSpPr>
          <p:sp>
            <p:nvSpPr>
              <p:cNvPr id="96" name="Freeform: Shape 95">
                <a:extLst>
                  <a:ext uri="{FF2B5EF4-FFF2-40B4-BE49-F238E27FC236}">
                    <a16:creationId xmlns:a16="http://schemas.microsoft.com/office/drawing/2014/main" id="{118519FA-0659-4483-8EBA-2896935AC22F}"/>
                  </a:ext>
                </a:extLst>
              </p:cNvPr>
              <p:cNvSpPr/>
              <p:nvPr/>
            </p:nvSpPr>
            <p:spPr>
              <a:xfrm rot="4155732">
                <a:off x="2461405" y="3797848"/>
                <a:ext cx="285410" cy="429661"/>
              </a:xfrm>
              <a:custGeom>
                <a:avLst/>
                <a:gdLst>
                  <a:gd name="connsiteX0" fmla="*/ 436227 w 461394"/>
                  <a:gd name="connsiteY0" fmla="*/ 201336 h 587229"/>
                  <a:gd name="connsiteX1" fmla="*/ 276836 w 461394"/>
                  <a:gd name="connsiteY1" fmla="*/ 302004 h 587229"/>
                  <a:gd name="connsiteX2" fmla="*/ 251669 w 461394"/>
                  <a:gd name="connsiteY2" fmla="*/ 360726 h 587229"/>
                  <a:gd name="connsiteX3" fmla="*/ 268447 w 461394"/>
                  <a:gd name="connsiteY3" fmla="*/ 461394 h 587229"/>
                  <a:gd name="connsiteX4" fmla="*/ 268447 w 461394"/>
                  <a:gd name="connsiteY4" fmla="*/ 520117 h 587229"/>
                  <a:gd name="connsiteX5" fmla="*/ 268447 w 461394"/>
                  <a:gd name="connsiteY5" fmla="*/ 562062 h 587229"/>
                  <a:gd name="connsiteX6" fmla="*/ 176168 w 461394"/>
                  <a:gd name="connsiteY6" fmla="*/ 587229 h 587229"/>
                  <a:gd name="connsiteX7" fmla="*/ 16778 w 461394"/>
                  <a:gd name="connsiteY7" fmla="*/ 553673 h 587229"/>
                  <a:gd name="connsiteX8" fmla="*/ 0 w 461394"/>
                  <a:gd name="connsiteY8" fmla="*/ 394282 h 587229"/>
                  <a:gd name="connsiteX9" fmla="*/ 16778 w 461394"/>
                  <a:gd name="connsiteY9" fmla="*/ 260059 h 587229"/>
                  <a:gd name="connsiteX10" fmla="*/ 176168 w 461394"/>
                  <a:gd name="connsiteY10" fmla="*/ 33556 h 587229"/>
                  <a:gd name="connsiteX11" fmla="*/ 276836 w 461394"/>
                  <a:gd name="connsiteY11" fmla="*/ 0 h 587229"/>
                  <a:gd name="connsiteX12" fmla="*/ 343948 w 461394"/>
                  <a:gd name="connsiteY12" fmla="*/ 0 h 587229"/>
                  <a:gd name="connsiteX13" fmla="*/ 411060 w 461394"/>
                  <a:gd name="connsiteY13" fmla="*/ 33556 h 587229"/>
                  <a:gd name="connsiteX14" fmla="*/ 461394 w 461394"/>
                  <a:gd name="connsiteY14" fmla="*/ 92279 h 587229"/>
                  <a:gd name="connsiteX15" fmla="*/ 436227 w 461394"/>
                  <a:gd name="connsiteY15" fmla="*/ 201336 h 58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1394" h="587229">
                    <a:moveTo>
                      <a:pt x="436227" y="201336"/>
                    </a:moveTo>
                    <a:lnTo>
                      <a:pt x="276836" y="302004"/>
                    </a:lnTo>
                    <a:lnTo>
                      <a:pt x="251669" y="360726"/>
                    </a:lnTo>
                    <a:lnTo>
                      <a:pt x="268447" y="461394"/>
                    </a:lnTo>
                    <a:lnTo>
                      <a:pt x="268447" y="520117"/>
                    </a:lnTo>
                    <a:lnTo>
                      <a:pt x="268447" y="562062"/>
                    </a:lnTo>
                    <a:lnTo>
                      <a:pt x="176168" y="587229"/>
                    </a:lnTo>
                    <a:lnTo>
                      <a:pt x="16778" y="553673"/>
                    </a:lnTo>
                    <a:lnTo>
                      <a:pt x="0" y="394282"/>
                    </a:lnTo>
                    <a:lnTo>
                      <a:pt x="16778" y="260059"/>
                    </a:lnTo>
                    <a:lnTo>
                      <a:pt x="176168" y="33556"/>
                    </a:lnTo>
                    <a:lnTo>
                      <a:pt x="276836" y="0"/>
                    </a:lnTo>
                    <a:lnTo>
                      <a:pt x="343948" y="0"/>
                    </a:lnTo>
                    <a:lnTo>
                      <a:pt x="411060" y="33556"/>
                    </a:lnTo>
                    <a:lnTo>
                      <a:pt x="461394" y="92279"/>
                    </a:lnTo>
                    <a:lnTo>
                      <a:pt x="436227" y="201336"/>
                    </a:lnTo>
                    <a:close/>
                  </a:path>
                </a:pathLst>
              </a:custGeom>
              <a:solidFill>
                <a:srgbClr val="080C80">
                  <a:alpha val="20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97" name="Freeform: Shape 96">
                <a:extLst>
                  <a:ext uri="{FF2B5EF4-FFF2-40B4-BE49-F238E27FC236}">
                    <a16:creationId xmlns:a16="http://schemas.microsoft.com/office/drawing/2014/main" id="{00D089D5-EF21-4706-B590-F5DA09A5C520}"/>
                  </a:ext>
                </a:extLst>
              </p:cNvPr>
              <p:cNvSpPr/>
              <p:nvPr/>
            </p:nvSpPr>
            <p:spPr>
              <a:xfrm>
                <a:off x="2034687" y="4238604"/>
                <a:ext cx="446266" cy="159753"/>
              </a:xfrm>
              <a:custGeom>
                <a:avLst/>
                <a:gdLst>
                  <a:gd name="connsiteX0" fmla="*/ 0 w 426472"/>
                  <a:gd name="connsiteY0" fmla="*/ 41710 h 156931"/>
                  <a:gd name="connsiteX1" fmla="*/ 301336 w 426472"/>
                  <a:gd name="connsiteY1" fmla="*/ 146 h 156931"/>
                  <a:gd name="connsiteX2" fmla="*/ 374072 w 426472"/>
                  <a:gd name="connsiteY2" fmla="*/ 31319 h 156931"/>
                  <a:gd name="connsiteX3" fmla="*/ 426027 w 426472"/>
                  <a:gd name="connsiteY3" fmla="*/ 114446 h 156931"/>
                  <a:gd name="connsiteX4" fmla="*/ 394854 w 426472"/>
                  <a:gd name="connsiteY4" fmla="*/ 145619 h 156931"/>
                  <a:gd name="connsiteX5" fmla="*/ 322118 w 426472"/>
                  <a:gd name="connsiteY5" fmla="*/ 124837 h 156931"/>
                  <a:gd name="connsiteX6" fmla="*/ 135081 w 426472"/>
                  <a:gd name="connsiteY6" fmla="*/ 156010 h 156931"/>
                  <a:gd name="connsiteX7" fmla="*/ 41563 w 426472"/>
                  <a:gd name="connsiteY7" fmla="*/ 145619 h 156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472" h="156931">
                    <a:moveTo>
                      <a:pt x="0" y="41710"/>
                    </a:moveTo>
                    <a:cubicBezTo>
                      <a:pt x="119495" y="21794"/>
                      <a:pt x="238991" y="1878"/>
                      <a:pt x="301336" y="146"/>
                    </a:cubicBezTo>
                    <a:cubicBezTo>
                      <a:pt x="363681" y="-1586"/>
                      <a:pt x="353290" y="12269"/>
                      <a:pt x="374072" y="31319"/>
                    </a:cubicBezTo>
                    <a:cubicBezTo>
                      <a:pt x="394854" y="50369"/>
                      <a:pt x="426027" y="114446"/>
                      <a:pt x="426027" y="114446"/>
                    </a:cubicBezTo>
                    <a:cubicBezTo>
                      <a:pt x="429491" y="133496"/>
                      <a:pt x="412172" y="143887"/>
                      <a:pt x="394854" y="145619"/>
                    </a:cubicBezTo>
                    <a:cubicBezTo>
                      <a:pt x="377536" y="147351"/>
                      <a:pt x="365414" y="123105"/>
                      <a:pt x="322118" y="124837"/>
                    </a:cubicBezTo>
                    <a:cubicBezTo>
                      <a:pt x="278823" y="126569"/>
                      <a:pt x="181840" y="152546"/>
                      <a:pt x="135081" y="156010"/>
                    </a:cubicBezTo>
                    <a:cubicBezTo>
                      <a:pt x="88322" y="159474"/>
                      <a:pt x="64942" y="152546"/>
                      <a:pt x="41563" y="145619"/>
                    </a:cubicBezTo>
                  </a:path>
                </a:pathLst>
              </a:custGeom>
              <a:solidFill>
                <a:srgbClr val="080C80">
                  <a:alpha val="10196"/>
                </a:srgbClr>
              </a:solid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98" name="Freeform: Shape 97">
                <a:extLst>
                  <a:ext uri="{FF2B5EF4-FFF2-40B4-BE49-F238E27FC236}">
                    <a16:creationId xmlns:a16="http://schemas.microsoft.com/office/drawing/2014/main" id="{3D13828B-C00F-4838-92D2-D0FE5C2F42FC}"/>
                  </a:ext>
                </a:extLst>
              </p:cNvPr>
              <p:cNvSpPr/>
              <p:nvPr/>
            </p:nvSpPr>
            <p:spPr>
              <a:xfrm>
                <a:off x="2716954" y="4237440"/>
                <a:ext cx="538118" cy="160918"/>
              </a:xfrm>
              <a:custGeom>
                <a:avLst/>
                <a:gdLst>
                  <a:gd name="connsiteX0" fmla="*/ 514250 w 514250"/>
                  <a:gd name="connsiteY0" fmla="*/ 12603 h 158076"/>
                  <a:gd name="connsiteX1" fmla="*/ 233695 w 514250"/>
                  <a:gd name="connsiteY1" fmla="*/ 33385 h 158076"/>
                  <a:gd name="connsiteX2" fmla="*/ 77832 w 514250"/>
                  <a:gd name="connsiteY2" fmla="*/ 2212 h 158076"/>
                  <a:gd name="connsiteX3" fmla="*/ 5095 w 514250"/>
                  <a:gd name="connsiteY3" fmla="*/ 106122 h 158076"/>
                  <a:gd name="connsiteX4" fmla="*/ 212914 w 514250"/>
                  <a:gd name="connsiteY4" fmla="*/ 137294 h 158076"/>
                  <a:gd name="connsiteX5" fmla="*/ 379168 w 514250"/>
                  <a:gd name="connsiteY5" fmla="*/ 137294 h 158076"/>
                  <a:gd name="connsiteX6" fmla="*/ 493468 w 514250"/>
                  <a:gd name="connsiteY6" fmla="*/ 158076 h 15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4250" h="158076">
                    <a:moveTo>
                      <a:pt x="514250" y="12603"/>
                    </a:moveTo>
                    <a:cubicBezTo>
                      <a:pt x="410340" y="23860"/>
                      <a:pt x="306431" y="35117"/>
                      <a:pt x="233695" y="33385"/>
                    </a:cubicBezTo>
                    <a:cubicBezTo>
                      <a:pt x="160959" y="31653"/>
                      <a:pt x="115932" y="-9911"/>
                      <a:pt x="77832" y="2212"/>
                    </a:cubicBezTo>
                    <a:cubicBezTo>
                      <a:pt x="39732" y="14335"/>
                      <a:pt x="-17419" y="83608"/>
                      <a:pt x="5095" y="106122"/>
                    </a:cubicBezTo>
                    <a:cubicBezTo>
                      <a:pt x="27609" y="128636"/>
                      <a:pt x="150569" y="132099"/>
                      <a:pt x="212914" y="137294"/>
                    </a:cubicBezTo>
                    <a:cubicBezTo>
                      <a:pt x="275259" y="142489"/>
                      <a:pt x="332409" y="133830"/>
                      <a:pt x="379168" y="137294"/>
                    </a:cubicBezTo>
                    <a:cubicBezTo>
                      <a:pt x="425927" y="140758"/>
                      <a:pt x="459697" y="149417"/>
                      <a:pt x="493468" y="158076"/>
                    </a:cubicBezTo>
                  </a:path>
                </a:pathLst>
              </a:custGeom>
              <a:solidFill>
                <a:srgbClr val="080C80">
                  <a:alpha val="10196"/>
                </a:srgbClr>
              </a:solid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99" name="Freeform: Shape 98">
                <a:extLst>
                  <a:ext uri="{FF2B5EF4-FFF2-40B4-BE49-F238E27FC236}">
                    <a16:creationId xmlns:a16="http://schemas.microsoft.com/office/drawing/2014/main" id="{36E76179-E801-4CED-8BB0-BF9D01003D1D}"/>
                  </a:ext>
                </a:extLst>
              </p:cNvPr>
              <p:cNvSpPr/>
              <p:nvPr/>
            </p:nvSpPr>
            <p:spPr>
              <a:xfrm rot="20332879">
                <a:off x="2457300" y="4120356"/>
                <a:ext cx="77626" cy="272656"/>
              </a:xfrm>
              <a:custGeom>
                <a:avLst/>
                <a:gdLst>
                  <a:gd name="connsiteX0" fmla="*/ 0 w 220229"/>
                  <a:gd name="connsiteY0" fmla="*/ 0 h 377952"/>
                  <a:gd name="connsiteX1" fmla="*/ 152400 w 220229"/>
                  <a:gd name="connsiteY1" fmla="*/ 128016 h 377952"/>
                  <a:gd name="connsiteX2" fmla="*/ 219456 w 220229"/>
                  <a:gd name="connsiteY2" fmla="*/ 310896 h 377952"/>
                  <a:gd name="connsiteX3" fmla="*/ 182880 w 220229"/>
                  <a:gd name="connsiteY3" fmla="*/ 377952 h 377952"/>
                </a:gdLst>
                <a:ahLst/>
                <a:cxnLst>
                  <a:cxn ang="0">
                    <a:pos x="connsiteX0" y="connsiteY0"/>
                  </a:cxn>
                  <a:cxn ang="0">
                    <a:pos x="connsiteX1" y="connsiteY1"/>
                  </a:cxn>
                  <a:cxn ang="0">
                    <a:pos x="connsiteX2" y="connsiteY2"/>
                  </a:cxn>
                  <a:cxn ang="0">
                    <a:pos x="connsiteX3" y="connsiteY3"/>
                  </a:cxn>
                </a:cxnLst>
                <a:rect l="l" t="t" r="r" b="b"/>
                <a:pathLst>
                  <a:path w="220229" h="377952">
                    <a:moveTo>
                      <a:pt x="0" y="0"/>
                    </a:moveTo>
                    <a:cubicBezTo>
                      <a:pt x="57912" y="38100"/>
                      <a:pt x="115824" y="76200"/>
                      <a:pt x="152400" y="128016"/>
                    </a:cubicBezTo>
                    <a:cubicBezTo>
                      <a:pt x="188976" y="179832"/>
                      <a:pt x="214376" y="269240"/>
                      <a:pt x="219456" y="310896"/>
                    </a:cubicBezTo>
                    <a:cubicBezTo>
                      <a:pt x="224536" y="352552"/>
                      <a:pt x="203708" y="365252"/>
                      <a:pt x="182880" y="377952"/>
                    </a:cubicBezTo>
                  </a:path>
                </a:pathLst>
              </a:custGeom>
              <a:noFill/>
              <a:ln w="28575">
                <a:headEnd type="triangle" w="sm" len="sm"/>
                <a:tailEnd type="triangle"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100" name="Freeform: Shape 99">
                <a:extLst>
                  <a:ext uri="{FF2B5EF4-FFF2-40B4-BE49-F238E27FC236}">
                    <a16:creationId xmlns:a16="http://schemas.microsoft.com/office/drawing/2014/main" id="{11B047ED-02B3-4198-B823-59E9BC790BF4}"/>
                  </a:ext>
                </a:extLst>
              </p:cNvPr>
              <p:cNvSpPr/>
              <p:nvPr/>
            </p:nvSpPr>
            <p:spPr>
              <a:xfrm rot="1042419" flipH="1">
                <a:off x="2664517" y="4107575"/>
                <a:ext cx="57208" cy="288579"/>
              </a:xfrm>
              <a:custGeom>
                <a:avLst/>
                <a:gdLst>
                  <a:gd name="connsiteX0" fmla="*/ 0 w 220229"/>
                  <a:gd name="connsiteY0" fmla="*/ 0 h 377952"/>
                  <a:gd name="connsiteX1" fmla="*/ 152400 w 220229"/>
                  <a:gd name="connsiteY1" fmla="*/ 128016 h 377952"/>
                  <a:gd name="connsiteX2" fmla="*/ 219456 w 220229"/>
                  <a:gd name="connsiteY2" fmla="*/ 310896 h 377952"/>
                  <a:gd name="connsiteX3" fmla="*/ 182880 w 220229"/>
                  <a:gd name="connsiteY3" fmla="*/ 377952 h 377952"/>
                </a:gdLst>
                <a:ahLst/>
                <a:cxnLst>
                  <a:cxn ang="0">
                    <a:pos x="connsiteX0" y="connsiteY0"/>
                  </a:cxn>
                  <a:cxn ang="0">
                    <a:pos x="connsiteX1" y="connsiteY1"/>
                  </a:cxn>
                  <a:cxn ang="0">
                    <a:pos x="connsiteX2" y="connsiteY2"/>
                  </a:cxn>
                  <a:cxn ang="0">
                    <a:pos x="connsiteX3" y="connsiteY3"/>
                  </a:cxn>
                </a:cxnLst>
                <a:rect l="l" t="t" r="r" b="b"/>
                <a:pathLst>
                  <a:path w="220229" h="377952">
                    <a:moveTo>
                      <a:pt x="0" y="0"/>
                    </a:moveTo>
                    <a:cubicBezTo>
                      <a:pt x="57912" y="38100"/>
                      <a:pt x="115824" y="76200"/>
                      <a:pt x="152400" y="128016"/>
                    </a:cubicBezTo>
                    <a:cubicBezTo>
                      <a:pt x="188976" y="179832"/>
                      <a:pt x="214376" y="269240"/>
                      <a:pt x="219456" y="310896"/>
                    </a:cubicBezTo>
                    <a:cubicBezTo>
                      <a:pt x="224536" y="352552"/>
                      <a:pt x="203708" y="365252"/>
                      <a:pt x="182880" y="377952"/>
                    </a:cubicBezTo>
                  </a:path>
                </a:pathLst>
              </a:custGeom>
              <a:noFill/>
              <a:ln w="28575">
                <a:headEnd type="triangle" w="sm" len="sm"/>
                <a:tailEnd type="triangle"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grpSp>
        <p:sp>
          <p:nvSpPr>
            <p:cNvPr id="43" name="Rectangle 42">
              <a:extLst>
                <a:ext uri="{FF2B5EF4-FFF2-40B4-BE49-F238E27FC236}">
                  <a16:creationId xmlns:a16="http://schemas.microsoft.com/office/drawing/2014/main" id="{1C2BDF29-9282-42EA-BCFE-D152E993FB52}"/>
                </a:ext>
              </a:extLst>
            </p:cNvPr>
            <p:cNvSpPr/>
            <p:nvPr/>
          </p:nvSpPr>
          <p:spPr>
            <a:xfrm>
              <a:off x="5411979" y="2687488"/>
              <a:ext cx="1659931" cy="260738"/>
            </a:xfrm>
            <a:prstGeom prst="rect">
              <a:avLst/>
            </a:prstGeom>
          </p:spPr>
          <p:txBody>
            <a:bodyPr wrap="square">
              <a:spAutoFit/>
            </a:bodyPr>
            <a:lstStyle/>
            <a:p>
              <a:pPr algn="ctr"/>
              <a:r>
                <a:rPr lang="nl-NL" sz="800" i="1"/>
                <a:t>Buitendelta suppletie</a:t>
              </a:r>
            </a:p>
          </p:txBody>
        </p:sp>
        <p:grpSp>
          <p:nvGrpSpPr>
            <p:cNvPr id="44" name="Group 43">
              <a:extLst>
                <a:ext uri="{FF2B5EF4-FFF2-40B4-BE49-F238E27FC236}">
                  <a16:creationId xmlns:a16="http://schemas.microsoft.com/office/drawing/2014/main" id="{A01A899B-4BDF-4E29-85C1-F093B3DC6717}"/>
                </a:ext>
              </a:extLst>
            </p:cNvPr>
            <p:cNvGrpSpPr/>
            <p:nvPr/>
          </p:nvGrpSpPr>
          <p:grpSpPr>
            <a:xfrm>
              <a:off x="204368" y="1112158"/>
              <a:ext cx="2080227" cy="512213"/>
              <a:chOff x="5813191" y="2873437"/>
              <a:chExt cx="2080227" cy="512213"/>
            </a:xfrm>
          </p:grpSpPr>
          <p:sp>
            <p:nvSpPr>
              <p:cNvPr id="93" name="Freeform: Shape 92">
                <a:extLst>
                  <a:ext uri="{FF2B5EF4-FFF2-40B4-BE49-F238E27FC236}">
                    <a16:creationId xmlns:a16="http://schemas.microsoft.com/office/drawing/2014/main" id="{7052070D-3B97-473C-B7BA-22179D481E02}"/>
                  </a:ext>
                </a:extLst>
              </p:cNvPr>
              <p:cNvSpPr/>
              <p:nvPr/>
            </p:nvSpPr>
            <p:spPr>
              <a:xfrm>
                <a:off x="5823280" y="3220271"/>
                <a:ext cx="2070138" cy="165379"/>
              </a:xfrm>
              <a:custGeom>
                <a:avLst/>
                <a:gdLst>
                  <a:gd name="connsiteX0" fmla="*/ 0 w 1499616"/>
                  <a:gd name="connsiteY0" fmla="*/ 6096 h 115824"/>
                  <a:gd name="connsiteX1" fmla="*/ 0 w 1499616"/>
                  <a:gd name="connsiteY1" fmla="*/ 115824 h 115824"/>
                  <a:gd name="connsiteX2" fmla="*/ 1499616 w 1499616"/>
                  <a:gd name="connsiteY2" fmla="*/ 103632 h 115824"/>
                  <a:gd name="connsiteX3" fmla="*/ 1493520 w 1499616"/>
                  <a:gd name="connsiteY3" fmla="*/ 0 h 115824"/>
                  <a:gd name="connsiteX4" fmla="*/ 0 w 1499616"/>
                  <a:gd name="connsiteY4" fmla="*/ 6096 h 115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616" h="115824">
                    <a:moveTo>
                      <a:pt x="0" y="6096"/>
                    </a:moveTo>
                    <a:lnTo>
                      <a:pt x="0" y="115824"/>
                    </a:lnTo>
                    <a:lnTo>
                      <a:pt x="1499616" y="103632"/>
                    </a:lnTo>
                    <a:lnTo>
                      <a:pt x="1493520" y="0"/>
                    </a:lnTo>
                    <a:lnTo>
                      <a:pt x="0" y="6096"/>
                    </a:lnTo>
                    <a:close/>
                  </a:path>
                </a:pathLst>
              </a:custGeom>
              <a:gradFill>
                <a:gsLst>
                  <a:gs pos="53000">
                    <a:schemeClr val="accent1">
                      <a:alpha val="10000"/>
                    </a:schemeClr>
                  </a:gs>
                  <a:gs pos="0">
                    <a:schemeClr val="accent1">
                      <a:alpha val="1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cxnSp>
            <p:nvCxnSpPr>
              <p:cNvPr id="94" name="Straight Connector 93">
                <a:extLst>
                  <a:ext uri="{FF2B5EF4-FFF2-40B4-BE49-F238E27FC236}">
                    <a16:creationId xmlns:a16="http://schemas.microsoft.com/office/drawing/2014/main" id="{394E9637-71A7-4BC1-825C-5F49107D1070}"/>
                  </a:ext>
                </a:extLst>
              </p:cNvPr>
              <p:cNvCxnSpPr>
                <a:cxnSpLocks/>
              </p:cNvCxnSpPr>
              <p:nvPr/>
            </p:nvCxnSpPr>
            <p:spPr>
              <a:xfrm flipV="1">
                <a:off x="5813191" y="3216838"/>
                <a:ext cx="2070138" cy="516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5" name="Rectangle: Rounded Corners 94">
                <a:extLst>
                  <a:ext uri="{FF2B5EF4-FFF2-40B4-BE49-F238E27FC236}">
                    <a16:creationId xmlns:a16="http://schemas.microsoft.com/office/drawing/2014/main" id="{E6452B3B-3184-4F03-A64C-57E5B3B04E87}"/>
                  </a:ext>
                </a:extLst>
              </p:cNvPr>
              <p:cNvSpPr/>
              <p:nvPr/>
            </p:nvSpPr>
            <p:spPr>
              <a:xfrm>
                <a:off x="6221460" y="2873437"/>
                <a:ext cx="1278838" cy="185445"/>
              </a:xfrm>
              <a:prstGeom prst="roundRect">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grpSp>
        <p:grpSp>
          <p:nvGrpSpPr>
            <p:cNvPr id="45" name="Group 44">
              <a:extLst>
                <a:ext uri="{FF2B5EF4-FFF2-40B4-BE49-F238E27FC236}">
                  <a16:creationId xmlns:a16="http://schemas.microsoft.com/office/drawing/2014/main" id="{9F244ECE-7B85-4978-9178-C47AE20BF712}"/>
                </a:ext>
              </a:extLst>
            </p:cNvPr>
            <p:cNvGrpSpPr/>
            <p:nvPr/>
          </p:nvGrpSpPr>
          <p:grpSpPr>
            <a:xfrm>
              <a:off x="2605857" y="1343398"/>
              <a:ext cx="2080227" cy="297205"/>
              <a:chOff x="5813191" y="3088445"/>
              <a:chExt cx="2080227" cy="297205"/>
            </a:xfrm>
          </p:grpSpPr>
          <p:sp>
            <p:nvSpPr>
              <p:cNvPr id="90" name="Freeform: Shape 89">
                <a:extLst>
                  <a:ext uri="{FF2B5EF4-FFF2-40B4-BE49-F238E27FC236}">
                    <a16:creationId xmlns:a16="http://schemas.microsoft.com/office/drawing/2014/main" id="{E7D6C960-9B08-40A7-8277-040D8E4B6C3B}"/>
                  </a:ext>
                </a:extLst>
              </p:cNvPr>
              <p:cNvSpPr/>
              <p:nvPr/>
            </p:nvSpPr>
            <p:spPr>
              <a:xfrm>
                <a:off x="5823280" y="3220271"/>
                <a:ext cx="2070138" cy="165379"/>
              </a:xfrm>
              <a:custGeom>
                <a:avLst/>
                <a:gdLst>
                  <a:gd name="connsiteX0" fmla="*/ 0 w 1499616"/>
                  <a:gd name="connsiteY0" fmla="*/ 6096 h 115824"/>
                  <a:gd name="connsiteX1" fmla="*/ 0 w 1499616"/>
                  <a:gd name="connsiteY1" fmla="*/ 115824 h 115824"/>
                  <a:gd name="connsiteX2" fmla="*/ 1499616 w 1499616"/>
                  <a:gd name="connsiteY2" fmla="*/ 103632 h 115824"/>
                  <a:gd name="connsiteX3" fmla="*/ 1493520 w 1499616"/>
                  <a:gd name="connsiteY3" fmla="*/ 0 h 115824"/>
                  <a:gd name="connsiteX4" fmla="*/ 0 w 1499616"/>
                  <a:gd name="connsiteY4" fmla="*/ 6096 h 115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616" h="115824">
                    <a:moveTo>
                      <a:pt x="0" y="6096"/>
                    </a:moveTo>
                    <a:lnTo>
                      <a:pt x="0" y="115824"/>
                    </a:lnTo>
                    <a:lnTo>
                      <a:pt x="1499616" y="103632"/>
                    </a:lnTo>
                    <a:lnTo>
                      <a:pt x="1493520" y="0"/>
                    </a:lnTo>
                    <a:lnTo>
                      <a:pt x="0" y="6096"/>
                    </a:lnTo>
                    <a:close/>
                  </a:path>
                </a:pathLst>
              </a:custGeom>
              <a:gradFill>
                <a:gsLst>
                  <a:gs pos="53000">
                    <a:schemeClr val="accent1">
                      <a:alpha val="10000"/>
                    </a:schemeClr>
                  </a:gs>
                  <a:gs pos="0">
                    <a:schemeClr val="accent1">
                      <a:alpha val="1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cxnSp>
            <p:nvCxnSpPr>
              <p:cNvPr id="91" name="Straight Connector 90">
                <a:extLst>
                  <a:ext uri="{FF2B5EF4-FFF2-40B4-BE49-F238E27FC236}">
                    <a16:creationId xmlns:a16="http://schemas.microsoft.com/office/drawing/2014/main" id="{BE1647BC-6857-4F41-B206-381C3651CD46}"/>
                  </a:ext>
                </a:extLst>
              </p:cNvPr>
              <p:cNvCxnSpPr>
                <a:cxnSpLocks/>
              </p:cNvCxnSpPr>
              <p:nvPr/>
            </p:nvCxnSpPr>
            <p:spPr>
              <a:xfrm flipV="1">
                <a:off x="5813191" y="3216838"/>
                <a:ext cx="2070138" cy="516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2" name="Rectangle: Rounded Corners 91">
                <a:extLst>
                  <a:ext uri="{FF2B5EF4-FFF2-40B4-BE49-F238E27FC236}">
                    <a16:creationId xmlns:a16="http://schemas.microsoft.com/office/drawing/2014/main" id="{82D549D7-CB2F-4CD1-9512-4600ED4CEBF7}"/>
                  </a:ext>
                </a:extLst>
              </p:cNvPr>
              <p:cNvSpPr/>
              <p:nvPr/>
            </p:nvSpPr>
            <p:spPr>
              <a:xfrm>
                <a:off x="6240298" y="3088445"/>
                <a:ext cx="1278838" cy="185445"/>
              </a:xfrm>
              <a:prstGeom prst="roundRect">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grpSp>
        <p:grpSp>
          <p:nvGrpSpPr>
            <p:cNvPr id="46" name="Group 45">
              <a:extLst>
                <a:ext uri="{FF2B5EF4-FFF2-40B4-BE49-F238E27FC236}">
                  <a16:creationId xmlns:a16="http://schemas.microsoft.com/office/drawing/2014/main" id="{9D06D9B2-40EB-4340-9493-6E5BB4C3A8F8}"/>
                </a:ext>
              </a:extLst>
            </p:cNvPr>
            <p:cNvGrpSpPr/>
            <p:nvPr/>
          </p:nvGrpSpPr>
          <p:grpSpPr>
            <a:xfrm>
              <a:off x="7792877" y="1297602"/>
              <a:ext cx="1908757" cy="545274"/>
              <a:chOff x="22438" y="0"/>
              <a:chExt cx="1181100" cy="328720"/>
            </a:xfrm>
          </p:grpSpPr>
          <p:grpSp>
            <p:nvGrpSpPr>
              <p:cNvPr id="82" name="Group 81">
                <a:extLst>
                  <a:ext uri="{FF2B5EF4-FFF2-40B4-BE49-F238E27FC236}">
                    <a16:creationId xmlns:a16="http://schemas.microsoft.com/office/drawing/2014/main" id="{0B017FBE-518E-44B4-9C77-E4593A3311A4}"/>
                  </a:ext>
                </a:extLst>
              </p:cNvPr>
              <p:cNvGrpSpPr/>
              <p:nvPr/>
            </p:nvGrpSpPr>
            <p:grpSpPr>
              <a:xfrm>
                <a:off x="27560" y="160276"/>
                <a:ext cx="637674" cy="168442"/>
                <a:chOff x="27560" y="-778784"/>
                <a:chExt cx="637674" cy="168442"/>
              </a:xfrm>
            </p:grpSpPr>
            <p:sp>
              <p:nvSpPr>
                <p:cNvPr id="88" name="Freeform: Shape 87">
                  <a:extLst>
                    <a:ext uri="{FF2B5EF4-FFF2-40B4-BE49-F238E27FC236}">
                      <a16:creationId xmlns:a16="http://schemas.microsoft.com/office/drawing/2014/main" id="{885A9806-8C9C-4281-8511-B6B7BD3C6AFE}"/>
                    </a:ext>
                  </a:extLst>
                </p:cNvPr>
                <p:cNvSpPr/>
                <p:nvPr/>
              </p:nvSpPr>
              <p:spPr>
                <a:xfrm>
                  <a:off x="27560" y="-778784"/>
                  <a:ext cx="637674" cy="168442"/>
                </a:xfrm>
                <a:custGeom>
                  <a:avLst/>
                  <a:gdLst>
                    <a:gd name="connsiteX0" fmla="*/ 637674 w 637674"/>
                    <a:gd name="connsiteY0" fmla="*/ 4011 h 168442"/>
                    <a:gd name="connsiteX1" fmla="*/ 555458 w 637674"/>
                    <a:gd name="connsiteY1" fmla="*/ 78206 h 168442"/>
                    <a:gd name="connsiteX2" fmla="*/ 481263 w 637674"/>
                    <a:gd name="connsiteY2" fmla="*/ 154406 h 168442"/>
                    <a:gd name="connsiteX3" fmla="*/ 437148 w 637674"/>
                    <a:gd name="connsiteY3" fmla="*/ 168442 h 168442"/>
                    <a:gd name="connsiteX4" fmla="*/ 385011 w 637674"/>
                    <a:gd name="connsiteY4" fmla="*/ 144379 h 168442"/>
                    <a:gd name="connsiteX5" fmla="*/ 310816 w 637674"/>
                    <a:gd name="connsiteY5" fmla="*/ 72190 h 168442"/>
                    <a:gd name="connsiteX6" fmla="*/ 262690 w 637674"/>
                    <a:gd name="connsiteY6" fmla="*/ 56148 h 168442"/>
                    <a:gd name="connsiteX7" fmla="*/ 202532 w 637674"/>
                    <a:gd name="connsiteY7" fmla="*/ 64169 h 168442"/>
                    <a:gd name="connsiteX8" fmla="*/ 6016 w 637674"/>
                    <a:gd name="connsiteY8" fmla="*/ 40106 h 168442"/>
                    <a:gd name="connsiteX9" fmla="*/ 0 w 637674"/>
                    <a:gd name="connsiteY9" fmla="*/ 0 h 168442"/>
                    <a:gd name="connsiteX10" fmla="*/ 637674 w 637674"/>
                    <a:gd name="connsiteY10" fmla="*/ 4011 h 168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7674" h="168442">
                      <a:moveTo>
                        <a:pt x="637674" y="4011"/>
                      </a:moveTo>
                      <a:lnTo>
                        <a:pt x="555458" y="78206"/>
                      </a:lnTo>
                      <a:lnTo>
                        <a:pt x="481263" y="154406"/>
                      </a:lnTo>
                      <a:lnTo>
                        <a:pt x="437148" y="168442"/>
                      </a:lnTo>
                      <a:lnTo>
                        <a:pt x="385011" y="144379"/>
                      </a:lnTo>
                      <a:lnTo>
                        <a:pt x="310816" y="72190"/>
                      </a:lnTo>
                      <a:lnTo>
                        <a:pt x="262690" y="56148"/>
                      </a:lnTo>
                      <a:lnTo>
                        <a:pt x="202532" y="64169"/>
                      </a:lnTo>
                      <a:lnTo>
                        <a:pt x="6016" y="40106"/>
                      </a:lnTo>
                      <a:lnTo>
                        <a:pt x="0" y="0"/>
                      </a:lnTo>
                      <a:lnTo>
                        <a:pt x="637674" y="4011"/>
                      </a:lnTo>
                      <a:close/>
                    </a:path>
                  </a:pathLst>
                </a:custGeom>
                <a:solidFill>
                  <a:schemeClr val="accent3">
                    <a:alpha val="1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sp>
              <p:nvSpPr>
                <p:cNvPr id="89" name="Freeform: Shape 88">
                  <a:extLst>
                    <a:ext uri="{FF2B5EF4-FFF2-40B4-BE49-F238E27FC236}">
                      <a16:creationId xmlns:a16="http://schemas.microsoft.com/office/drawing/2014/main" id="{83A2774E-D1BA-4EB7-9F60-EB4E005D0FC4}"/>
                    </a:ext>
                  </a:extLst>
                </p:cNvPr>
                <p:cNvSpPr/>
                <p:nvPr/>
              </p:nvSpPr>
              <p:spPr>
                <a:xfrm>
                  <a:off x="419433" y="-774036"/>
                  <a:ext cx="231648" cy="147043"/>
                </a:xfrm>
                <a:custGeom>
                  <a:avLst/>
                  <a:gdLst>
                    <a:gd name="connsiteX0" fmla="*/ 231648 w 231648"/>
                    <a:gd name="connsiteY0" fmla="*/ 739 h 147043"/>
                    <a:gd name="connsiteX1" fmla="*/ 115824 w 231648"/>
                    <a:gd name="connsiteY1" fmla="*/ 22075 h 147043"/>
                    <a:gd name="connsiteX2" fmla="*/ 0 w 231648"/>
                    <a:gd name="connsiteY2" fmla="*/ 147043 h 147043"/>
                  </a:gdLst>
                  <a:ahLst/>
                  <a:cxnLst>
                    <a:cxn ang="0">
                      <a:pos x="connsiteX0" y="connsiteY0"/>
                    </a:cxn>
                    <a:cxn ang="0">
                      <a:pos x="connsiteX1" y="connsiteY1"/>
                    </a:cxn>
                    <a:cxn ang="0">
                      <a:pos x="connsiteX2" y="connsiteY2"/>
                    </a:cxn>
                  </a:cxnLst>
                  <a:rect l="l" t="t" r="r" b="b"/>
                  <a:pathLst>
                    <a:path w="231648" h="147043">
                      <a:moveTo>
                        <a:pt x="231648" y="739"/>
                      </a:moveTo>
                      <a:cubicBezTo>
                        <a:pt x="193040" y="-785"/>
                        <a:pt x="154432" y="-2309"/>
                        <a:pt x="115824" y="22075"/>
                      </a:cubicBezTo>
                      <a:cubicBezTo>
                        <a:pt x="77216" y="46459"/>
                        <a:pt x="38608" y="96751"/>
                        <a:pt x="0" y="147043"/>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grpSp>
          <p:grpSp>
            <p:nvGrpSpPr>
              <p:cNvPr id="83" name="Group 82">
                <a:extLst>
                  <a:ext uri="{FF2B5EF4-FFF2-40B4-BE49-F238E27FC236}">
                    <a16:creationId xmlns:a16="http://schemas.microsoft.com/office/drawing/2014/main" id="{C033BF4F-0E4F-4E4F-B206-CF16E3726035}"/>
                  </a:ext>
                </a:extLst>
              </p:cNvPr>
              <p:cNvGrpSpPr/>
              <p:nvPr/>
            </p:nvGrpSpPr>
            <p:grpSpPr>
              <a:xfrm>
                <a:off x="22438" y="0"/>
                <a:ext cx="1181100" cy="328720"/>
                <a:chOff x="0" y="589031"/>
                <a:chExt cx="1181100" cy="328720"/>
              </a:xfrm>
            </p:grpSpPr>
            <p:cxnSp>
              <p:nvCxnSpPr>
                <p:cNvPr id="84" name="Straight Connector 83">
                  <a:extLst>
                    <a:ext uri="{FF2B5EF4-FFF2-40B4-BE49-F238E27FC236}">
                      <a16:creationId xmlns:a16="http://schemas.microsoft.com/office/drawing/2014/main" id="{2F21FFC6-1EBA-4678-8BC5-1CF257D4AD5E}"/>
                    </a:ext>
                  </a:extLst>
                </p:cNvPr>
                <p:cNvCxnSpPr/>
                <p:nvPr/>
              </p:nvCxnSpPr>
              <p:spPr>
                <a:xfrm flipH="1">
                  <a:off x="10697" y="754062"/>
                  <a:ext cx="632092"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85" name="Group 84">
                  <a:extLst>
                    <a:ext uri="{FF2B5EF4-FFF2-40B4-BE49-F238E27FC236}">
                      <a16:creationId xmlns:a16="http://schemas.microsoft.com/office/drawing/2014/main" id="{88874520-3731-459E-AA49-3034177CECD8}"/>
                    </a:ext>
                  </a:extLst>
                </p:cNvPr>
                <p:cNvGrpSpPr/>
                <p:nvPr/>
              </p:nvGrpSpPr>
              <p:grpSpPr>
                <a:xfrm>
                  <a:off x="0" y="589031"/>
                  <a:ext cx="1181100" cy="328720"/>
                  <a:chOff x="0" y="0"/>
                  <a:chExt cx="1181100" cy="328720"/>
                </a:xfrm>
              </p:grpSpPr>
              <p:sp>
                <p:nvSpPr>
                  <p:cNvPr id="86" name="Freeform: Shape 85">
                    <a:extLst>
                      <a:ext uri="{FF2B5EF4-FFF2-40B4-BE49-F238E27FC236}">
                        <a16:creationId xmlns:a16="http://schemas.microsoft.com/office/drawing/2014/main" id="{41F3A498-A7F0-4A4B-A710-188CEB109909}"/>
                      </a:ext>
                    </a:extLst>
                  </p:cNvPr>
                  <p:cNvSpPr/>
                  <p:nvPr/>
                </p:nvSpPr>
                <p:spPr>
                  <a:xfrm>
                    <a:off x="0" y="0"/>
                    <a:ext cx="1181100" cy="328720"/>
                  </a:xfrm>
                  <a:custGeom>
                    <a:avLst/>
                    <a:gdLst>
                      <a:gd name="connsiteX0" fmla="*/ 0 w 1181100"/>
                      <a:gd name="connsiteY0" fmla="*/ 200287 h 349762"/>
                      <a:gd name="connsiteX1" fmla="*/ 185737 w 1181100"/>
                      <a:gd name="connsiteY1" fmla="*/ 224099 h 349762"/>
                      <a:gd name="connsiteX2" fmla="*/ 271462 w 1181100"/>
                      <a:gd name="connsiteY2" fmla="*/ 181237 h 349762"/>
                      <a:gd name="connsiteX3" fmla="*/ 400050 w 1181100"/>
                      <a:gd name="connsiteY3" fmla="*/ 314587 h 349762"/>
                      <a:gd name="connsiteX4" fmla="*/ 471487 w 1181100"/>
                      <a:gd name="connsiteY4" fmla="*/ 338399 h 349762"/>
                      <a:gd name="connsiteX5" fmla="*/ 647700 w 1181100"/>
                      <a:gd name="connsiteY5" fmla="*/ 157424 h 349762"/>
                      <a:gd name="connsiteX6" fmla="*/ 842962 w 1181100"/>
                      <a:gd name="connsiteY6" fmla="*/ 133612 h 349762"/>
                      <a:gd name="connsiteX7" fmla="*/ 1042987 w 1181100"/>
                      <a:gd name="connsiteY7" fmla="*/ 262 h 349762"/>
                      <a:gd name="connsiteX8" fmla="*/ 1128712 w 1181100"/>
                      <a:gd name="connsiteY8" fmla="*/ 100274 h 349762"/>
                      <a:gd name="connsiteX9" fmla="*/ 1181100 w 1181100"/>
                      <a:gd name="connsiteY9" fmla="*/ 128849 h 349762"/>
                      <a:gd name="connsiteX0" fmla="*/ 0 w 1181100"/>
                      <a:gd name="connsiteY0" fmla="*/ 200287 h 349762"/>
                      <a:gd name="connsiteX1" fmla="*/ 185737 w 1181100"/>
                      <a:gd name="connsiteY1" fmla="*/ 224099 h 349762"/>
                      <a:gd name="connsiteX2" fmla="*/ 271462 w 1181100"/>
                      <a:gd name="connsiteY2" fmla="*/ 181237 h 349762"/>
                      <a:gd name="connsiteX3" fmla="*/ 400050 w 1181100"/>
                      <a:gd name="connsiteY3" fmla="*/ 314587 h 349762"/>
                      <a:gd name="connsiteX4" fmla="*/ 471487 w 1181100"/>
                      <a:gd name="connsiteY4" fmla="*/ 338399 h 349762"/>
                      <a:gd name="connsiteX5" fmla="*/ 647700 w 1181100"/>
                      <a:gd name="connsiteY5" fmla="*/ 157424 h 349762"/>
                      <a:gd name="connsiteX6" fmla="*/ 842962 w 1181100"/>
                      <a:gd name="connsiteY6" fmla="*/ 133612 h 349762"/>
                      <a:gd name="connsiteX7" fmla="*/ 1042987 w 1181100"/>
                      <a:gd name="connsiteY7" fmla="*/ 262 h 349762"/>
                      <a:gd name="connsiteX8" fmla="*/ 1128712 w 1181100"/>
                      <a:gd name="connsiteY8" fmla="*/ 100274 h 349762"/>
                      <a:gd name="connsiteX9" fmla="*/ 1181100 w 1181100"/>
                      <a:gd name="connsiteY9" fmla="*/ 128849 h 349762"/>
                      <a:gd name="connsiteX0" fmla="*/ 0 w 1181100"/>
                      <a:gd name="connsiteY0" fmla="*/ 200287 h 348760"/>
                      <a:gd name="connsiteX1" fmla="*/ 185737 w 1181100"/>
                      <a:gd name="connsiteY1" fmla="*/ 224099 h 348760"/>
                      <a:gd name="connsiteX2" fmla="*/ 265429 w 1181100"/>
                      <a:gd name="connsiteY2" fmla="*/ 214053 h 348760"/>
                      <a:gd name="connsiteX3" fmla="*/ 400050 w 1181100"/>
                      <a:gd name="connsiteY3" fmla="*/ 314587 h 348760"/>
                      <a:gd name="connsiteX4" fmla="*/ 471487 w 1181100"/>
                      <a:gd name="connsiteY4" fmla="*/ 338399 h 348760"/>
                      <a:gd name="connsiteX5" fmla="*/ 647700 w 1181100"/>
                      <a:gd name="connsiteY5" fmla="*/ 157424 h 348760"/>
                      <a:gd name="connsiteX6" fmla="*/ 842962 w 1181100"/>
                      <a:gd name="connsiteY6" fmla="*/ 133612 h 348760"/>
                      <a:gd name="connsiteX7" fmla="*/ 1042987 w 1181100"/>
                      <a:gd name="connsiteY7" fmla="*/ 262 h 348760"/>
                      <a:gd name="connsiteX8" fmla="*/ 1128712 w 1181100"/>
                      <a:gd name="connsiteY8" fmla="*/ 100274 h 348760"/>
                      <a:gd name="connsiteX9" fmla="*/ 1181100 w 1181100"/>
                      <a:gd name="connsiteY9" fmla="*/ 128849 h 348760"/>
                      <a:gd name="connsiteX0" fmla="*/ 0 w 1181100"/>
                      <a:gd name="connsiteY0" fmla="*/ 200287 h 333685"/>
                      <a:gd name="connsiteX1" fmla="*/ 185737 w 1181100"/>
                      <a:gd name="connsiteY1" fmla="*/ 224099 h 333685"/>
                      <a:gd name="connsiteX2" fmla="*/ 265429 w 1181100"/>
                      <a:gd name="connsiteY2" fmla="*/ 214053 h 333685"/>
                      <a:gd name="connsiteX3" fmla="*/ 400050 w 1181100"/>
                      <a:gd name="connsiteY3" fmla="*/ 314587 h 333685"/>
                      <a:gd name="connsiteX4" fmla="*/ 467368 w 1181100"/>
                      <a:gd name="connsiteY4" fmla="*/ 318828 h 333685"/>
                      <a:gd name="connsiteX5" fmla="*/ 647700 w 1181100"/>
                      <a:gd name="connsiteY5" fmla="*/ 157424 h 333685"/>
                      <a:gd name="connsiteX6" fmla="*/ 842962 w 1181100"/>
                      <a:gd name="connsiteY6" fmla="*/ 133612 h 333685"/>
                      <a:gd name="connsiteX7" fmla="*/ 1042987 w 1181100"/>
                      <a:gd name="connsiteY7" fmla="*/ 262 h 333685"/>
                      <a:gd name="connsiteX8" fmla="*/ 1128712 w 1181100"/>
                      <a:gd name="connsiteY8" fmla="*/ 100274 h 333685"/>
                      <a:gd name="connsiteX9" fmla="*/ 1181100 w 1181100"/>
                      <a:gd name="connsiteY9" fmla="*/ 128849 h 333685"/>
                      <a:gd name="connsiteX0" fmla="*/ 0 w 1181100"/>
                      <a:gd name="connsiteY0" fmla="*/ 200287 h 331057"/>
                      <a:gd name="connsiteX1" fmla="*/ 185737 w 1181100"/>
                      <a:gd name="connsiteY1" fmla="*/ 224099 h 331057"/>
                      <a:gd name="connsiteX2" fmla="*/ 265429 w 1181100"/>
                      <a:gd name="connsiteY2" fmla="*/ 214053 h 331057"/>
                      <a:gd name="connsiteX3" fmla="*/ 400050 w 1181100"/>
                      <a:gd name="connsiteY3" fmla="*/ 314587 h 331057"/>
                      <a:gd name="connsiteX4" fmla="*/ 467368 w 1181100"/>
                      <a:gd name="connsiteY4" fmla="*/ 318828 h 331057"/>
                      <a:gd name="connsiteX5" fmla="*/ 647700 w 1181100"/>
                      <a:gd name="connsiteY5" fmla="*/ 157424 h 331057"/>
                      <a:gd name="connsiteX6" fmla="*/ 842962 w 1181100"/>
                      <a:gd name="connsiteY6" fmla="*/ 133612 h 331057"/>
                      <a:gd name="connsiteX7" fmla="*/ 1042987 w 1181100"/>
                      <a:gd name="connsiteY7" fmla="*/ 262 h 331057"/>
                      <a:gd name="connsiteX8" fmla="*/ 1128712 w 1181100"/>
                      <a:gd name="connsiteY8" fmla="*/ 100274 h 331057"/>
                      <a:gd name="connsiteX9" fmla="*/ 1181100 w 1181100"/>
                      <a:gd name="connsiteY9" fmla="*/ 128849 h 331057"/>
                      <a:gd name="connsiteX0" fmla="*/ 0 w 1181100"/>
                      <a:gd name="connsiteY0" fmla="*/ 200287 h 328720"/>
                      <a:gd name="connsiteX1" fmla="*/ 185737 w 1181100"/>
                      <a:gd name="connsiteY1" fmla="*/ 224099 h 328720"/>
                      <a:gd name="connsiteX2" fmla="*/ 265429 w 1181100"/>
                      <a:gd name="connsiteY2" fmla="*/ 214053 h 328720"/>
                      <a:gd name="connsiteX3" fmla="*/ 400050 w 1181100"/>
                      <a:gd name="connsiteY3" fmla="*/ 314587 h 328720"/>
                      <a:gd name="connsiteX4" fmla="*/ 467368 w 1181100"/>
                      <a:gd name="connsiteY4" fmla="*/ 318828 h 328720"/>
                      <a:gd name="connsiteX5" fmla="*/ 647700 w 1181100"/>
                      <a:gd name="connsiteY5" fmla="*/ 157424 h 328720"/>
                      <a:gd name="connsiteX6" fmla="*/ 842962 w 1181100"/>
                      <a:gd name="connsiteY6" fmla="*/ 133612 h 328720"/>
                      <a:gd name="connsiteX7" fmla="*/ 1042987 w 1181100"/>
                      <a:gd name="connsiteY7" fmla="*/ 262 h 328720"/>
                      <a:gd name="connsiteX8" fmla="*/ 1128712 w 1181100"/>
                      <a:gd name="connsiteY8" fmla="*/ 100274 h 328720"/>
                      <a:gd name="connsiteX9" fmla="*/ 1181100 w 1181100"/>
                      <a:gd name="connsiteY9" fmla="*/ 128849 h 32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1100" h="328720">
                        <a:moveTo>
                          <a:pt x="0" y="200287"/>
                        </a:moveTo>
                        <a:cubicBezTo>
                          <a:pt x="70246" y="213780"/>
                          <a:pt x="141499" y="221805"/>
                          <a:pt x="185737" y="224099"/>
                        </a:cubicBezTo>
                        <a:cubicBezTo>
                          <a:pt x="229975" y="226393"/>
                          <a:pt x="201135" y="218050"/>
                          <a:pt x="265429" y="214053"/>
                        </a:cubicBezTo>
                        <a:cubicBezTo>
                          <a:pt x="329723" y="210056"/>
                          <a:pt x="360215" y="305368"/>
                          <a:pt x="400050" y="314587"/>
                        </a:cubicBezTo>
                        <a:cubicBezTo>
                          <a:pt x="439885" y="323806"/>
                          <a:pt x="426093" y="338837"/>
                          <a:pt x="467368" y="318828"/>
                        </a:cubicBezTo>
                        <a:cubicBezTo>
                          <a:pt x="508643" y="298819"/>
                          <a:pt x="585101" y="188293"/>
                          <a:pt x="647700" y="157424"/>
                        </a:cubicBezTo>
                        <a:cubicBezTo>
                          <a:pt x="710299" y="126555"/>
                          <a:pt x="777081" y="159806"/>
                          <a:pt x="842962" y="133612"/>
                        </a:cubicBezTo>
                        <a:cubicBezTo>
                          <a:pt x="908843" y="107418"/>
                          <a:pt x="995362" y="5818"/>
                          <a:pt x="1042987" y="262"/>
                        </a:cubicBezTo>
                        <a:cubicBezTo>
                          <a:pt x="1090612" y="-5294"/>
                          <a:pt x="1105693" y="78843"/>
                          <a:pt x="1128712" y="100274"/>
                        </a:cubicBezTo>
                        <a:cubicBezTo>
                          <a:pt x="1151731" y="121705"/>
                          <a:pt x="1166415" y="125277"/>
                          <a:pt x="1181100" y="128849"/>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sp>
                <p:nvSpPr>
                  <p:cNvPr id="87" name="Freeform: Shape 86">
                    <a:extLst>
                      <a:ext uri="{FF2B5EF4-FFF2-40B4-BE49-F238E27FC236}">
                        <a16:creationId xmlns:a16="http://schemas.microsoft.com/office/drawing/2014/main" id="{C20332F8-4E27-4475-BEDB-297EC7692D97}"/>
                      </a:ext>
                    </a:extLst>
                  </p:cNvPr>
                  <p:cNvSpPr/>
                  <p:nvPr/>
                </p:nvSpPr>
                <p:spPr>
                  <a:xfrm>
                    <a:off x="400050" y="171450"/>
                    <a:ext cx="228600" cy="154405"/>
                  </a:xfrm>
                  <a:custGeom>
                    <a:avLst/>
                    <a:gdLst>
                      <a:gd name="connsiteX0" fmla="*/ 228600 w 228600"/>
                      <a:gd name="connsiteY0" fmla="*/ 0 h 154405"/>
                      <a:gd name="connsiteX1" fmla="*/ 154405 w 228600"/>
                      <a:gd name="connsiteY1" fmla="*/ 2005 h 154405"/>
                      <a:gd name="connsiteX2" fmla="*/ 100263 w 228600"/>
                      <a:gd name="connsiteY2" fmla="*/ 26069 h 154405"/>
                      <a:gd name="connsiteX3" fmla="*/ 30079 w 228600"/>
                      <a:gd name="connsiteY3" fmla="*/ 100263 h 154405"/>
                      <a:gd name="connsiteX4" fmla="*/ 0 w 228600"/>
                      <a:gd name="connsiteY4" fmla="*/ 142374 h 154405"/>
                      <a:gd name="connsiteX5" fmla="*/ 32084 w 228600"/>
                      <a:gd name="connsiteY5" fmla="*/ 154405 h 154405"/>
                      <a:gd name="connsiteX6" fmla="*/ 66174 w 228600"/>
                      <a:gd name="connsiteY6" fmla="*/ 142374 h 154405"/>
                      <a:gd name="connsiteX7" fmla="*/ 124326 w 228600"/>
                      <a:gd name="connsiteY7" fmla="*/ 102269 h 154405"/>
                      <a:gd name="connsiteX8" fmla="*/ 228600 w 228600"/>
                      <a:gd name="connsiteY8" fmla="*/ 0 h 154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 h="154405">
                        <a:moveTo>
                          <a:pt x="228600" y="0"/>
                        </a:moveTo>
                        <a:lnTo>
                          <a:pt x="154405" y="2005"/>
                        </a:lnTo>
                        <a:lnTo>
                          <a:pt x="100263" y="26069"/>
                        </a:lnTo>
                        <a:lnTo>
                          <a:pt x="30079" y="100263"/>
                        </a:lnTo>
                        <a:lnTo>
                          <a:pt x="0" y="142374"/>
                        </a:lnTo>
                        <a:lnTo>
                          <a:pt x="32084" y="154405"/>
                        </a:lnTo>
                        <a:lnTo>
                          <a:pt x="66174" y="142374"/>
                        </a:lnTo>
                        <a:lnTo>
                          <a:pt x="124326" y="102269"/>
                        </a:lnTo>
                        <a:lnTo>
                          <a:pt x="228600" y="0"/>
                        </a:lnTo>
                        <a:close/>
                      </a:path>
                    </a:pathLst>
                  </a:custGeom>
                  <a:solidFill>
                    <a:srgbClr val="000C8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grpSp>
          </p:grpSp>
        </p:grpSp>
        <p:sp>
          <p:nvSpPr>
            <p:cNvPr id="47" name="Rectangle 46">
              <a:extLst>
                <a:ext uri="{FF2B5EF4-FFF2-40B4-BE49-F238E27FC236}">
                  <a16:creationId xmlns:a16="http://schemas.microsoft.com/office/drawing/2014/main" id="{53114190-0910-4843-A55F-90BAF6C3923D}"/>
                </a:ext>
              </a:extLst>
            </p:cNvPr>
            <p:cNvSpPr/>
            <p:nvPr/>
          </p:nvSpPr>
          <p:spPr>
            <a:xfrm>
              <a:off x="-87004" y="84071"/>
              <a:ext cx="10076414" cy="336440"/>
            </a:xfrm>
            <a:prstGeom prst="rect">
              <a:avLst/>
            </a:prstGeom>
            <a:solidFill>
              <a:srgbClr val="080C8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a:solidFill>
                    <a:srgbClr val="0C0880"/>
                  </a:solidFill>
                </a:rPr>
                <a:t>Suppletie locatie</a:t>
              </a:r>
            </a:p>
          </p:txBody>
        </p:sp>
        <p:grpSp>
          <p:nvGrpSpPr>
            <p:cNvPr id="48" name="Group 47">
              <a:extLst>
                <a:ext uri="{FF2B5EF4-FFF2-40B4-BE49-F238E27FC236}">
                  <a16:creationId xmlns:a16="http://schemas.microsoft.com/office/drawing/2014/main" id="{161D7F15-0200-49C8-9B47-C52B647B8F12}"/>
                </a:ext>
              </a:extLst>
            </p:cNvPr>
            <p:cNvGrpSpPr/>
            <p:nvPr/>
          </p:nvGrpSpPr>
          <p:grpSpPr>
            <a:xfrm>
              <a:off x="155200" y="1923919"/>
              <a:ext cx="2188651" cy="470383"/>
              <a:chOff x="5853067" y="3635258"/>
              <a:chExt cx="2188651" cy="597402"/>
            </a:xfrm>
          </p:grpSpPr>
          <p:sp>
            <p:nvSpPr>
              <p:cNvPr id="69" name="Rectangle: Rounded Corners 68">
                <a:extLst>
                  <a:ext uri="{FF2B5EF4-FFF2-40B4-BE49-F238E27FC236}">
                    <a16:creationId xmlns:a16="http://schemas.microsoft.com/office/drawing/2014/main" id="{DD982250-085E-4BC1-8659-E4C50F617D83}"/>
                  </a:ext>
                </a:extLst>
              </p:cNvPr>
              <p:cNvSpPr/>
              <p:nvPr/>
            </p:nvSpPr>
            <p:spPr>
              <a:xfrm>
                <a:off x="6018967" y="3752134"/>
                <a:ext cx="124530" cy="112063"/>
              </a:xfrm>
              <a:prstGeom prst="roundRect">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70" name="Rectangle: Rounded Corners 69">
                <a:extLst>
                  <a:ext uri="{FF2B5EF4-FFF2-40B4-BE49-F238E27FC236}">
                    <a16:creationId xmlns:a16="http://schemas.microsoft.com/office/drawing/2014/main" id="{5363ABBB-BEAA-42A6-8288-A6BF71F39845}"/>
                  </a:ext>
                </a:extLst>
              </p:cNvPr>
              <p:cNvSpPr/>
              <p:nvPr/>
            </p:nvSpPr>
            <p:spPr>
              <a:xfrm>
                <a:off x="6137100" y="3855007"/>
                <a:ext cx="124530" cy="112063"/>
              </a:xfrm>
              <a:prstGeom prst="roundRect">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71" name="Rectangle: Rounded Corners 70">
                <a:extLst>
                  <a:ext uri="{FF2B5EF4-FFF2-40B4-BE49-F238E27FC236}">
                    <a16:creationId xmlns:a16="http://schemas.microsoft.com/office/drawing/2014/main" id="{C3B00DB4-95B1-4C7F-AE43-FCDB771DC80B}"/>
                  </a:ext>
                </a:extLst>
              </p:cNvPr>
              <p:cNvSpPr/>
              <p:nvPr/>
            </p:nvSpPr>
            <p:spPr>
              <a:xfrm>
                <a:off x="6137100" y="3651631"/>
                <a:ext cx="124530" cy="112063"/>
              </a:xfrm>
              <a:prstGeom prst="roundRect">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72" name="Rectangle: Rounded Corners 71">
                <a:extLst>
                  <a:ext uri="{FF2B5EF4-FFF2-40B4-BE49-F238E27FC236}">
                    <a16:creationId xmlns:a16="http://schemas.microsoft.com/office/drawing/2014/main" id="{01F267EA-D27B-4884-825A-15137F40DDCF}"/>
                  </a:ext>
                </a:extLst>
              </p:cNvPr>
              <p:cNvSpPr/>
              <p:nvPr/>
            </p:nvSpPr>
            <p:spPr>
              <a:xfrm>
                <a:off x="5894438" y="3657741"/>
                <a:ext cx="124530" cy="112063"/>
              </a:xfrm>
              <a:prstGeom prst="roundRect">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73" name="Rectangle: Rounded Corners 72">
                <a:extLst>
                  <a:ext uri="{FF2B5EF4-FFF2-40B4-BE49-F238E27FC236}">
                    <a16:creationId xmlns:a16="http://schemas.microsoft.com/office/drawing/2014/main" id="{A28E158B-B574-44FE-BE91-60C965C528A1}"/>
                  </a:ext>
                </a:extLst>
              </p:cNvPr>
              <p:cNvSpPr/>
              <p:nvPr/>
            </p:nvSpPr>
            <p:spPr>
              <a:xfrm>
                <a:off x="5906134" y="3866264"/>
                <a:ext cx="124530" cy="112063"/>
              </a:xfrm>
              <a:prstGeom prst="roundRect">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74" name="Rectangle: Rounded Corners 73">
                <a:extLst>
                  <a:ext uri="{FF2B5EF4-FFF2-40B4-BE49-F238E27FC236}">
                    <a16:creationId xmlns:a16="http://schemas.microsoft.com/office/drawing/2014/main" id="{387127A6-772F-48B7-BE19-DFCC816C8A3E}"/>
                  </a:ext>
                </a:extLst>
              </p:cNvPr>
              <p:cNvSpPr/>
              <p:nvPr/>
            </p:nvSpPr>
            <p:spPr>
              <a:xfrm>
                <a:off x="6246529" y="3761118"/>
                <a:ext cx="124530" cy="112063"/>
              </a:xfrm>
              <a:prstGeom prst="roundRect">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75" name="Rectangle: Rounded Corners 74">
                <a:extLst>
                  <a:ext uri="{FF2B5EF4-FFF2-40B4-BE49-F238E27FC236}">
                    <a16:creationId xmlns:a16="http://schemas.microsoft.com/office/drawing/2014/main" id="{5A20B5C6-D8F1-426A-A1C7-04264FAE9834}"/>
                  </a:ext>
                </a:extLst>
              </p:cNvPr>
              <p:cNvSpPr/>
              <p:nvPr/>
            </p:nvSpPr>
            <p:spPr>
              <a:xfrm>
                <a:off x="6585388" y="3680935"/>
                <a:ext cx="737110" cy="290288"/>
              </a:xfrm>
              <a:prstGeom prst="roundRect">
                <a:avLst/>
              </a:prstGeom>
              <a:solidFill>
                <a:srgbClr val="080C80">
                  <a:alpha val="5098"/>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76" name="Rectangle: Rounded Corners 75">
                <a:extLst>
                  <a:ext uri="{FF2B5EF4-FFF2-40B4-BE49-F238E27FC236}">
                    <a16:creationId xmlns:a16="http://schemas.microsoft.com/office/drawing/2014/main" id="{26A5DCD7-B8D3-4C4F-B943-62499E0FBD42}"/>
                  </a:ext>
                </a:extLst>
              </p:cNvPr>
              <p:cNvSpPr/>
              <p:nvPr/>
            </p:nvSpPr>
            <p:spPr>
              <a:xfrm>
                <a:off x="7455250" y="3635258"/>
                <a:ext cx="280941" cy="97593"/>
              </a:xfrm>
              <a:prstGeom prst="roundRect">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77" name="Rectangle: Rounded Corners 76">
                <a:extLst>
                  <a:ext uri="{FF2B5EF4-FFF2-40B4-BE49-F238E27FC236}">
                    <a16:creationId xmlns:a16="http://schemas.microsoft.com/office/drawing/2014/main" id="{3C861DE0-38D2-48F4-AA93-BB1A2DA262EC}"/>
                  </a:ext>
                </a:extLst>
              </p:cNvPr>
              <p:cNvSpPr/>
              <p:nvPr/>
            </p:nvSpPr>
            <p:spPr>
              <a:xfrm>
                <a:off x="7582566" y="3780720"/>
                <a:ext cx="280941" cy="97593"/>
              </a:xfrm>
              <a:prstGeom prst="roundRect">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sp>
            <p:nvSpPr>
              <p:cNvPr id="78" name="Rectangle: Rounded Corners 77">
                <a:extLst>
                  <a:ext uri="{FF2B5EF4-FFF2-40B4-BE49-F238E27FC236}">
                    <a16:creationId xmlns:a16="http://schemas.microsoft.com/office/drawing/2014/main" id="{452159EC-82C8-479E-96D2-F1152F23B402}"/>
                  </a:ext>
                </a:extLst>
              </p:cNvPr>
              <p:cNvSpPr/>
              <p:nvPr/>
            </p:nvSpPr>
            <p:spPr>
              <a:xfrm>
                <a:off x="7694133" y="3931495"/>
                <a:ext cx="280941" cy="97593"/>
              </a:xfrm>
              <a:prstGeom prst="roundRect">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grpSp>
            <p:nvGrpSpPr>
              <p:cNvPr id="79" name="Group 78">
                <a:extLst>
                  <a:ext uri="{FF2B5EF4-FFF2-40B4-BE49-F238E27FC236}">
                    <a16:creationId xmlns:a16="http://schemas.microsoft.com/office/drawing/2014/main" id="{968BF068-3882-4832-ABEE-C6D5C9193CCE}"/>
                  </a:ext>
                </a:extLst>
              </p:cNvPr>
              <p:cNvGrpSpPr/>
              <p:nvPr/>
            </p:nvGrpSpPr>
            <p:grpSpPr>
              <a:xfrm>
                <a:off x="5853067" y="4132853"/>
                <a:ext cx="2188651" cy="99807"/>
                <a:chOff x="1182412" y="3626384"/>
                <a:chExt cx="837773" cy="78945"/>
              </a:xfrm>
            </p:grpSpPr>
            <p:sp>
              <p:nvSpPr>
                <p:cNvPr id="80" name="Freeform: Shape 79">
                  <a:extLst>
                    <a:ext uri="{FF2B5EF4-FFF2-40B4-BE49-F238E27FC236}">
                      <a16:creationId xmlns:a16="http://schemas.microsoft.com/office/drawing/2014/main" id="{FE817D54-F3CF-4294-9A13-8BD4C7D37741}"/>
                    </a:ext>
                  </a:extLst>
                </p:cNvPr>
                <p:cNvSpPr/>
                <p:nvPr/>
              </p:nvSpPr>
              <p:spPr>
                <a:xfrm>
                  <a:off x="1182412" y="3626384"/>
                  <a:ext cx="837773" cy="78945"/>
                </a:xfrm>
                <a:custGeom>
                  <a:avLst/>
                  <a:gdLst>
                    <a:gd name="connsiteX0" fmla="*/ 0 w 1499616"/>
                    <a:gd name="connsiteY0" fmla="*/ 6096 h 115824"/>
                    <a:gd name="connsiteX1" fmla="*/ 0 w 1499616"/>
                    <a:gd name="connsiteY1" fmla="*/ 115824 h 115824"/>
                    <a:gd name="connsiteX2" fmla="*/ 1499616 w 1499616"/>
                    <a:gd name="connsiteY2" fmla="*/ 103632 h 115824"/>
                    <a:gd name="connsiteX3" fmla="*/ 1493520 w 1499616"/>
                    <a:gd name="connsiteY3" fmla="*/ 0 h 115824"/>
                    <a:gd name="connsiteX4" fmla="*/ 0 w 1499616"/>
                    <a:gd name="connsiteY4" fmla="*/ 6096 h 115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616" h="115824">
                      <a:moveTo>
                        <a:pt x="0" y="6096"/>
                      </a:moveTo>
                      <a:lnTo>
                        <a:pt x="0" y="115824"/>
                      </a:lnTo>
                      <a:lnTo>
                        <a:pt x="1499616" y="103632"/>
                      </a:lnTo>
                      <a:lnTo>
                        <a:pt x="1493520" y="0"/>
                      </a:lnTo>
                      <a:lnTo>
                        <a:pt x="0" y="6096"/>
                      </a:lnTo>
                      <a:close/>
                    </a:path>
                  </a:pathLst>
                </a:custGeom>
                <a:gradFill>
                  <a:gsLst>
                    <a:gs pos="53000">
                      <a:schemeClr val="accent1">
                        <a:alpha val="10000"/>
                      </a:schemeClr>
                    </a:gs>
                    <a:gs pos="0">
                      <a:schemeClr val="accent1">
                        <a:alpha val="1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cxnSp>
              <p:nvCxnSpPr>
                <p:cNvPr id="81" name="Straight Connector 80">
                  <a:extLst>
                    <a:ext uri="{FF2B5EF4-FFF2-40B4-BE49-F238E27FC236}">
                      <a16:creationId xmlns:a16="http://schemas.microsoft.com/office/drawing/2014/main" id="{37E8BA41-103D-49F0-BDE0-9F7C2CA3C76D}"/>
                    </a:ext>
                  </a:extLst>
                </p:cNvPr>
                <p:cNvCxnSpPr>
                  <a:cxnSpLocks/>
                  <a:stCxn id="80" idx="0"/>
                </p:cNvCxnSpPr>
                <p:nvPr/>
              </p:nvCxnSpPr>
              <p:spPr>
                <a:xfrm flipV="1">
                  <a:off x="1182412" y="3628075"/>
                  <a:ext cx="837773" cy="246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49" name="Group 48">
              <a:extLst>
                <a:ext uri="{FF2B5EF4-FFF2-40B4-BE49-F238E27FC236}">
                  <a16:creationId xmlns:a16="http://schemas.microsoft.com/office/drawing/2014/main" id="{B1D54BC8-0E94-491B-9275-803BC7642620}"/>
                </a:ext>
              </a:extLst>
            </p:cNvPr>
            <p:cNvGrpSpPr/>
            <p:nvPr/>
          </p:nvGrpSpPr>
          <p:grpSpPr>
            <a:xfrm>
              <a:off x="2655572" y="2104094"/>
              <a:ext cx="2188651" cy="269145"/>
              <a:chOff x="5352653" y="3886483"/>
              <a:chExt cx="2188651" cy="269145"/>
            </a:xfrm>
          </p:grpSpPr>
          <p:grpSp>
            <p:nvGrpSpPr>
              <p:cNvPr id="61" name="Group 60">
                <a:extLst>
                  <a:ext uri="{FF2B5EF4-FFF2-40B4-BE49-F238E27FC236}">
                    <a16:creationId xmlns:a16="http://schemas.microsoft.com/office/drawing/2014/main" id="{F8233C4C-22FF-46EF-8E33-C322B988BE9D}"/>
                  </a:ext>
                </a:extLst>
              </p:cNvPr>
              <p:cNvGrpSpPr/>
              <p:nvPr/>
            </p:nvGrpSpPr>
            <p:grpSpPr>
              <a:xfrm>
                <a:off x="5352653" y="4070186"/>
                <a:ext cx="2188651" cy="85442"/>
                <a:chOff x="1182412" y="3626384"/>
                <a:chExt cx="837773" cy="78945"/>
              </a:xfrm>
            </p:grpSpPr>
            <p:sp>
              <p:nvSpPr>
                <p:cNvPr id="67" name="Freeform: Shape 66">
                  <a:extLst>
                    <a:ext uri="{FF2B5EF4-FFF2-40B4-BE49-F238E27FC236}">
                      <a16:creationId xmlns:a16="http://schemas.microsoft.com/office/drawing/2014/main" id="{3C76D14C-04D0-4B1E-AE9B-CEDB06A72370}"/>
                    </a:ext>
                  </a:extLst>
                </p:cNvPr>
                <p:cNvSpPr/>
                <p:nvPr/>
              </p:nvSpPr>
              <p:spPr>
                <a:xfrm>
                  <a:off x="1182412" y="3626384"/>
                  <a:ext cx="837773" cy="78945"/>
                </a:xfrm>
                <a:custGeom>
                  <a:avLst/>
                  <a:gdLst>
                    <a:gd name="connsiteX0" fmla="*/ 0 w 1499616"/>
                    <a:gd name="connsiteY0" fmla="*/ 6096 h 115824"/>
                    <a:gd name="connsiteX1" fmla="*/ 0 w 1499616"/>
                    <a:gd name="connsiteY1" fmla="*/ 115824 h 115824"/>
                    <a:gd name="connsiteX2" fmla="*/ 1499616 w 1499616"/>
                    <a:gd name="connsiteY2" fmla="*/ 103632 h 115824"/>
                    <a:gd name="connsiteX3" fmla="*/ 1493520 w 1499616"/>
                    <a:gd name="connsiteY3" fmla="*/ 0 h 115824"/>
                    <a:gd name="connsiteX4" fmla="*/ 0 w 1499616"/>
                    <a:gd name="connsiteY4" fmla="*/ 6096 h 115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616" h="115824">
                      <a:moveTo>
                        <a:pt x="0" y="6096"/>
                      </a:moveTo>
                      <a:lnTo>
                        <a:pt x="0" y="115824"/>
                      </a:lnTo>
                      <a:lnTo>
                        <a:pt x="1499616" y="103632"/>
                      </a:lnTo>
                      <a:lnTo>
                        <a:pt x="1493520" y="0"/>
                      </a:lnTo>
                      <a:lnTo>
                        <a:pt x="0" y="6096"/>
                      </a:lnTo>
                      <a:close/>
                    </a:path>
                  </a:pathLst>
                </a:custGeom>
                <a:gradFill>
                  <a:gsLst>
                    <a:gs pos="53000">
                      <a:schemeClr val="accent1">
                        <a:alpha val="10000"/>
                      </a:schemeClr>
                    </a:gs>
                    <a:gs pos="0">
                      <a:schemeClr val="accent1">
                        <a:alpha val="1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200"/>
                </a:p>
              </p:txBody>
            </p:sp>
            <p:cxnSp>
              <p:nvCxnSpPr>
                <p:cNvPr id="68" name="Straight Connector 67">
                  <a:extLst>
                    <a:ext uri="{FF2B5EF4-FFF2-40B4-BE49-F238E27FC236}">
                      <a16:creationId xmlns:a16="http://schemas.microsoft.com/office/drawing/2014/main" id="{898BC089-5829-4EB7-B7FB-4DA0E653EEE0}"/>
                    </a:ext>
                  </a:extLst>
                </p:cNvPr>
                <p:cNvCxnSpPr>
                  <a:cxnSpLocks/>
                  <a:stCxn id="67" idx="0"/>
                </p:cNvCxnSpPr>
                <p:nvPr/>
              </p:nvCxnSpPr>
              <p:spPr>
                <a:xfrm flipV="1">
                  <a:off x="1182412" y="3628075"/>
                  <a:ext cx="837773" cy="246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62" name="Freeform: Shape 61">
                <a:extLst>
                  <a:ext uri="{FF2B5EF4-FFF2-40B4-BE49-F238E27FC236}">
                    <a16:creationId xmlns:a16="http://schemas.microsoft.com/office/drawing/2014/main" id="{F8D82EEC-4B97-41F8-B1E4-82A7C481A754}"/>
                  </a:ext>
                </a:extLst>
              </p:cNvPr>
              <p:cNvSpPr/>
              <p:nvPr/>
            </p:nvSpPr>
            <p:spPr>
              <a:xfrm rot="60000">
                <a:off x="5924380" y="3893718"/>
                <a:ext cx="1079375" cy="179974"/>
              </a:xfrm>
              <a:custGeom>
                <a:avLst/>
                <a:gdLst>
                  <a:gd name="connsiteX0" fmla="*/ 0 w 995680"/>
                  <a:gd name="connsiteY0" fmla="*/ 147320 h 147320"/>
                  <a:gd name="connsiteX1" fmla="*/ 172720 w 995680"/>
                  <a:gd name="connsiteY1" fmla="*/ 10160 h 147320"/>
                  <a:gd name="connsiteX2" fmla="*/ 320040 w 995680"/>
                  <a:gd name="connsiteY2" fmla="*/ 121920 h 147320"/>
                  <a:gd name="connsiteX3" fmla="*/ 513080 w 995680"/>
                  <a:gd name="connsiteY3" fmla="*/ 0 h 147320"/>
                  <a:gd name="connsiteX4" fmla="*/ 670560 w 995680"/>
                  <a:gd name="connsiteY4" fmla="*/ 121920 h 147320"/>
                  <a:gd name="connsiteX5" fmla="*/ 873760 w 995680"/>
                  <a:gd name="connsiteY5" fmla="*/ 10160 h 147320"/>
                  <a:gd name="connsiteX6" fmla="*/ 995680 w 995680"/>
                  <a:gd name="connsiteY6" fmla="*/ 132080 h 14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5680" h="147320">
                    <a:moveTo>
                      <a:pt x="0" y="147320"/>
                    </a:moveTo>
                    <a:cubicBezTo>
                      <a:pt x="59690" y="80856"/>
                      <a:pt x="119380" y="14393"/>
                      <a:pt x="172720" y="10160"/>
                    </a:cubicBezTo>
                    <a:cubicBezTo>
                      <a:pt x="226060" y="5927"/>
                      <a:pt x="263313" y="123613"/>
                      <a:pt x="320040" y="121920"/>
                    </a:cubicBezTo>
                    <a:cubicBezTo>
                      <a:pt x="376767" y="120227"/>
                      <a:pt x="454660" y="0"/>
                      <a:pt x="513080" y="0"/>
                    </a:cubicBezTo>
                    <a:cubicBezTo>
                      <a:pt x="571500" y="0"/>
                      <a:pt x="610447" y="120227"/>
                      <a:pt x="670560" y="121920"/>
                    </a:cubicBezTo>
                    <a:cubicBezTo>
                      <a:pt x="730673" y="123613"/>
                      <a:pt x="819573" y="8467"/>
                      <a:pt x="873760" y="10160"/>
                    </a:cubicBezTo>
                    <a:cubicBezTo>
                      <a:pt x="927947" y="11853"/>
                      <a:pt x="961813" y="71966"/>
                      <a:pt x="995680" y="132080"/>
                    </a:cubicBezTo>
                  </a:path>
                </a:pathLst>
              </a:custGeom>
              <a:gradFill flip="none" rotWithShape="1">
                <a:gsLst>
                  <a:gs pos="0">
                    <a:schemeClr val="accent1">
                      <a:alpha val="20000"/>
                    </a:schemeClr>
                  </a:gs>
                  <a:gs pos="100000">
                    <a:schemeClr val="accent1">
                      <a:alpha val="10000"/>
                    </a:schemeClr>
                  </a:gs>
                </a:gsLst>
                <a:lin ang="5400000" scaled="1"/>
                <a:tileRect/>
              </a:gra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NL" sz="1200"/>
              </a:p>
            </p:txBody>
          </p:sp>
          <p:cxnSp>
            <p:nvCxnSpPr>
              <p:cNvPr id="63" name="Straight Arrow Connector 62">
                <a:extLst>
                  <a:ext uri="{FF2B5EF4-FFF2-40B4-BE49-F238E27FC236}">
                    <a16:creationId xmlns:a16="http://schemas.microsoft.com/office/drawing/2014/main" id="{01666DDB-9F47-4CDA-BC41-B3CF15D173B0}"/>
                  </a:ext>
                </a:extLst>
              </p:cNvPr>
              <p:cNvCxnSpPr>
                <a:cxnSpLocks/>
              </p:cNvCxnSpPr>
              <p:nvPr/>
            </p:nvCxnSpPr>
            <p:spPr>
              <a:xfrm flipH="1">
                <a:off x="6304335" y="3886483"/>
                <a:ext cx="86945" cy="79998"/>
              </a:xfrm>
              <a:prstGeom prst="straightConnector1">
                <a:avLst/>
              </a:prstGeom>
              <a:grpFill/>
              <a:ln>
                <a:tailEnd type="triangle" w="sm" len="sm"/>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8109FF33-A056-4459-8EC4-0D7EC193B4CF}"/>
                  </a:ext>
                </a:extLst>
              </p:cNvPr>
              <p:cNvCxnSpPr>
                <a:cxnSpLocks/>
              </p:cNvCxnSpPr>
              <p:nvPr/>
            </p:nvCxnSpPr>
            <p:spPr>
              <a:xfrm>
                <a:off x="6193516" y="3907020"/>
                <a:ext cx="66002" cy="68570"/>
              </a:xfrm>
              <a:prstGeom prst="straightConnector1">
                <a:avLst/>
              </a:prstGeom>
              <a:grpFill/>
              <a:ln>
                <a:tailEnd type="triangle" w="sm" len="sm"/>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0BC6F716-5620-4867-96BA-04AD37A923A2}"/>
                  </a:ext>
                </a:extLst>
              </p:cNvPr>
              <p:cNvCxnSpPr>
                <a:cxnSpLocks/>
              </p:cNvCxnSpPr>
              <p:nvPr/>
            </p:nvCxnSpPr>
            <p:spPr>
              <a:xfrm flipH="1">
                <a:off x="6680034" y="3900940"/>
                <a:ext cx="86945" cy="79998"/>
              </a:xfrm>
              <a:prstGeom prst="straightConnector1">
                <a:avLst/>
              </a:prstGeom>
              <a:grpFill/>
              <a:ln>
                <a:tailEnd type="triangle" w="sm" len="sm"/>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8147F7F1-ED0F-4D52-9E80-564842DAD43B}"/>
                  </a:ext>
                </a:extLst>
              </p:cNvPr>
              <p:cNvCxnSpPr>
                <a:cxnSpLocks/>
              </p:cNvCxnSpPr>
              <p:nvPr/>
            </p:nvCxnSpPr>
            <p:spPr>
              <a:xfrm>
                <a:off x="6544862" y="3891059"/>
                <a:ext cx="70207" cy="79987"/>
              </a:xfrm>
              <a:prstGeom prst="straightConnector1">
                <a:avLst/>
              </a:prstGeom>
              <a:grpFill/>
              <a:ln>
                <a:tailEnd type="triangle" w="sm" len="sm"/>
              </a:ln>
            </p:spPr>
            <p:style>
              <a:lnRef idx="1">
                <a:schemeClr val="accent1"/>
              </a:lnRef>
              <a:fillRef idx="0">
                <a:schemeClr val="accent1"/>
              </a:fillRef>
              <a:effectRef idx="0">
                <a:schemeClr val="accent1"/>
              </a:effectRef>
              <a:fontRef idx="minor">
                <a:schemeClr val="tx1"/>
              </a:fontRef>
            </p:style>
          </p:cxnSp>
        </p:grpSp>
        <p:sp>
          <p:nvSpPr>
            <p:cNvPr id="50" name="Rectangle 49">
              <a:extLst>
                <a:ext uri="{FF2B5EF4-FFF2-40B4-BE49-F238E27FC236}">
                  <a16:creationId xmlns:a16="http://schemas.microsoft.com/office/drawing/2014/main" id="{DF8F3F63-30F6-4E6B-BD22-13CAD93C0018}"/>
                </a:ext>
              </a:extLst>
            </p:cNvPr>
            <p:cNvSpPr/>
            <p:nvPr/>
          </p:nvSpPr>
          <p:spPr>
            <a:xfrm>
              <a:off x="2897084" y="1743964"/>
              <a:ext cx="1659931" cy="260738"/>
            </a:xfrm>
            <a:prstGeom prst="rect">
              <a:avLst/>
            </a:prstGeom>
          </p:spPr>
          <p:txBody>
            <a:bodyPr wrap="square">
              <a:spAutoFit/>
            </a:bodyPr>
            <a:lstStyle/>
            <a:p>
              <a:pPr algn="ctr"/>
              <a:r>
                <a:rPr lang="nl-NL" sz="800" i="1"/>
                <a:t>“Zandbrommers”</a:t>
              </a:r>
            </a:p>
          </p:txBody>
        </p:sp>
        <p:sp>
          <p:nvSpPr>
            <p:cNvPr id="51" name="Rectangle 50">
              <a:extLst>
                <a:ext uri="{FF2B5EF4-FFF2-40B4-BE49-F238E27FC236}">
                  <a16:creationId xmlns:a16="http://schemas.microsoft.com/office/drawing/2014/main" id="{6A7767B3-1E1F-4AD4-A398-E1550E8538A7}"/>
                </a:ext>
              </a:extLst>
            </p:cNvPr>
            <p:cNvSpPr/>
            <p:nvPr/>
          </p:nvSpPr>
          <p:spPr>
            <a:xfrm>
              <a:off x="747183" y="1640956"/>
              <a:ext cx="1060601" cy="260738"/>
            </a:xfrm>
            <a:prstGeom prst="rect">
              <a:avLst/>
            </a:prstGeom>
          </p:spPr>
          <p:txBody>
            <a:bodyPr wrap="square">
              <a:spAutoFit/>
            </a:bodyPr>
            <a:lstStyle/>
            <a:p>
              <a:pPr algn="ctr"/>
              <a:r>
                <a:rPr lang="nl-NL" sz="800" i="1"/>
                <a:t>“Zoutvaatje”</a:t>
              </a:r>
            </a:p>
          </p:txBody>
        </p:sp>
        <p:sp>
          <p:nvSpPr>
            <p:cNvPr id="52" name="Rectangle 51">
              <a:extLst>
                <a:ext uri="{FF2B5EF4-FFF2-40B4-BE49-F238E27FC236}">
                  <a16:creationId xmlns:a16="http://schemas.microsoft.com/office/drawing/2014/main" id="{6DC6203B-309C-4C11-AC3F-DFA48DF0D9B3}"/>
                </a:ext>
              </a:extLst>
            </p:cNvPr>
            <p:cNvSpPr/>
            <p:nvPr/>
          </p:nvSpPr>
          <p:spPr>
            <a:xfrm>
              <a:off x="1532168" y="1651479"/>
              <a:ext cx="1060601" cy="260738"/>
            </a:xfrm>
            <a:prstGeom prst="rect">
              <a:avLst/>
            </a:prstGeom>
          </p:spPr>
          <p:txBody>
            <a:bodyPr wrap="square">
              <a:spAutoFit/>
            </a:bodyPr>
            <a:lstStyle/>
            <a:p>
              <a:pPr algn="ctr"/>
              <a:r>
                <a:rPr lang="nl-NL" sz="800" i="1"/>
                <a:t>“Bollen”</a:t>
              </a:r>
            </a:p>
          </p:txBody>
        </p:sp>
        <p:sp>
          <p:nvSpPr>
            <p:cNvPr id="53" name="Rectangle 52">
              <a:extLst>
                <a:ext uri="{FF2B5EF4-FFF2-40B4-BE49-F238E27FC236}">
                  <a16:creationId xmlns:a16="http://schemas.microsoft.com/office/drawing/2014/main" id="{385BEB89-B35A-49BE-A2FC-3FA230E13BBA}"/>
                </a:ext>
              </a:extLst>
            </p:cNvPr>
            <p:cNvSpPr/>
            <p:nvPr/>
          </p:nvSpPr>
          <p:spPr>
            <a:xfrm>
              <a:off x="-75823" y="1652289"/>
              <a:ext cx="1060601" cy="260738"/>
            </a:xfrm>
            <a:prstGeom prst="rect">
              <a:avLst/>
            </a:prstGeom>
          </p:spPr>
          <p:txBody>
            <a:bodyPr wrap="square">
              <a:spAutoFit/>
            </a:bodyPr>
            <a:lstStyle/>
            <a:p>
              <a:pPr algn="ctr"/>
              <a:r>
                <a:rPr lang="nl-NL" sz="800" i="1"/>
                <a:t>“Mozaïek”</a:t>
              </a:r>
            </a:p>
          </p:txBody>
        </p:sp>
        <p:sp>
          <p:nvSpPr>
            <p:cNvPr id="54" name="Rectangle 53">
              <a:extLst>
                <a:ext uri="{FF2B5EF4-FFF2-40B4-BE49-F238E27FC236}">
                  <a16:creationId xmlns:a16="http://schemas.microsoft.com/office/drawing/2014/main" id="{BA9E615E-D7F9-4BA3-B0BD-12B384725B9C}"/>
                </a:ext>
              </a:extLst>
            </p:cNvPr>
            <p:cNvSpPr/>
            <p:nvPr/>
          </p:nvSpPr>
          <p:spPr>
            <a:xfrm>
              <a:off x="556911" y="858153"/>
              <a:ext cx="1430585" cy="260738"/>
            </a:xfrm>
            <a:prstGeom prst="rect">
              <a:avLst/>
            </a:prstGeom>
          </p:spPr>
          <p:txBody>
            <a:bodyPr wrap="square">
              <a:spAutoFit/>
            </a:bodyPr>
            <a:lstStyle/>
            <a:p>
              <a:pPr algn="ctr"/>
              <a:r>
                <a:rPr lang="nl-NL" sz="800" i="1"/>
                <a:t>Vooroeversuppletie</a:t>
              </a:r>
            </a:p>
          </p:txBody>
        </p:sp>
        <p:sp>
          <p:nvSpPr>
            <p:cNvPr id="55" name="Rectangle 54">
              <a:extLst>
                <a:ext uri="{FF2B5EF4-FFF2-40B4-BE49-F238E27FC236}">
                  <a16:creationId xmlns:a16="http://schemas.microsoft.com/office/drawing/2014/main" id="{52AAED39-AE91-4E9D-B2C0-DBECCA89CDF1}"/>
                </a:ext>
              </a:extLst>
            </p:cNvPr>
            <p:cNvSpPr/>
            <p:nvPr/>
          </p:nvSpPr>
          <p:spPr>
            <a:xfrm>
              <a:off x="2953835" y="1000004"/>
              <a:ext cx="1430585" cy="260738"/>
            </a:xfrm>
            <a:prstGeom prst="rect">
              <a:avLst/>
            </a:prstGeom>
          </p:spPr>
          <p:txBody>
            <a:bodyPr wrap="square">
              <a:spAutoFit/>
            </a:bodyPr>
            <a:lstStyle/>
            <a:p>
              <a:pPr algn="ctr"/>
              <a:r>
                <a:rPr lang="nl-NL" sz="800" i="1"/>
                <a:t>Strandsuppletie</a:t>
              </a:r>
            </a:p>
          </p:txBody>
        </p:sp>
        <p:sp>
          <p:nvSpPr>
            <p:cNvPr id="56" name="Rectangle 55">
              <a:extLst>
                <a:ext uri="{FF2B5EF4-FFF2-40B4-BE49-F238E27FC236}">
                  <a16:creationId xmlns:a16="http://schemas.microsoft.com/office/drawing/2014/main" id="{631C71D0-63D6-4F54-823F-E2DE24523AD4}"/>
                </a:ext>
              </a:extLst>
            </p:cNvPr>
            <p:cNvSpPr/>
            <p:nvPr/>
          </p:nvSpPr>
          <p:spPr>
            <a:xfrm>
              <a:off x="8001052" y="1047555"/>
              <a:ext cx="1430585" cy="260738"/>
            </a:xfrm>
            <a:prstGeom prst="rect">
              <a:avLst/>
            </a:prstGeom>
          </p:spPr>
          <p:txBody>
            <a:bodyPr wrap="square">
              <a:spAutoFit/>
            </a:bodyPr>
            <a:lstStyle/>
            <a:p>
              <a:pPr algn="ctr"/>
              <a:r>
                <a:rPr lang="nl-NL" sz="800" i="1"/>
                <a:t>Geulwandsuppletie</a:t>
              </a:r>
            </a:p>
          </p:txBody>
        </p:sp>
        <p:sp>
          <p:nvSpPr>
            <p:cNvPr id="57" name="Rectangle 56">
              <a:extLst>
                <a:ext uri="{FF2B5EF4-FFF2-40B4-BE49-F238E27FC236}">
                  <a16:creationId xmlns:a16="http://schemas.microsoft.com/office/drawing/2014/main" id="{942E9CE9-AF10-46A1-BCDC-6D6840C7780B}"/>
                </a:ext>
              </a:extLst>
            </p:cNvPr>
            <p:cNvSpPr/>
            <p:nvPr/>
          </p:nvSpPr>
          <p:spPr>
            <a:xfrm>
              <a:off x="-44964" y="4031561"/>
              <a:ext cx="981186" cy="558724"/>
            </a:xfrm>
            <a:prstGeom prst="rect">
              <a:avLst/>
            </a:prstGeom>
          </p:spPr>
          <p:txBody>
            <a:bodyPr wrap="square">
              <a:spAutoFit/>
            </a:bodyPr>
            <a:lstStyle/>
            <a:p>
              <a:pPr algn="ctr"/>
              <a:r>
                <a:rPr lang="nl-NL" sz="800" i="1"/>
                <a:t>Continue suppletie op de vooroever</a:t>
              </a:r>
            </a:p>
          </p:txBody>
        </p:sp>
        <p:sp>
          <p:nvSpPr>
            <p:cNvPr id="58" name="Rectangle 57">
              <a:extLst>
                <a:ext uri="{FF2B5EF4-FFF2-40B4-BE49-F238E27FC236}">
                  <a16:creationId xmlns:a16="http://schemas.microsoft.com/office/drawing/2014/main" id="{F48E416A-2846-477D-AE48-15BF56B94B86}"/>
                </a:ext>
              </a:extLst>
            </p:cNvPr>
            <p:cNvSpPr/>
            <p:nvPr/>
          </p:nvSpPr>
          <p:spPr>
            <a:xfrm>
              <a:off x="2471122" y="4087545"/>
              <a:ext cx="981186" cy="558724"/>
            </a:xfrm>
            <a:prstGeom prst="rect">
              <a:avLst/>
            </a:prstGeom>
          </p:spPr>
          <p:txBody>
            <a:bodyPr wrap="square">
              <a:spAutoFit/>
            </a:bodyPr>
            <a:lstStyle/>
            <a:p>
              <a:pPr algn="ctr"/>
              <a:r>
                <a:rPr lang="nl-NL" sz="800" i="1"/>
                <a:t>Continue suppletie op het strand</a:t>
              </a:r>
            </a:p>
          </p:txBody>
        </p:sp>
        <p:sp>
          <p:nvSpPr>
            <p:cNvPr id="59" name="Rectangle 58">
              <a:extLst>
                <a:ext uri="{FF2B5EF4-FFF2-40B4-BE49-F238E27FC236}">
                  <a16:creationId xmlns:a16="http://schemas.microsoft.com/office/drawing/2014/main" id="{115BC4FD-DB3D-42E6-A950-5817571FB722}"/>
                </a:ext>
              </a:extLst>
            </p:cNvPr>
            <p:cNvSpPr/>
            <p:nvPr/>
          </p:nvSpPr>
          <p:spPr>
            <a:xfrm>
              <a:off x="-31928" y="4979212"/>
              <a:ext cx="981186" cy="260738"/>
            </a:xfrm>
            <a:prstGeom prst="rect">
              <a:avLst/>
            </a:prstGeom>
          </p:spPr>
          <p:txBody>
            <a:bodyPr wrap="square">
              <a:spAutoFit/>
            </a:bodyPr>
            <a:lstStyle/>
            <a:p>
              <a:pPr algn="ctr"/>
              <a:r>
                <a:rPr lang="nl-NL" sz="800" i="1"/>
                <a:t>Verstoring</a:t>
              </a:r>
            </a:p>
          </p:txBody>
        </p:sp>
        <p:sp>
          <p:nvSpPr>
            <p:cNvPr id="60" name="Rectangle 59">
              <a:extLst>
                <a:ext uri="{FF2B5EF4-FFF2-40B4-BE49-F238E27FC236}">
                  <a16:creationId xmlns:a16="http://schemas.microsoft.com/office/drawing/2014/main" id="{BC6B0209-2D79-42AC-AC66-0EDFBBE55FBE}"/>
                </a:ext>
              </a:extLst>
            </p:cNvPr>
            <p:cNvSpPr/>
            <p:nvPr/>
          </p:nvSpPr>
          <p:spPr>
            <a:xfrm>
              <a:off x="5449788" y="1520808"/>
              <a:ext cx="1659931" cy="260738"/>
            </a:xfrm>
            <a:prstGeom prst="rect">
              <a:avLst/>
            </a:prstGeom>
          </p:spPr>
          <p:txBody>
            <a:bodyPr wrap="square">
              <a:spAutoFit/>
            </a:bodyPr>
            <a:lstStyle/>
            <a:p>
              <a:pPr algn="ctr"/>
              <a:r>
                <a:rPr lang="nl-NL" sz="800" i="1"/>
                <a:t>-</a:t>
              </a:r>
            </a:p>
          </p:txBody>
        </p:sp>
      </p:grpSp>
    </p:spTree>
    <p:extLst>
      <p:ext uri="{BB962C8B-B14F-4D97-AF65-F5344CB8AC3E}">
        <p14:creationId xmlns:p14="http://schemas.microsoft.com/office/powerpoint/2010/main" val="15778160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67B662B-1D71-42B5-AE87-E0713F64B142}"/>
              </a:ext>
            </a:extLst>
          </p:cNvPr>
          <p:cNvSpPr>
            <a:spLocks noGrp="1"/>
          </p:cNvSpPr>
          <p:nvPr>
            <p:ph type="dt" sz="half" idx="10"/>
          </p:nvPr>
        </p:nvSpPr>
        <p:spPr/>
        <p:txBody>
          <a:bodyPr/>
          <a:lstStyle/>
          <a:p>
            <a:r>
              <a:rPr lang="nl-NL"/>
              <a:t> 28 november 2019</a:t>
            </a:r>
          </a:p>
        </p:txBody>
      </p:sp>
      <p:sp>
        <p:nvSpPr>
          <p:cNvPr id="6" name="Slide Number Placeholder 5">
            <a:extLst>
              <a:ext uri="{FF2B5EF4-FFF2-40B4-BE49-F238E27FC236}">
                <a16:creationId xmlns:a16="http://schemas.microsoft.com/office/drawing/2014/main" id="{E0E05D2E-ACB1-436A-825C-F6B13333D16C}"/>
              </a:ext>
            </a:extLst>
          </p:cNvPr>
          <p:cNvSpPr>
            <a:spLocks noGrp="1"/>
          </p:cNvSpPr>
          <p:nvPr>
            <p:ph type="sldNum" sz="quarter" idx="12"/>
          </p:nvPr>
        </p:nvSpPr>
        <p:spPr/>
        <p:txBody>
          <a:bodyPr/>
          <a:lstStyle/>
          <a:p>
            <a:fld id="{F42B3F14-D836-496B-80A2-23BE75BD68CB}" type="slidenum">
              <a:rPr lang="nl-NL" smtClean="0"/>
              <a:t>17</a:t>
            </a:fld>
            <a:endParaRPr lang="nl-NL"/>
          </a:p>
        </p:txBody>
      </p:sp>
      <p:pic>
        <p:nvPicPr>
          <p:cNvPr id="33" name="Picture 2">
            <a:extLst>
              <a:ext uri="{FF2B5EF4-FFF2-40B4-BE49-F238E27FC236}">
                <a16:creationId xmlns:a16="http://schemas.microsoft.com/office/drawing/2014/main" id="{66904F88-4123-4B1C-BD8C-2995AFC09D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0532" y="5992312"/>
            <a:ext cx="1157354" cy="558157"/>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
            <a:extLst>
              <a:ext uri="{FF2B5EF4-FFF2-40B4-BE49-F238E27FC236}">
                <a16:creationId xmlns:a16="http://schemas.microsoft.com/office/drawing/2014/main" id="{EBED08D3-561B-4F62-8A6E-456338A40D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1707" y="5990424"/>
            <a:ext cx="1909386" cy="1108676"/>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4">
            <a:extLst>
              <a:ext uri="{FF2B5EF4-FFF2-40B4-BE49-F238E27FC236}">
                <a16:creationId xmlns:a16="http://schemas.microsoft.com/office/drawing/2014/main" id="{38F6533A-0431-4B5A-B13A-1321359B8F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4742" y="6215105"/>
            <a:ext cx="1824402" cy="53938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5">
            <a:extLst>
              <a:ext uri="{FF2B5EF4-FFF2-40B4-BE49-F238E27FC236}">
                <a16:creationId xmlns:a16="http://schemas.microsoft.com/office/drawing/2014/main" id="{53C46C09-1DAF-486A-BB69-0940C057F21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62689" y="5957485"/>
            <a:ext cx="1140565" cy="805484"/>
          </a:xfrm>
          <a:prstGeom prst="rect">
            <a:avLst/>
          </a:prstGeom>
          <a:noFill/>
          <a:extLst>
            <a:ext uri="{909E8E84-426E-40DD-AFC4-6F175D3DCCD1}">
              <a14:hiddenFill xmlns:a14="http://schemas.microsoft.com/office/drawing/2010/main">
                <a:solidFill>
                  <a:srgbClr val="FFFFFF"/>
                </a:solidFill>
              </a14:hiddenFill>
            </a:ext>
          </a:extLst>
        </p:spPr>
      </p:pic>
      <p:sp>
        <p:nvSpPr>
          <p:cNvPr id="63" name="Footer Placeholder 4">
            <a:extLst>
              <a:ext uri="{FF2B5EF4-FFF2-40B4-BE49-F238E27FC236}">
                <a16:creationId xmlns:a16="http://schemas.microsoft.com/office/drawing/2014/main" id="{4084255E-AE0F-4AFB-9136-4575C674938A}"/>
              </a:ext>
            </a:extLst>
          </p:cNvPr>
          <p:cNvSpPr>
            <a:spLocks noGrp="1"/>
          </p:cNvSpPr>
          <p:nvPr>
            <p:ph type="ftr" sz="quarter" idx="11"/>
          </p:nvPr>
        </p:nvSpPr>
        <p:spPr>
          <a:xfrm>
            <a:off x="11889372" y="541695"/>
            <a:ext cx="153888" cy="5101869"/>
          </a:xfrm>
        </p:spPr>
        <p:txBody>
          <a:bodyPr/>
          <a:lstStyle/>
          <a:p>
            <a:r>
              <a:rPr lang="nl-NL"/>
              <a:t>DCC Egmond Sessie: Inzicht Onderhoudsconcepten</a:t>
            </a:r>
          </a:p>
        </p:txBody>
      </p:sp>
      <p:sp>
        <p:nvSpPr>
          <p:cNvPr id="24" name="Title 1">
            <a:extLst>
              <a:ext uri="{FF2B5EF4-FFF2-40B4-BE49-F238E27FC236}">
                <a16:creationId xmlns:a16="http://schemas.microsoft.com/office/drawing/2014/main" id="{2CD7CC70-F3AE-4C4D-9DFC-5F1FC09FB7CC}"/>
              </a:ext>
            </a:extLst>
          </p:cNvPr>
          <p:cNvSpPr>
            <a:spLocks noGrp="1"/>
          </p:cNvSpPr>
          <p:nvPr>
            <p:ph type="title"/>
          </p:nvPr>
        </p:nvSpPr>
        <p:spPr>
          <a:xfrm>
            <a:off x="755650" y="541695"/>
            <a:ext cx="10517113" cy="936000"/>
          </a:xfrm>
        </p:spPr>
        <p:txBody>
          <a:bodyPr/>
          <a:lstStyle/>
          <a:p>
            <a:r>
              <a:rPr lang="nl-NL"/>
              <a:t>WP2 Morfologische ontwikkeling</a:t>
            </a:r>
            <a:br>
              <a:rPr lang="nl-NL"/>
            </a:br>
            <a:endParaRPr lang="en-US"/>
          </a:p>
        </p:txBody>
      </p:sp>
      <p:pic>
        <p:nvPicPr>
          <p:cNvPr id="3" name="Picture 2" descr="Graphical user interface, application&#10;&#10;Description automatically generated">
            <a:extLst>
              <a:ext uri="{FF2B5EF4-FFF2-40B4-BE49-F238E27FC236}">
                <a16:creationId xmlns:a16="http://schemas.microsoft.com/office/drawing/2014/main" id="{70093C3F-C1A4-436F-BB2D-11815D0025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6210" y="992777"/>
            <a:ext cx="9944977" cy="5808983"/>
          </a:xfrm>
          <a:prstGeom prst="rect">
            <a:avLst/>
          </a:prstGeom>
        </p:spPr>
      </p:pic>
    </p:spTree>
    <p:extLst>
      <p:ext uri="{BB962C8B-B14F-4D97-AF65-F5344CB8AC3E}">
        <p14:creationId xmlns:p14="http://schemas.microsoft.com/office/powerpoint/2010/main" val="38511463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67B662B-1D71-42B5-AE87-E0713F64B142}"/>
              </a:ext>
            </a:extLst>
          </p:cNvPr>
          <p:cNvSpPr>
            <a:spLocks noGrp="1"/>
          </p:cNvSpPr>
          <p:nvPr>
            <p:ph type="dt" sz="half" idx="10"/>
          </p:nvPr>
        </p:nvSpPr>
        <p:spPr/>
        <p:txBody>
          <a:bodyPr/>
          <a:lstStyle/>
          <a:p>
            <a:r>
              <a:rPr lang="nl-NL"/>
              <a:t> 28 november 2019</a:t>
            </a:r>
          </a:p>
        </p:txBody>
      </p:sp>
      <p:sp>
        <p:nvSpPr>
          <p:cNvPr id="6" name="Slide Number Placeholder 5">
            <a:extLst>
              <a:ext uri="{FF2B5EF4-FFF2-40B4-BE49-F238E27FC236}">
                <a16:creationId xmlns:a16="http://schemas.microsoft.com/office/drawing/2014/main" id="{E0E05D2E-ACB1-436A-825C-F6B13333D16C}"/>
              </a:ext>
            </a:extLst>
          </p:cNvPr>
          <p:cNvSpPr>
            <a:spLocks noGrp="1"/>
          </p:cNvSpPr>
          <p:nvPr>
            <p:ph type="sldNum" sz="quarter" idx="12"/>
          </p:nvPr>
        </p:nvSpPr>
        <p:spPr/>
        <p:txBody>
          <a:bodyPr/>
          <a:lstStyle/>
          <a:p>
            <a:fld id="{F42B3F14-D836-496B-80A2-23BE75BD68CB}" type="slidenum">
              <a:rPr lang="nl-NL" smtClean="0"/>
              <a:t>18</a:t>
            </a:fld>
            <a:endParaRPr lang="nl-NL"/>
          </a:p>
        </p:txBody>
      </p:sp>
      <p:sp>
        <p:nvSpPr>
          <p:cNvPr id="83" name="Rectangle 82">
            <a:extLst>
              <a:ext uri="{FF2B5EF4-FFF2-40B4-BE49-F238E27FC236}">
                <a16:creationId xmlns:a16="http://schemas.microsoft.com/office/drawing/2014/main" id="{1A3142F4-E168-488B-8E6D-E9FABDD45B62}"/>
              </a:ext>
            </a:extLst>
          </p:cNvPr>
          <p:cNvSpPr/>
          <p:nvPr/>
        </p:nvSpPr>
        <p:spPr>
          <a:xfrm>
            <a:off x="2313741" y="1930825"/>
            <a:ext cx="373208" cy="253462"/>
          </a:xfrm>
          <a:prstGeom prst="rect">
            <a:avLst/>
          </a:prstGeom>
        </p:spPr>
        <p:txBody>
          <a:bodyPr wrap="square">
            <a:spAutoFit/>
          </a:bodyPr>
          <a:lstStyle/>
          <a:p>
            <a:pPr algn="ctr"/>
            <a:r>
              <a:rPr lang="nl-NL" sz="1050" i="1"/>
              <a:t>.</a:t>
            </a:r>
          </a:p>
        </p:txBody>
      </p:sp>
      <p:grpSp>
        <p:nvGrpSpPr>
          <p:cNvPr id="84" name="Group 83">
            <a:extLst>
              <a:ext uri="{FF2B5EF4-FFF2-40B4-BE49-F238E27FC236}">
                <a16:creationId xmlns:a16="http://schemas.microsoft.com/office/drawing/2014/main" id="{AD6C401F-785A-4BAE-AC2F-E49354DB0E27}"/>
              </a:ext>
            </a:extLst>
          </p:cNvPr>
          <p:cNvGrpSpPr/>
          <p:nvPr/>
        </p:nvGrpSpPr>
        <p:grpSpPr>
          <a:xfrm>
            <a:off x="992176" y="3630259"/>
            <a:ext cx="2080227" cy="838404"/>
            <a:chOff x="1186901" y="3259105"/>
            <a:chExt cx="841856" cy="400222"/>
          </a:xfrm>
        </p:grpSpPr>
        <p:sp>
          <p:nvSpPr>
            <p:cNvPr id="99" name="Freeform: Shape 98">
              <a:extLst>
                <a:ext uri="{FF2B5EF4-FFF2-40B4-BE49-F238E27FC236}">
                  <a16:creationId xmlns:a16="http://schemas.microsoft.com/office/drawing/2014/main" id="{1988816A-56E2-4053-847D-9EF9052E4BE5}"/>
                </a:ext>
              </a:extLst>
            </p:cNvPr>
            <p:cNvSpPr/>
            <p:nvPr/>
          </p:nvSpPr>
          <p:spPr>
            <a:xfrm>
              <a:off x="1190984" y="3580382"/>
              <a:ext cx="837773" cy="78945"/>
            </a:xfrm>
            <a:custGeom>
              <a:avLst/>
              <a:gdLst>
                <a:gd name="connsiteX0" fmla="*/ 0 w 1499616"/>
                <a:gd name="connsiteY0" fmla="*/ 6096 h 115824"/>
                <a:gd name="connsiteX1" fmla="*/ 0 w 1499616"/>
                <a:gd name="connsiteY1" fmla="*/ 115824 h 115824"/>
                <a:gd name="connsiteX2" fmla="*/ 1499616 w 1499616"/>
                <a:gd name="connsiteY2" fmla="*/ 103632 h 115824"/>
                <a:gd name="connsiteX3" fmla="*/ 1493520 w 1499616"/>
                <a:gd name="connsiteY3" fmla="*/ 0 h 115824"/>
                <a:gd name="connsiteX4" fmla="*/ 0 w 1499616"/>
                <a:gd name="connsiteY4" fmla="*/ 6096 h 115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616" h="115824">
                  <a:moveTo>
                    <a:pt x="0" y="6096"/>
                  </a:moveTo>
                  <a:lnTo>
                    <a:pt x="0" y="115824"/>
                  </a:lnTo>
                  <a:lnTo>
                    <a:pt x="1499616" y="103632"/>
                  </a:lnTo>
                  <a:lnTo>
                    <a:pt x="1493520" y="0"/>
                  </a:lnTo>
                  <a:lnTo>
                    <a:pt x="0" y="6096"/>
                  </a:lnTo>
                  <a:close/>
                </a:path>
              </a:pathLst>
            </a:custGeom>
            <a:gradFill>
              <a:gsLst>
                <a:gs pos="53000">
                  <a:schemeClr val="accent1">
                    <a:alpha val="10000"/>
                  </a:schemeClr>
                </a:gs>
                <a:gs pos="0">
                  <a:schemeClr val="accent1">
                    <a:alpha val="1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a:p>
          </p:txBody>
        </p:sp>
        <p:cxnSp>
          <p:nvCxnSpPr>
            <p:cNvPr id="100" name="Straight Connector 99">
              <a:extLst>
                <a:ext uri="{FF2B5EF4-FFF2-40B4-BE49-F238E27FC236}">
                  <a16:creationId xmlns:a16="http://schemas.microsoft.com/office/drawing/2014/main" id="{EFD77A83-490D-41B9-B44B-A715B935F185}"/>
                </a:ext>
              </a:extLst>
            </p:cNvPr>
            <p:cNvCxnSpPr>
              <a:cxnSpLocks/>
            </p:cNvCxnSpPr>
            <p:nvPr/>
          </p:nvCxnSpPr>
          <p:spPr>
            <a:xfrm flipV="1">
              <a:off x="1186901" y="3578743"/>
              <a:ext cx="837773" cy="246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EF0E780C-5E72-44BC-A633-8748BF60B80A}"/>
                </a:ext>
              </a:extLst>
            </p:cNvPr>
            <p:cNvCxnSpPr>
              <a:cxnSpLocks/>
            </p:cNvCxnSpPr>
            <p:nvPr/>
          </p:nvCxnSpPr>
          <p:spPr>
            <a:xfrm>
              <a:off x="1473689" y="3502629"/>
              <a:ext cx="266546" cy="0"/>
            </a:xfrm>
            <a:prstGeom prst="straightConnector1">
              <a:avLst/>
            </a:prstGeom>
            <a:ln w="28575">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B01FA978-C52F-4BF8-956C-7216685ADD46}"/>
                </a:ext>
              </a:extLst>
            </p:cNvPr>
            <p:cNvCxnSpPr>
              <a:cxnSpLocks/>
            </p:cNvCxnSpPr>
            <p:nvPr/>
          </p:nvCxnSpPr>
          <p:spPr>
            <a:xfrm>
              <a:off x="1609345" y="3355288"/>
              <a:ext cx="0" cy="145634"/>
            </a:xfrm>
            <a:prstGeom prst="straightConnector1">
              <a:avLst/>
            </a:prstGeom>
            <a:ln w="28575">
              <a:solidFill>
                <a:srgbClr val="FF0000"/>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5438EDF4-DAC2-4920-86CC-A38F2206C8C4}"/>
                </a:ext>
              </a:extLst>
            </p:cNvPr>
            <p:cNvCxnSpPr>
              <a:cxnSpLocks/>
            </p:cNvCxnSpPr>
            <p:nvPr/>
          </p:nvCxnSpPr>
          <p:spPr>
            <a:xfrm>
              <a:off x="1659545" y="3406446"/>
              <a:ext cx="266546" cy="0"/>
            </a:xfrm>
            <a:prstGeom prst="straightConnector1">
              <a:avLst/>
            </a:prstGeom>
            <a:ln w="28575">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162BE73B-7771-4B63-AC1A-B1D2736C71B1}"/>
                </a:ext>
              </a:extLst>
            </p:cNvPr>
            <p:cNvCxnSpPr>
              <a:cxnSpLocks/>
            </p:cNvCxnSpPr>
            <p:nvPr/>
          </p:nvCxnSpPr>
          <p:spPr>
            <a:xfrm>
              <a:off x="1795202" y="3259105"/>
              <a:ext cx="0" cy="145634"/>
            </a:xfrm>
            <a:prstGeom prst="straightConnector1">
              <a:avLst/>
            </a:prstGeom>
            <a:ln w="28575">
              <a:solidFill>
                <a:srgbClr val="FF0000"/>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2A5473BE-5C8B-49A7-8FA0-AAFF863F2F99}"/>
              </a:ext>
            </a:extLst>
          </p:cNvPr>
          <p:cNvGrpSpPr/>
          <p:nvPr/>
        </p:nvGrpSpPr>
        <p:grpSpPr>
          <a:xfrm>
            <a:off x="947919" y="4893398"/>
            <a:ext cx="1902118" cy="872282"/>
            <a:chOff x="5468789" y="3370111"/>
            <a:chExt cx="1230847" cy="513080"/>
          </a:xfrm>
        </p:grpSpPr>
        <p:sp>
          <p:nvSpPr>
            <p:cNvPr id="97" name="Freeform: Shape 96">
              <a:extLst>
                <a:ext uri="{FF2B5EF4-FFF2-40B4-BE49-F238E27FC236}">
                  <a16:creationId xmlns:a16="http://schemas.microsoft.com/office/drawing/2014/main" id="{FDD755EC-A60E-4DB9-9254-CEE68E61616A}"/>
                </a:ext>
              </a:extLst>
            </p:cNvPr>
            <p:cNvSpPr/>
            <p:nvPr/>
          </p:nvSpPr>
          <p:spPr>
            <a:xfrm>
              <a:off x="5468789" y="3370111"/>
              <a:ext cx="1227923" cy="513080"/>
            </a:xfrm>
            <a:custGeom>
              <a:avLst/>
              <a:gdLst>
                <a:gd name="connsiteX0" fmla="*/ 0 w 1744980"/>
                <a:gd name="connsiteY0" fmla="*/ 565785 h 565785"/>
                <a:gd name="connsiteX1" fmla="*/ 0 w 1744980"/>
                <a:gd name="connsiteY1" fmla="*/ 565785 h 565785"/>
                <a:gd name="connsiteX2" fmla="*/ 11430 w 1744980"/>
                <a:gd name="connsiteY2" fmla="*/ 384810 h 565785"/>
                <a:gd name="connsiteX3" fmla="*/ 173355 w 1744980"/>
                <a:gd name="connsiteY3" fmla="*/ 396240 h 565785"/>
                <a:gd name="connsiteX4" fmla="*/ 360045 w 1744980"/>
                <a:gd name="connsiteY4" fmla="*/ 388620 h 565785"/>
                <a:gd name="connsiteX5" fmla="*/ 436245 w 1744980"/>
                <a:gd name="connsiteY5" fmla="*/ 327660 h 565785"/>
                <a:gd name="connsiteX6" fmla="*/ 489585 w 1744980"/>
                <a:gd name="connsiteY6" fmla="*/ 226695 h 565785"/>
                <a:gd name="connsiteX7" fmla="*/ 647700 w 1744980"/>
                <a:gd name="connsiteY7" fmla="*/ 108585 h 565785"/>
                <a:gd name="connsiteX8" fmla="*/ 842010 w 1744980"/>
                <a:gd name="connsiteY8" fmla="*/ 20955 h 565785"/>
                <a:gd name="connsiteX9" fmla="*/ 996315 w 1744980"/>
                <a:gd name="connsiteY9" fmla="*/ 0 h 565785"/>
                <a:gd name="connsiteX10" fmla="*/ 1163955 w 1744980"/>
                <a:gd name="connsiteY10" fmla="*/ 20955 h 565785"/>
                <a:gd name="connsiteX11" fmla="*/ 1263015 w 1744980"/>
                <a:gd name="connsiteY11" fmla="*/ 51435 h 565785"/>
                <a:gd name="connsiteX12" fmla="*/ 1306830 w 1744980"/>
                <a:gd name="connsiteY12" fmla="*/ 123825 h 565785"/>
                <a:gd name="connsiteX13" fmla="*/ 1318260 w 1744980"/>
                <a:gd name="connsiteY13" fmla="*/ 222885 h 565785"/>
                <a:gd name="connsiteX14" fmla="*/ 1314450 w 1744980"/>
                <a:gd name="connsiteY14" fmla="*/ 281940 h 565785"/>
                <a:gd name="connsiteX15" fmla="*/ 1276350 w 1744980"/>
                <a:gd name="connsiteY15" fmla="*/ 300990 h 565785"/>
                <a:gd name="connsiteX16" fmla="*/ 1196340 w 1744980"/>
                <a:gd name="connsiteY16" fmla="*/ 285750 h 565785"/>
                <a:gd name="connsiteX17" fmla="*/ 1091565 w 1744980"/>
                <a:gd name="connsiteY17" fmla="*/ 276225 h 565785"/>
                <a:gd name="connsiteX18" fmla="*/ 975360 w 1744980"/>
                <a:gd name="connsiteY18" fmla="*/ 318135 h 565785"/>
                <a:gd name="connsiteX19" fmla="*/ 914400 w 1744980"/>
                <a:gd name="connsiteY19" fmla="*/ 361950 h 565785"/>
                <a:gd name="connsiteX20" fmla="*/ 912495 w 1744980"/>
                <a:gd name="connsiteY20" fmla="*/ 401955 h 565785"/>
                <a:gd name="connsiteX21" fmla="*/ 992505 w 1744980"/>
                <a:gd name="connsiteY21" fmla="*/ 430530 h 565785"/>
                <a:gd name="connsiteX22" fmla="*/ 1154430 w 1744980"/>
                <a:gd name="connsiteY22" fmla="*/ 411480 h 565785"/>
                <a:gd name="connsiteX23" fmla="*/ 1377315 w 1744980"/>
                <a:gd name="connsiteY23" fmla="*/ 405765 h 565785"/>
                <a:gd name="connsiteX24" fmla="*/ 1584960 w 1744980"/>
                <a:gd name="connsiteY24" fmla="*/ 417195 h 565785"/>
                <a:gd name="connsiteX25" fmla="*/ 1744980 w 1744980"/>
                <a:gd name="connsiteY25" fmla="*/ 428625 h 565785"/>
                <a:gd name="connsiteX26" fmla="*/ 1735455 w 1744980"/>
                <a:gd name="connsiteY26" fmla="*/ 552450 h 565785"/>
                <a:gd name="connsiteX27" fmla="*/ 0 w 1744980"/>
                <a:gd name="connsiteY27" fmla="*/ 565785 h 565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44980" h="565785">
                  <a:moveTo>
                    <a:pt x="0" y="565785"/>
                  </a:moveTo>
                  <a:lnTo>
                    <a:pt x="0" y="565785"/>
                  </a:lnTo>
                  <a:lnTo>
                    <a:pt x="11430" y="384810"/>
                  </a:lnTo>
                  <a:lnTo>
                    <a:pt x="173355" y="396240"/>
                  </a:lnTo>
                  <a:lnTo>
                    <a:pt x="360045" y="388620"/>
                  </a:lnTo>
                  <a:lnTo>
                    <a:pt x="436245" y="327660"/>
                  </a:lnTo>
                  <a:lnTo>
                    <a:pt x="489585" y="226695"/>
                  </a:lnTo>
                  <a:lnTo>
                    <a:pt x="647700" y="108585"/>
                  </a:lnTo>
                  <a:lnTo>
                    <a:pt x="842010" y="20955"/>
                  </a:lnTo>
                  <a:lnTo>
                    <a:pt x="996315" y="0"/>
                  </a:lnTo>
                  <a:lnTo>
                    <a:pt x="1163955" y="20955"/>
                  </a:lnTo>
                  <a:lnTo>
                    <a:pt x="1263015" y="51435"/>
                  </a:lnTo>
                  <a:lnTo>
                    <a:pt x="1306830" y="123825"/>
                  </a:lnTo>
                  <a:lnTo>
                    <a:pt x="1318260" y="222885"/>
                  </a:lnTo>
                  <a:lnTo>
                    <a:pt x="1314450" y="281940"/>
                  </a:lnTo>
                  <a:lnTo>
                    <a:pt x="1276350" y="300990"/>
                  </a:lnTo>
                  <a:lnTo>
                    <a:pt x="1196340" y="285750"/>
                  </a:lnTo>
                  <a:lnTo>
                    <a:pt x="1091565" y="276225"/>
                  </a:lnTo>
                  <a:lnTo>
                    <a:pt x="975360" y="318135"/>
                  </a:lnTo>
                  <a:lnTo>
                    <a:pt x="914400" y="361950"/>
                  </a:lnTo>
                  <a:lnTo>
                    <a:pt x="912495" y="401955"/>
                  </a:lnTo>
                  <a:lnTo>
                    <a:pt x="992505" y="430530"/>
                  </a:lnTo>
                  <a:lnTo>
                    <a:pt x="1154430" y="411480"/>
                  </a:lnTo>
                  <a:lnTo>
                    <a:pt x="1377315" y="405765"/>
                  </a:lnTo>
                  <a:lnTo>
                    <a:pt x="1584960" y="417195"/>
                  </a:lnTo>
                  <a:lnTo>
                    <a:pt x="1744980" y="428625"/>
                  </a:lnTo>
                  <a:lnTo>
                    <a:pt x="1735455" y="552450"/>
                  </a:lnTo>
                  <a:lnTo>
                    <a:pt x="0" y="565785"/>
                  </a:lnTo>
                  <a:close/>
                </a:path>
              </a:pathLst>
            </a:custGeom>
            <a:gradFill>
              <a:gsLst>
                <a:gs pos="87000">
                  <a:schemeClr val="accent1">
                    <a:alpha val="10000"/>
                  </a:schemeClr>
                </a:gs>
                <a:gs pos="0">
                  <a:schemeClr val="accent1">
                    <a:alpha val="2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a:p>
          </p:txBody>
        </p:sp>
        <p:sp>
          <p:nvSpPr>
            <p:cNvPr id="98" name="Freeform: Shape 97">
              <a:extLst>
                <a:ext uri="{FF2B5EF4-FFF2-40B4-BE49-F238E27FC236}">
                  <a16:creationId xmlns:a16="http://schemas.microsoft.com/office/drawing/2014/main" id="{D8EC1EE3-2FFB-4877-91C2-66A5129D8039}"/>
                </a:ext>
              </a:extLst>
            </p:cNvPr>
            <p:cNvSpPr/>
            <p:nvPr/>
          </p:nvSpPr>
          <p:spPr>
            <a:xfrm>
              <a:off x="5473134" y="3380013"/>
              <a:ext cx="1226502" cy="387124"/>
            </a:xfrm>
            <a:custGeom>
              <a:avLst/>
              <a:gdLst>
                <a:gd name="connsiteX0" fmla="*/ 0 w 1780032"/>
                <a:gd name="connsiteY0" fmla="*/ 384218 h 426890"/>
                <a:gd name="connsiteX1" fmla="*/ 347472 w 1780032"/>
                <a:gd name="connsiteY1" fmla="*/ 378122 h 426890"/>
                <a:gd name="connsiteX2" fmla="*/ 493776 w 1780032"/>
                <a:gd name="connsiteY2" fmla="*/ 207434 h 426890"/>
                <a:gd name="connsiteX3" fmla="*/ 725424 w 1780032"/>
                <a:gd name="connsiteY3" fmla="*/ 55034 h 426890"/>
                <a:gd name="connsiteX4" fmla="*/ 957072 w 1780032"/>
                <a:gd name="connsiteY4" fmla="*/ 170 h 426890"/>
                <a:gd name="connsiteX5" fmla="*/ 1249680 w 1780032"/>
                <a:gd name="connsiteY5" fmla="*/ 48938 h 426890"/>
                <a:gd name="connsiteX6" fmla="*/ 1298448 w 1780032"/>
                <a:gd name="connsiteY6" fmla="*/ 286682 h 426890"/>
                <a:gd name="connsiteX7" fmla="*/ 1103376 w 1780032"/>
                <a:gd name="connsiteY7" fmla="*/ 280586 h 426890"/>
                <a:gd name="connsiteX8" fmla="*/ 938784 w 1780032"/>
                <a:gd name="connsiteY8" fmla="*/ 335450 h 426890"/>
                <a:gd name="connsiteX9" fmla="*/ 938784 w 1780032"/>
                <a:gd name="connsiteY9" fmla="*/ 420794 h 426890"/>
                <a:gd name="connsiteX10" fmla="*/ 1353312 w 1780032"/>
                <a:gd name="connsiteY10" fmla="*/ 402506 h 426890"/>
                <a:gd name="connsiteX11" fmla="*/ 1780032 w 1780032"/>
                <a:gd name="connsiteY11" fmla="*/ 426890 h 42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0032" h="426890">
                  <a:moveTo>
                    <a:pt x="0" y="384218"/>
                  </a:moveTo>
                  <a:cubicBezTo>
                    <a:pt x="132588" y="395902"/>
                    <a:pt x="265176" y="407586"/>
                    <a:pt x="347472" y="378122"/>
                  </a:cubicBezTo>
                  <a:cubicBezTo>
                    <a:pt x="429768" y="348658"/>
                    <a:pt x="430784" y="261282"/>
                    <a:pt x="493776" y="207434"/>
                  </a:cubicBezTo>
                  <a:cubicBezTo>
                    <a:pt x="556768" y="153586"/>
                    <a:pt x="648208" y="89578"/>
                    <a:pt x="725424" y="55034"/>
                  </a:cubicBezTo>
                  <a:cubicBezTo>
                    <a:pt x="802640" y="20490"/>
                    <a:pt x="869696" y="1186"/>
                    <a:pt x="957072" y="170"/>
                  </a:cubicBezTo>
                  <a:cubicBezTo>
                    <a:pt x="1044448" y="-846"/>
                    <a:pt x="1192784" y="1186"/>
                    <a:pt x="1249680" y="48938"/>
                  </a:cubicBezTo>
                  <a:cubicBezTo>
                    <a:pt x="1306576" y="96690"/>
                    <a:pt x="1322832" y="248074"/>
                    <a:pt x="1298448" y="286682"/>
                  </a:cubicBezTo>
                  <a:cubicBezTo>
                    <a:pt x="1274064" y="325290"/>
                    <a:pt x="1163320" y="272458"/>
                    <a:pt x="1103376" y="280586"/>
                  </a:cubicBezTo>
                  <a:cubicBezTo>
                    <a:pt x="1043432" y="288714"/>
                    <a:pt x="966216" y="312082"/>
                    <a:pt x="938784" y="335450"/>
                  </a:cubicBezTo>
                  <a:cubicBezTo>
                    <a:pt x="911352" y="358818"/>
                    <a:pt x="869696" y="409618"/>
                    <a:pt x="938784" y="420794"/>
                  </a:cubicBezTo>
                  <a:cubicBezTo>
                    <a:pt x="1007872" y="431970"/>
                    <a:pt x="1213104" y="401490"/>
                    <a:pt x="1353312" y="402506"/>
                  </a:cubicBezTo>
                  <a:cubicBezTo>
                    <a:pt x="1493520" y="403522"/>
                    <a:pt x="1636776" y="415206"/>
                    <a:pt x="1780032" y="426890"/>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a:p>
          </p:txBody>
        </p:sp>
      </p:grpSp>
      <p:sp>
        <p:nvSpPr>
          <p:cNvPr id="86" name="Rectangle 85">
            <a:extLst>
              <a:ext uri="{FF2B5EF4-FFF2-40B4-BE49-F238E27FC236}">
                <a16:creationId xmlns:a16="http://schemas.microsoft.com/office/drawing/2014/main" id="{BA3C4C06-8CB4-4456-BD66-DA346C28A3C2}"/>
              </a:ext>
            </a:extLst>
          </p:cNvPr>
          <p:cNvSpPr/>
          <p:nvPr/>
        </p:nvSpPr>
        <p:spPr>
          <a:xfrm>
            <a:off x="1090313" y="4632340"/>
            <a:ext cx="1659930" cy="253916"/>
          </a:xfrm>
          <a:prstGeom prst="rect">
            <a:avLst/>
          </a:prstGeom>
        </p:spPr>
        <p:txBody>
          <a:bodyPr wrap="square">
            <a:spAutoFit/>
          </a:bodyPr>
          <a:lstStyle/>
          <a:p>
            <a:pPr algn="ctr"/>
            <a:r>
              <a:rPr lang="nl-NL" sz="1050" i="1"/>
              <a:t>Zandmotor (Delfland)</a:t>
            </a:r>
          </a:p>
        </p:txBody>
      </p:sp>
      <p:grpSp>
        <p:nvGrpSpPr>
          <p:cNvPr id="87" name="Group 86">
            <a:extLst>
              <a:ext uri="{FF2B5EF4-FFF2-40B4-BE49-F238E27FC236}">
                <a16:creationId xmlns:a16="http://schemas.microsoft.com/office/drawing/2014/main" id="{BCA9672E-3FFB-4D9E-8FC6-B792DD6016CF}"/>
              </a:ext>
            </a:extLst>
          </p:cNvPr>
          <p:cNvGrpSpPr/>
          <p:nvPr/>
        </p:nvGrpSpPr>
        <p:grpSpPr>
          <a:xfrm>
            <a:off x="914137" y="2842704"/>
            <a:ext cx="2080227" cy="512213"/>
            <a:chOff x="5813191" y="2873437"/>
            <a:chExt cx="2080227" cy="512213"/>
          </a:xfrm>
        </p:grpSpPr>
        <p:sp>
          <p:nvSpPr>
            <p:cNvPr id="94" name="Freeform: Shape 93">
              <a:extLst>
                <a:ext uri="{FF2B5EF4-FFF2-40B4-BE49-F238E27FC236}">
                  <a16:creationId xmlns:a16="http://schemas.microsoft.com/office/drawing/2014/main" id="{6FDE1B69-90D6-414E-A080-656C8CDB377A}"/>
                </a:ext>
              </a:extLst>
            </p:cNvPr>
            <p:cNvSpPr/>
            <p:nvPr/>
          </p:nvSpPr>
          <p:spPr>
            <a:xfrm>
              <a:off x="5823280" y="3220271"/>
              <a:ext cx="2070138" cy="165379"/>
            </a:xfrm>
            <a:custGeom>
              <a:avLst/>
              <a:gdLst>
                <a:gd name="connsiteX0" fmla="*/ 0 w 1499616"/>
                <a:gd name="connsiteY0" fmla="*/ 6096 h 115824"/>
                <a:gd name="connsiteX1" fmla="*/ 0 w 1499616"/>
                <a:gd name="connsiteY1" fmla="*/ 115824 h 115824"/>
                <a:gd name="connsiteX2" fmla="*/ 1499616 w 1499616"/>
                <a:gd name="connsiteY2" fmla="*/ 103632 h 115824"/>
                <a:gd name="connsiteX3" fmla="*/ 1493520 w 1499616"/>
                <a:gd name="connsiteY3" fmla="*/ 0 h 115824"/>
                <a:gd name="connsiteX4" fmla="*/ 0 w 1499616"/>
                <a:gd name="connsiteY4" fmla="*/ 6096 h 115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616" h="115824">
                  <a:moveTo>
                    <a:pt x="0" y="6096"/>
                  </a:moveTo>
                  <a:lnTo>
                    <a:pt x="0" y="115824"/>
                  </a:lnTo>
                  <a:lnTo>
                    <a:pt x="1499616" y="103632"/>
                  </a:lnTo>
                  <a:lnTo>
                    <a:pt x="1493520" y="0"/>
                  </a:lnTo>
                  <a:lnTo>
                    <a:pt x="0" y="6096"/>
                  </a:lnTo>
                  <a:close/>
                </a:path>
              </a:pathLst>
            </a:custGeom>
            <a:gradFill>
              <a:gsLst>
                <a:gs pos="53000">
                  <a:schemeClr val="accent1">
                    <a:alpha val="10000"/>
                  </a:schemeClr>
                </a:gs>
                <a:gs pos="0">
                  <a:schemeClr val="accent1">
                    <a:alpha val="10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a:p>
          </p:txBody>
        </p:sp>
        <p:cxnSp>
          <p:nvCxnSpPr>
            <p:cNvPr id="95" name="Straight Connector 94">
              <a:extLst>
                <a:ext uri="{FF2B5EF4-FFF2-40B4-BE49-F238E27FC236}">
                  <a16:creationId xmlns:a16="http://schemas.microsoft.com/office/drawing/2014/main" id="{4F2BCC84-CF8E-4254-AD6B-A3D28FEA0612}"/>
                </a:ext>
              </a:extLst>
            </p:cNvPr>
            <p:cNvCxnSpPr>
              <a:cxnSpLocks/>
            </p:cNvCxnSpPr>
            <p:nvPr/>
          </p:nvCxnSpPr>
          <p:spPr>
            <a:xfrm flipV="1">
              <a:off x="5813191" y="3216838"/>
              <a:ext cx="2070138" cy="516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6" name="Rectangle: Rounded Corners 95">
              <a:extLst>
                <a:ext uri="{FF2B5EF4-FFF2-40B4-BE49-F238E27FC236}">
                  <a16:creationId xmlns:a16="http://schemas.microsoft.com/office/drawing/2014/main" id="{8A9F8816-4417-4982-9E70-BBF0B229B4CB}"/>
                </a:ext>
              </a:extLst>
            </p:cNvPr>
            <p:cNvSpPr/>
            <p:nvPr/>
          </p:nvSpPr>
          <p:spPr>
            <a:xfrm>
              <a:off x="6221460" y="2873437"/>
              <a:ext cx="1278838" cy="185445"/>
            </a:xfrm>
            <a:prstGeom prst="roundRect">
              <a:avLst/>
            </a:prstGeom>
            <a:solidFill>
              <a:srgbClr val="080C8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a:p>
          </p:txBody>
        </p:sp>
      </p:grpSp>
      <p:sp>
        <p:nvSpPr>
          <p:cNvPr id="88" name="Rectangle 87">
            <a:extLst>
              <a:ext uri="{FF2B5EF4-FFF2-40B4-BE49-F238E27FC236}">
                <a16:creationId xmlns:a16="http://schemas.microsoft.com/office/drawing/2014/main" id="{5706B46A-CB38-452A-A787-56D74CCC2154}"/>
              </a:ext>
            </a:extLst>
          </p:cNvPr>
          <p:cNvSpPr/>
          <p:nvPr/>
        </p:nvSpPr>
        <p:spPr>
          <a:xfrm>
            <a:off x="1280346" y="2533972"/>
            <a:ext cx="1430585" cy="253916"/>
          </a:xfrm>
          <a:prstGeom prst="rect">
            <a:avLst/>
          </a:prstGeom>
        </p:spPr>
        <p:txBody>
          <a:bodyPr wrap="square">
            <a:spAutoFit/>
          </a:bodyPr>
          <a:lstStyle/>
          <a:p>
            <a:pPr algn="ctr"/>
            <a:r>
              <a:rPr lang="nl-NL" sz="1050" i="1"/>
              <a:t>Vooroeversuppletie</a:t>
            </a:r>
          </a:p>
        </p:txBody>
      </p:sp>
      <p:sp>
        <p:nvSpPr>
          <p:cNvPr id="89" name="Rectangle 88">
            <a:extLst>
              <a:ext uri="{FF2B5EF4-FFF2-40B4-BE49-F238E27FC236}">
                <a16:creationId xmlns:a16="http://schemas.microsoft.com/office/drawing/2014/main" id="{D972225B-C3BF-4326-B599-8F26311C409E}"/>
              </a:ext>
            </a:extLst>
          </p:cNvPr>
          <p:cNvSpPr/>
          <p:nvPr/>
        </p:nvSpPr>
        <p:spPr>
          <a:xfrm>
            <a:off x="719048" y="3683302"/>
            <a:ext cx="981186" cy="577081"/>
          </a:xfrm>
          <a:prstGeom prst="rect">
            <a:avLst/>
          </a:prstGeom>
        </p:spPr>
        <p:txBody>
          <a:bodyPr wrap="square">
            <a:spAutoFit/>
          </a:bodyPr>
          <a:lstStyle/>
          <a:p>
            <a:pPr algn="ctr"/>
            <a:r>
              <a:rPr lang="nl-NL" sz="1050" i="1"/>
              <a:t>Continue suppletie op de vooroever</a:t>
            </a:r>
          </a:p>
        </p:txBody>
      </p:sp>
      <p:sp>
        <p:nvSpPr>
          <p:cNvPr id="90" name="Rectangle 89">
            <a:extLst>
              <a:ext uri="{FF2B5EF4-FFF2-40B4-BE49-F238E27FC236}">
                <a16:creationId xmlns:a16="http://schemas.microsoft.com/office/drawing/2014/main" id="{6550D895-C860-49A9-9DC2-E980C10BE56B}"/>
              </a:ext>
            </a:extLst>
          </p:cNvPr>
          <p:cNvSpPr/>
          <p:nvPr/>
        </p:nvSpPr>
        <p:spPr>
          <a:xfrm>
            <a:off x="1733674" y="3890534"/>
            <a:ext cx="373208" cy="253462"/>
          </a:xfrm>
          <a:prstGeom prst="rect">
            <a:avLst/>
          </a:prstGeom>
        </p:spPr>
        <p:txBody>
          <a:bodyPr wrap="square">
            <a:spAutoFit/>
          </a:bodyPr>
          <a:lstStyle/>
          <a:p>
            <a:pPr algn="ctr"/>
            <a:r>
              <a:rPr lang="nl-NL" sz="1050" i="1"/>
              <a:t>a.</a:t>
            </a:r>
          </a:p>
        </p:txBody>
      </p:sp>
      <p:sp>
        <p:nvSpPr>
          <p:cNvPr id="91" name="Rectangle 90">
            <a:extLst>
              <a:ext uri="{FF2B5EF4-FFF2-40B4-BE49-F238E27FC236}">
                <a16:creationId xmlns:a16="http://schemas.microsoft.com/office/drawing/2014/main" id="{3F561045-C7AB-4FFE-BE48-EE56F93AC92A}"/>
              </a:ext>
            </a:extLst>
          </p:cNvPr>
          <p:cNvSpPr/>
          <p:nvPr/>
        </p:nvSpPr>
        <p:spPr>
          <a:xfrm>
            <a:off x="2172860" y="3676249"/>
            <a:ext cx="373208" cy="253462"/>
          </a:xfrm>
          <a:prstGeom prst="rect">
            <a:avLst/>
          </a:prstGeom>
        </p:spPr>
        <p:txBody>
          <a:bodyPr wrap="square">
            <a:spAutoFit/>
          </a:bodyPr>
          <a:lstStyle/>
          <a:p>
            <a:pPr algn="ctr"/>
            <a:r>
              <a:rPr lang="nl-NL" sz="1050" i="1"/>
              <a:t>b.</a:t>
            </a:r>
          </a:p>
        </p:txBody>
      </p:sp>
      <p:sp>
        <p:nvSpPr>
          <p:cNvPr id="92" name="Rectangle 91">
            <a:extLst>
              <a:ext uri="{FF2B5EF4-FFF2-40B4-BE49-F238E27FC236}">
                <a16:creationId xmlns:a16="http://schemas.microsoft.com/office/drawing/2014/main" id="{C5DE3F33-2018-4CE3-ACED-9E5E11578948}"/>
              </a:ext>
            </a:extLst>
          </p:cNvPr>
          <p:cNvSpPr/>
          <p:nvPr/>
        </p:nvSpPr>
        <p:spPr>
          <a:xfrm>
            <a:off x="641399" y="1720633"/>
            <a:ext cx="2557758" cy="584775"/>
          </a:xfrm>
          <a:prstGeom prst="rect">
            <a:avLst/>
          </a:prstGeom>
        </p:spPr>
        <p:txBody>
          <a:bodyPr wrap="square">
            <a:spAutoFit/>
          </a:bodyPr>
          <a:lstStyle/>
          <a:p>
            <a:pPr algn="ctr"/>
            <a:r>
              <a:rPr lang="en-US" sz="1600" b="1"/>
              <a:t>S</a:t>
            </a:r>
            <a:r>
              <a:rPr lang="nl-NL" sz="1600" b="1"/>
              <a:t>electie </a:t>
            </a:r>
            <a:br>
              <a:rPr lang="nl-NL" sz="1600" b="1"/>
            </a:br>
            <a:r>
              <a:rPr lang="nl-NL" sz="1600" b="1"/>
              <a:t>suppletieconcepten</a:t>
            </a:r>
            <a:endParaRPr lang="nl-NL" sz="1600"/>
          </a:p>
        </p:txBody>
      </p:sp>
      <p:sp>
        <p:nvSpPr>
          <p:cNvPr id="93" name="Rectangle 92">
            <a:extLst>
              <a:ext uri="{FF2B5EF4-FFF2-40B4-BE49-F238E27FC236}">
                <a16:creationId xmlns:a16="http://schemas.microsoft.com/office/drawing/2014/main" id="{1759D8F2-6350-492D-A1B5-A2E4F4B51B30}"/>
              </a:ext>
            </a:extLst>
          </p:cNvPr>
          <p:cNvSpPr/>
          <p:nvPr/>
        </p:nvSpPr>
        <p:spPr>
          <a:xfrm>
            <a:off x="626021" y="1620843"/>
            <a:ext cx="2557758" cy="431621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30" name="Picture 2">
            <a:extLst>
              <a:ext uri="{FF2B5EF4-FFF2-40B4-BE49-F238E27FC236}">
                <a16:creationId xmlns:a16="http://schemas.microsoft.com/office/drawing/2014/main" id="{F49DEBEA-176B-4B17-842A-C0B75BB68A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0532" y="5992312"/>
            <a:ext cx="1157354" cy="558157"/>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
            <a:extLst>
              <a:ext uri="{FF2B5EF4-FFF2-40B4-BE49-F238E27FC236}">
                <a16:creationId xmlns:a16="http://schemas.microsoft.com/office/drawing/2014/main" id="{25F43A35-7185-44A9-AA0E-011ECC3DAD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1707" y="5990424"/>
            <a:ext cx="1909386" cy="110867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a:extLst>
              <a:ext uri="{FF2B5EF4-FFF2-40B4-BE49-F238E27FC236}">
                <a16:creationId xmlns:a16="http://schemas.microsoft.com/office/drawing/2014/main" id="{DBF27E22-3F57-4BAA-B9C5-AF6E7AD1D4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4742" y="6215105"/>
            <a:ext cx="1824402" cy="53938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5">
            <a:extLst>
              <a:ext uri="{FF2B5EF4-FFF2-40B4-BE49-F238E27FC236}">
                <a16:creationId xmlns:a16="http://schemas.microsoft.com/office/drawing/2014/main" id="{CDE89F1E-110F-4054-8D80-0A1CBB80D3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62689" y="5957485"/>
            <a:ext cx="1140565" cy="80548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8772E24B-B0D9-43EA-97E9-BBD2D39A438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86561" y="877735"/>
            <a:ext cx="7475330" cy="5980265"/>
          </a:xfrm>
          <a:prstGeom prst="rect">
            <a:avLst/>
          </a:prstGeom>
        </p:spPr>
      </p:pic>
      <p:sp>
        <p:nvSpPr>
          <p:cNvPr id="34" name="Footer Placeholder 4">
            <a:extLst>
              <a:ext uri="{FF2B5EF4-FFF2-40B4-BE49-F238E27FC236}">
                <a16:creationId xmlns:a16="http://schemas.microsoft.com/office/drawing/2014/main" id="{1C84D0D5-AD79-415A-8A58-A1173A30E121}"/>
              </a:ext>
            </a:extLst>
          </p:cNvPr>
          <p:cNvSpPr>
            <a:spLocks noGrp="1"/>
          </p:cNvSpPr>
          <p:nvPr>
            <p:ph type="ftr" sz="quarter" idx="11"/>
          </p:nvPr>
        </p:nvSpPr>
        <p:spPr>
          <a:xfrm>
            <a:off x="11889372" y="541695"/>
            <a:ext cx="153888" cy="5101869"/>
          </a:xfrm>
        </p:spPr>
        <p:txBody>
          <a:bodyPr/>
          <a:lstStyle/>
          <a:p>
            <a:r>
              <a:rPr lang="nl-NL"/>
              <a:t>DCC Egmond Sessie: Inzicht Onderhoudsconcepten</a:t>
            </a:r>
          </a:p>
        </p:txBody>
      </p:sp>
      <p:sp>
        <p:nvSpPr>
          <p:cNvPr id="35" name="Title 1">
            <a:extLst>
              <a:ext uri="{FF2B5EF4-FFF2-40B4-BE49-F238E27FC236}">
                <a16:creationId xmlns:a16="http://schemas.microsoft.com/office/drawing/2014/main" id="{746C4E55-E8D5-4D0B-BF8B-69124AE8B237}"/>
              </a:ext>
            </a:extLst>
          </p:cNvPr>
          <p:cNvSpPr>
            <a:spLocks noGrp="1"/>
          </p:cNvSpPr>
          <p:nvPr>
            <p:ph type="title"/>
          </p:nvPr>
        </p:nvSpPr>
        <p:spPr>
          <a:xfrm>
            <a:off x="755650" y="541695"/>
            <a:ext cx="10517113" cy="936000"/>
          </a:xfrm>
        </p:spPr>
        <p:txBody>
          <a:bodyPr/>
          <a:lstStyle/>
          <a:p>
            <a:r>
              <a:rPr lang="nl-NL"/>
              <a:t>WP2 Morfologische ontwikkeling</a:t>
            </a:r>
            <a:br>
              <a:rPr lang="nl-NL"/>
            </a:br>
            <a:endParaRPr lang="en-US"/>
          </a:p>
        </p:txBody>
      </p:sp>
    </p:spTree>
    <p:extLst>
      <p:ext uri="{BB962C8B-B14F-4D97-AF65-F5344CB8AC3E}">
        <p14:creationId xmlns:p14="http://schemas.microsoft.com/office/powerpoint/2010/main" val="2706696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WP2: Inzichten tot dusverre</a:t>
            </a:r>
            <a:br>
              <a:rPr lang="nl-NL"/>
            </a:b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19</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8">
            <a:extLst>
              <a:ext uri="{FF2B5EF4-FFF2-40B4-BE49-F238E27FC236}">
                <a16:creationId xmlns:a16="http://schemas.microsoft.com/office/drawing/2014/main" id="{64DE1169-A3CB-45AF-BA32-0D5F63533211}"/>
              </a:ext>
            </a:extLst>
          </p:cNvPr>
          <p:cNvSpPr>
            <a:spLocks noGrp="1"/>
          </p:cNvSpPr>
          <p:nvPr>
            <p:ph type="body" sz="quarter" idx="13"/>
          </p:nvPr>
        </p:nvSpPr>
        <p:spPr>
          <a:xfrm>
            <a:off x="755650" y="1564052"/>
            <a:ext cx="10517112" cy="4322763"/>
          </a:xfrm>
        </p:spPr>
        <p:txBody>
          <a:bodyPr/>
          <a:lstStyle/>
          <a:p>
            <a:r>
              <a:rPr lang="nl-NL"/>
              <a:t>In huidige kustlijnzorg voornamelijk vooroever- en strandsuppleties (vooroever waar kan, strand waar moet),  soms geulwand-, kustfundament- of megasuppletie</a:t>
            </a:r>
          </a:p>
          <a:p>
            <a:r>
              <a:rPr lang="nl-NL"/>
              <a:t>Onderhoudssuppleties:</a:t>
            </a:r>
          </a:p>
          <a:p>
            <a:pPr lvl="1"/>
            <a:r>
              <a:rPr lang="nl-NL"/>
              <a:t>Varianten in wijze van aanbrengen (mozaïek, zoutvaatje, bollen, zandbrommers) – mogelijk ecologische voordelen?</a:t>
            </a:r>
          </a:p>
          <a:p>
            <a:r>
              <a:rPr lang="nl-NL"/>
              <a:t>Megasuppleties: </a:t>
            </a:r>
          </a:p>
          <a:p>
            <a:pPr lvl="1"/>
            <a:r>
              <a:rPr lang="nl-NL"/>
              <a:t>grotere impact, kortere terugkeertijd </a:t>
            </a:r>
          </a:p>
          <a:p>
            <a:pPr lvl="1"/>
            <a:r>
              <a:rPr lang="nl-NL"/>
              <a:t>langere levensduur, langere verspreidingstijd (</a:t>
            </a:r>
            <a:r>
              <a:rPr lang="nl-NL" err="1"/>
              <a:t>afh</a:t>
            </a:r>
            <a:r>
              <a:rPr lang="nl-NL"/>
              <a:t> van locatie in dwarsprofiel) – tijdelijk MKL overschrijdingen?</a:t>
            </a:r>
          </a:p>
          <a:p>
            <a:pPr lvl="1"/>
            <a:r>
              <a:rPr lang="nl-NL" err="1"/>
              <a:t>meekoppelkansen</a:t>
            </a:r>
            <a:r>
              <a:rPr lang="nl-NL"/>
              <a:t> voor natuur &amp; recreatie </a:t>
            </a:r>
          </a:p>
          <a:p>
            <a:r>
              <a:rPr lang="nl-NL"/>
              <a:t>Continue suppleties:</a:t>
            </a:r>
          </a:p>
          <a:p>
            <a:pPr lvl="1"/>
            <a:r>
              <a:rPr lang="nl-NL"/>
              <a:t>kleinere hoeveelheden, continue impact</a:t>
            </a:r>
          </a:p>
          <a:p>
            <a:pPr lvl="1"/>
            <a:r>
              <a:rPr lang="nl-NL"/>
              <a:t>vooral voor locaties met structurele suppletiebehoefte</a:t>
            </a:r>
          </a:p>
          <a:p>
            <a:pPr lvl="1"/>
            <a:r>
              <a:rPr lang="nl-NL"/>
              <a:t>verspreiding sterk afhankelijk van lokale transportcapaciteit en locatie in dwarsprofiel – niet dekkend voor heel </a:t>
            </a:r>
            <a:r>
              <a:rPr lang="nl-NL" err="1"/>
              <a:t>kustvak</a:t>
            </a:r>
            <a:r>
              <a:rPr lang="nl-NL"/>
              <a:t>?</a:t>
            </a:r>
            <a:endParaRPr lang="en-US"/>
          </a:p>
          <a:p>
            <a:pPr lvl="1"/>
            <a:r>
              <a:rPr lang="nl-NL"/>
              <a:t>nog niet toegepast in NL</a:t>
            </a:r>
          </a:p>
        </p:txBody>
      </p:sp>
    </p:spTree>
    <p:extLst>
      <p:ext uri="{BB962C8B-B14F-4D97-AF65-F5344CB8AC3E}">
        <p14:creationId xmlns:p14="http://schemas.microsoft.com/office/powerpoint/2010/main" val="979160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D1347-1C80-49BC-A4EA-988C25187338}"/>
              </a:ext>
            </a:extLst>
          </p:cNvPr>
          <p:cNvSpPr>
            <a:spLocks noGrp="1"/>
          </p:cNvSpPr>
          <p:nvPr>
            <p:ph type="title"/>
          </p:nvPr>
        </p:nvSpPr>
        <p:spPr/>
        <p:txBody>
          <a:bodyPr/>
          <a:lstStyle/>
          <a:p>
            <a:r>
              <a:rPr lang="nl-NL">
                <a:latin typeface="Arial"/>
                <a:cs typeface="Arial"/>
              </a:rPr>
              <a:t>Veiligheidsinstructie</a:t>
            </a:r>
            <a:endParaRPr lang="en-US"/>
          </a:p>
        </p:txBody>
      </p:sp>
      <p:sp>
        <p:nvSpPr>
          <p:cNvPr id="4" name="Date Placeholder 3">
            <a:extLst>
              <a:ext uri="{FF2B5EF4-FFF2-40B4-BE49-F238E27FC236}">
                <a16:creationId xmlns:a16="http://schemas.microsoft.com/office/drawing/2014/main" id="{0AB09C95-37BF-48B7-AE85-B04F37A61BDA}"/>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97079E7F-1A55-46B0-8BA3-EB06D693723F}"/>
              </a:ext>
            </a:extLst>
          </p:cNvPr>
          <p:cNvSpPr>
            <a:spLocks noGrp="1"/>
          </p:cNvSpPr>
          <p:nvPr>
            <p:ph type="sldNum" sz="quarter" idx="12"/>
          </p:nvPr>
        </p:nvSpPr>
        <p:spPr/>
        <p:txBody>
          <a:bodyPr/>
          <a:lstStyle/>
          <a:p>
            <a:fld id="{F42B3F14-D836-496B-80A2-23BE75BD68CB}" type="slidenum">
              <a:rPr lang="nl-NL" smtClean="0"/>
              <a:t>2</a:t>
            </a:fld>
            <a:endParaRPr lang="nl-NL"/>
          </a:p>
        </p:txBody>
      </p:sp>
      <p:sp>
        <p:nvSpPr>
          <p:cNvPr id="9" name="Content Placeholder 2">
            <a:extLst>
              <a:ext uri="{FF2B5EF4-FFF2-40B4-BE49-F238E27FC236}">
                <a16:creationId xmlns:a16="http://schemas.microsoft.com/office/drawing/2014/main" id="{6C712FA5-8362-4BE5-8720-0AA681CF65DB}"/>
              </a:ext>
            </a:extLst>
          </p:cNvPr>
          <p:cNvSpPr txBox="1">
            <a:spLocks/>
          </p:cNvSpPr>
          <p:nvPr/>
        </p:nvSpPr>
        <p:spPr>
          <a:xfrm>
            <a:off x="755650" y="1096781"/>
            <a:ext cx="10452281" cy="4320000"/>
          </a:xfrm>
          <a:prstGeom prst="rect">
            <a:avLst/>
          </a:prstGeom>
        </p:spPr>
        <p:txBody>
          <a:bodyPr vert="horz" lIns="0" tIns="0" rIns="0" bIns="0" rtlCol="0" anchor="t" anchorCtr="0">
            <a:noAutofit/>
          </a:bodyPr>
          <a:lstStyle>
            <a:lvl1pPr marL="324000" indent="-3240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648000" indent="-3240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4pPr>
            <a:lvl5pPr marL="324000" indent="-324000" algn="l" defTabSz="914400" rtl="0" eaLnBrk="1" latinLnBrk="0" hangingPunct="1">
              <a:lnSpc>
                <a:spcPct val="90000"/>
              </a:lnSpc>
              <a:spcBef>
                <a:spcPts val="1000"/>
              </a:spcBef>
              <a:buSzPct val="90000"/>
              <a:buFont typeface="+mj-lt"/>
              <a:buAutoNum type="arabicPeriod"/>
              <a:defRPr sz="1800" kern="1200">
                <a:solidFill>
                  <a:schemeClr val="tx1"/>
                </a:solidFill>
                <a:latin typeface="Arial" panose="020B0604020202020204" pitchFamily="34" charset="0"/>
                <a:ea typeface="+mn-ea"/>
                <a:cs typeface="Arial" panose="020B0604020202020204" pitchFamily="34" charset="0"/>
              </a:defRPr>
            </a:lvl5pPr>
            <a:lvl6pPr marL="648000" indent="-324000" algn="l" defTabSz="914400" rtl="0" eaLnBrk="1" latinLnBrk="0" hangingPunct="1">
              <a:lnSpc>
                <a:spcPct val="90000"/>
              </a:lnSpc>
              <a:spcBef>
                <a:spcPts val="500"/>
              </a:spcBef>
              <a:buSzPct val="95000"/>
              <a:buFont typeface="+mj-lt"/>
              <a:buAutoNum type="alphaLcPeriod"/>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endParaRPr lang="nl-NL"/>
          </a:p>
        </p:txBody>
      </p:sp>
      <p:pic>
        <p:nvPicPr>
          <p:cNvPr id="6" name="Picture 6">
            <a:extLst>
              <a:ext uri="{FF2B5EF4-FFF2-40B4-BE49-F238E27FC236}">
                <a16:creationId xmlns:a16="http://schemas.microsoft.com/office/drawing/2014/main" id="{1D4C76F5-83B1-4F98-BFFF-4A3B660A69EC}"/>
              </a:ext>
            </a:extLst>
          </p:cNvPr>
          <p:cNvPicPr>
            <a:picLocks noGrp="1" noChangeAspect="1"/>
          </p:cNvPicPr>
          <p:nvPr>
            <p:ph idx="1"/>
          </p:nvPr>
        </p:nvPicPr>
        <p:blipFill>
          <a:blip r:embed="rId2"/>
          <a:stretch>
            <a:fillRect/>
          </a:stretch>
        </p:blipFill>
        <p:spPr>
          <a:xfrm>
            <a:off x="6986564" y="479899"/>
            <a:ext cx="4756647" cy="6260679"/>
          </a:xfrm>
        </p:spPr>
      </p:pic>
      <p:sp>
        <p:nvSpPr>
          <p:cNvPr id="11" name="TextBox 10">
            <a:extLst>
              <a:ext uri="{FF2B5EF4-FFF2-40B4-BE49-F238E27FC236}">
                <a16:creationId xmlns:a16="http://schemas.microsoft.com/office/drawing/2014/main" id="{D282054D-64FF-48B4-908F-9467846ED117}"/>
              </a:ext>
            </a:extLst>
          </p:cNvPr>
          <p:cNvSpPr txBox="1"/>
          <p:nvPr/>
        </p:nvSpPr>
        <p:spPr>
          <a:xfrm>
            <a:off x="638978" y="1795748"/>
            <a:ext cx="6672547"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l-NL" kern="1200">
                <a:latin typeface="Arial"/>
                <a:ea typeface="Segoe UI"/>
                <a:cs typeface="Segoe UI"/>
              </a:rPr>
              <a:t>	</a:t>
            </a:r>
            <a:r>
              <a:rPr lang="nl-NL">
                <a:latin typeface="Arial"/>
                <a:ea typeface="Segoe UI"/>
                <a:cs typeface="Segoe UI"/>
              </a:rPr>
              <a:t>   </a:t>
            </a:r>
            <a:endParaRPr lang="nl-NL" kern="1200">
              <a:latin typeface="Arial"/>
              <a:ea typeface="Segoe UI"/>
              <a:cs typeface="Segoe UI"/>
            </a:endParaRPr>
          </a:p>
          <a:p>
            <a:r>
              <a:rPr lang="nl-NL" kern="1200">
                <a:latin typeface="Arial"/>
                <a:ea typeface="Segoe UI"/>
                <a:cs typeface="Segoe UI"/>
              </a:rPr>
              <a:t>	</a:t>
            </a:r>
            <a:r>
              <a:rPr lang="nl-NL">
                <a:latin typeface="Arial"/>
                <a:ea typeface="Segoe UI"/>
                <a:cs typeface="Segoe UI"/>
              </a:rPr>
              <a:t>  </a:t>
            </a:r>
            <a:r>
              <a:rPr lang="nl-NL" kern="1200">
                <a:latin typeface="Arial"/>
                <a:ea typeface="Segoe UI"/>
                <a:cs typeface="Segoe UI"/>
              </a:rPr>
              <a:t> Bij nood bel </a:t>
            </a:r>
            <a:br>
              <a:rPr lang="nl-NL" kern="1200">
                <a:latin typeface="Arial"/>
                <a:ea typeface="Segoe UI"/>
                <a:cs typeface="Segoe UI"/>
              </a:rPr>
            </a:br>
            <a:r>
              <a:rPr lang="nl-NL" kern="1200">
                <a:latin typeface="Arial"/>
                <a:ea typeface="Segoe UI"/>
                <a:cs typeface="Segoe UI"/>
              </a:rPr>
              <a:t>	</a:t>
            </a:r>
            <a:r>
              <a:rPr lang="nl-NL">
                <a:latin typeface="Arial"/>
                <a:ea typeface="Segoe UI"/>
                <a:cs typeface="Segoe UI"/>
              </a:rPr>
              <a:t>  </a:t>
            </a:r>
            <a:r>
              <a:rPr lang="nl-NL" kern="1200">
                <a:latin typeface="Arial"/>
                <a:ea typeface="Segoe UI"/>
                <a:cs typeface="Segoe UI"/>
              </a:rPr>
              <a:t> +31 (0)570 69 75 99.</a:t>
            </a:r>
            <a:r>
              <a:rPr lang="nl-NL">
                <a:latin typeface="Arial"/>
                <a:ea typeface="Segoe UI"/>
                <a:cs typeface="Segoe UI"/>
              </a:rPr>
              <a:t> </a:t>
            </a:r>
            <a:endParaRPr lang="nl-NL" kern="1200">
              <a:latin typeface="Arial"/>
              <a:ea typeface="Segoe UI"/>
              <a:cs typeface="Segoe UI"/>
            </a:endParaRPr>
          </a:p>
          <a:p>
            <a:br>
              <a:rPr lang="nl-NL" kern="1200">
                <a:latin typeface="Arial"/>
                <a:ea typeface="Segoe UI"/>
                <a:cs typeface="Segoe UI"/>
              </a:rPr>
            </a:br>
            <a:r>
              <a:rPr lang="nl-NL" kern="1200">
                <a:latin typeface="Arial"/>
                <a:ea typeface="Segoe UI"/>
                <a:cs typeface="Segoe UI"/>
              </a:rPr>
              <a:t>	</a:t>
            </a:r>
            <a:r>
              <a:rPr lang="nl-NL">
                <a:latin typeface="Arial"/>
                <a:ea typeface="Segoe UI"/>
                <a:cs typeface="Segoe UI"/>
              </a:rPr>
              <a:t>  </a:t>
            </a:r>
            <a:r>
              <a:rPr lang="nl-NL" kern="1200">
                <a:latin typeface="Arial"/>
                <a:ea typeface="Segoe UI"/>
                <a:cs typeface="Segoe UI"/>
              </a:rPr>
              <a:t> Verlaat het gebouw via de aangegeven</a:t>
            </a:r>
            <a:r>
              <a:rPr lang="en-US" kern="1200">
                <a:latin typeface="Arial"/>
                <a:ea typeface="Segoe UI"/>
                <a:cs typeface="Segoe UI"/>
              </a:rPr>
              <a:t> </a:t>
            </a:r>
            <a:br>
              <a:rPr lang="en-US" kern="1200">
                <a:latin typeface="Arial"/>
                <a:ea typeface="Segoe UI"/>
                <a:cs typeface="Segoe UI"/>
              </a:rPr>
            </a:br>
            <a:r>
              <a:rPr lang="en-US" kern="1200">
                <a:latin typeface="Arial"/>
                <a:ea typeface="Segoe UI"/>
                <a:cs typeface="Segoe UI"/>
              </a:rPr>
              <a:t>	</a:t>
            </a:r>
            <a:r>
              <a:rPr lang="en-US">
                <a:latin typeface="Arial"/>
                <a:ea typeface="Segoe UI"/>
                <a:cs typeface="Segoe UI"/>
              </a:rPr>
              <a:t>  </a:t>
            </a:r>
            <a:r>
              <a:rPr lang="en-US" kern="1200">
                <a:latin typeface="Arial"/>
                <a:ea typeface="Segoe UI"/>
                <a:cs typeface="Segoe UI"/>
              </a:rPr>
              <a:t> </a:t>
            </a:r>
            <a:r>
              <a:rPr lang="nl-NL" kern="1200">
                <a:latin typeface="Arial"/>
                <a:ea typeface="Segoe UI"/>
                <a:cs typeface="Segoe UI"/>
              </a:rPr>
              <a:t>route naar de verzamelplaats</a:t>
            </a:r>
            <a:r>
              <a:rPr lang="en-US" kern="1200">
                <a:latin typeface="Arial"/>
                <a:ea typeface="Segoe UI"/>
                <a:cs typeface="Segoe UI"/>
              </a:rPr>
              <a:t>.</a:t>
            </a:r>
          </a:p>
          <a:p>
            <a:pPr algn="l" rtl="0"/>
            <a:endParaRPr lang="nl-NL">
              <a:cs typeface="Arial"/>
            </a:endParaRPr>
          </a:p>
          <a:p>
            <a:r>
              <a:rPr lang="en-US" kern="1200">
                <a:latin typeface="Arial"/>
                <a:ea typeface="Segoe UI"/>
                <a:cs typeface="Segoe UI"/>
              </a:rPr>
              <a:t>	</a:t>
            </a:r>
            <a:r>
              <a:rPr lang="en-US">
                <a:latin typeface="Arial"/>
                <a:ea typeface="Segoe UI"/>
                <a:cs typeface="Segoe UI"/>
              </a:rPr>
              <a:t>  </a:t>
            </a:r>
            <a:r>
              <a:rPr lang="en-US" kern="1200">
                <a:latin typeface="Arial"/>
                <a:ea typeface="Segoe UI"/>
                <a:cs typeface="Segoe UI"/>
              </a:rPr>
              <a:t> </a:t>
            </a:r>
            <a:r>
              <a:rPr lang="en-US" kern="1200" err="1">
                <a:latin typeface="Arial"/>
                <a:ea typeface="Segoe UI"/>
                <a:cs typeface="Segoe UI"/>
              </a:rPr>
              <a:t>Vragen</a:t>
            </a:r>
            <a:r>
              <a:rPr lang="en-US" kern="1200">
                <a:latin typeface="Arial"/>
                <a:ea typeface="Segoe UI"/>
                <a:cs typeface="Segoe UI"/>
              </a:rPr>
              <a:t>, </a:t>
            </a:r>
            <a:r>
              <a:rPr lang="en-US" kern="1200" err="1">
                <a:latin typeface="Arial"/>
                <a:ea typeface="Segoe UI"/>
                <a:cs typeface="Segoe UI"/>
              </a:rPr>
              <a:t>opmerkingen</a:t>
            </a:r>
            <a:r>
              <a:rPr lang="en-US" kern="1200">
                <a:latin typeface="Arial"/>
                <a:ea typeface="Segoe UI"/>
                <a:cs typeface="Segoe UI"/>
              </a:rPr>
              <a:t> of </a:t>
            </a:r>
            <a:r>
              <a:rPr lang="en-US" kern="1200" err="1">
                <a:latin typeface="Arial"/>
                <a:ea typeface="Segoe UI"/>
                <a:cs typeface="Segoe UI"/>
              </a:rPr>
              <a:t>meldingen</a:t>
            </a:r>
            <a:r>
              <a:rPr lang="en-US" kern="1200">
                <a:latin typeface="Arial"/>
                <a:ea typeface="Segoe UI"/>
                <a:cs typeface="Segoe UI"/>
              </a:rPr>
              <a:t>?</a:t>
            </a:r>
            <a:r>
              <a:rPr lang="en-US">
                <a:latin typeface="Arial"/>
                <a:ea typeface="Segoe UI"/>
                <a:cs typeface="Segoe UI"/>
              </a:rPr>
              <a:t> </a:t>
            </a:r>
            <a:endParaRPr lang="en-US" kern="1200">
              <a:latin typeface="Arial"/>
              <a:ea typeface="Segoe UI"/>
              <a:cs typeface="Segoe UI"/>
            </a:endParaRPr>
          </a:p>
          <a:p>
            <a:r>
              <a:rPr lang="nl-NL" kern="1200">
                <a:latin typeface="Arial"/>
                <a:ea typeface="Segoe UI"/>
                <a:cs typeface="Segoe UI"/>
              </a:rPr>
              <a:t>	</a:t>
            </a:r>
            <a:r>
              <a:rPr lang="nl-NL">
                <a:latin typeface="Arial"/>
                <a:ea typeface="Segoe UI"/>
                <a:cs typeface="Segoe UI"/>
              </a:rPr>
              <a:t>  </a:t>
            </a:r>
            <a:r>
              <a:rPr lang="nl-NL" kern="1200">
                <a:latin typeface="Arial"/>
                <a:ea typeface="Segoe UI"/>
                <a:cs typeface="Segoe UI"/>
              </a:rPr>
              <a:t> Mail naar </a:t>
            </a:r>
            <a:r>
              <a:rPr lang="en-US" kern="1200">
                <a:latin typeface="Arial"/>
                <a:ea typeface="Segoe UI"/>
                <a:cs typeface="Segoe UI"/>
              </a:rPr>
              <a:t>HSE@witteveenbos.com.</a:t>
            </a:r>
          </a:p>
          <a:p>
            <a:pPr algn="l" rtl="0"/>
            <a:endParaRPr lang="nl-NL">
              <a:cs typeface="Arial"/>
            </a:endParaRPr>
          </a:p>
        </p:txBody>
      </p:sp>
      <p:pic>
        <p:nvPicPr>
          <p:cNvPr id="12" name="Picture 12">
            <a:extLst>
              <a:ext uri="{FF2B5EF4-FFF2-40B4-BE49-F238E27FC236}">
                <a16:creationId xmlns:a16="http://schemas.microsoft.com/office/drawing/2014/main" id="{4F0CA857-7CD3-4F18-AFEF-C8196A3639E3}"/>
              </a:ext>
            </a:extLst>
          </p:cNvPr>
          <p:cNvPicPr>
            <a:picLocks noChangeAspect="1"/>
          </p:cNvPicPr>
          <p:nvPr/>
        </p:nvPicPr>
        <p:blipFill>
          <a:blip r:embed="rId3"/>
          <a:stretch>
            <a:fillRect/>
          </a:stretch>
        </p:blipFill>
        <p:spPr>
          <a:xfrm>
            <a:off x="1149197" y="2141575"/>
            <a:ext cx="474184" cy="2143354"/>
          </a:xfrm>
          <a:prstGeom prst="rect">
            <a:avLst/>
          </a:prstGeom>
        </p:spPr>
      </p:pic>
    </p:spTree>
    <p:extLst>
      <p:ext uri="{BB962C8B-B14F-4D97-AF65-F5344CB8AC3E}">
        <p14:creationId xmlns:p14="http://schemas.microsoft.com/office/powerpoint/2010/main" val="2542330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WP3 Uitvoeringsmethoden</a:t>
            </a:r>
            <a:br>
              <a:rPr lang="nl-NL"/>
            </a:b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20</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A215F035-747F-43C2-89E2-8E467DB6A6C9}"/>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11266" y="4367005"/>
            <a:ext cx="2357758" cy="116871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a:extLst>
              <a:ext uri="{FF2B5EF4-FFF2-40B4-BE49-F238E27FC236}">
                <a16:creationId xmlns:a16="http://schemas.microsoft.com/office/drawing/2014/main" id="{C46EBF1A-58AF-4A57-BF0E-E2C4A27D31CC}"/>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583122" y="1090591"/>
            <a:ext cx="1300900" cy="15592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a:extLst>
              <a:ext uri="{FF2B5EF4-FFF2-40B4-BE49-F238E27FC236}">
                <a16:creationId xmlns:a16="http://schemas.microsoft.com/office/drawing/2014/main" id="{B249AF30-F9AB-4031-845A-3FE968E62CE0}"/>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06884" y="2951333"/>
            <a:ext cx="2070585" cy="100752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
            <a:extLst>
              <a:ext uri="{FF2B5EF4-FFF2-40B4-BE49-F238E27FC236}">
                <a16:creationId xmlns:a16="http://schemas.microsoft.com/office/drawing/2014/main" id="{D303D4DB-8D38-4300-93AB-2CC8FDDD857F}"/>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84516" y="1007493"/>
            <a:ext cx="1992953" cy="15356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a:extLst>
              <a:ext uri="{FF2B5EF4-FFF2-40B4-BE49-F238E27FC236}">
                <a16:creationId xmlns:a16="http://schemas.microsoft.com/office/drawing/2014/main" id="{F0063F76-5F4A-4D08-97AB-27D13E3B7FFD}"/>
              </a:ext>
            </a:extLst>
          </p:cNvPr>
          <p:cNvPicPr>
            <a:picLocks noChangeAspect="1" noChangeArrowheads="1"/>
          </p:cNvPicPr>
          <p:nvPr/>
        </p:nvPicPr>
        <p:blipFill>
          <a:blip r:embed="rId10">
            <a:clrChange>
              <a:clrFrom>
                <a:srgbClr val="FCFCFC"/>
              </a:clrFrom>
              <a:clrTo>
                <a:srgbClr val="FCFCFC">
                  <a:alpha val="0"/>
                </a:srgbClr>
              </a:clrTo>
            </a:clrChange>
            <a:extLst>
              <a:ext uri="{28A0092B-C50C-407E-A947-70E740481C1C}">
                <a14:useLocalDpi xmlns:a14="http://schemas.microsoft.com/office/drawing/2010/main" val="0"/>
              </a:ext>
            </a:extLst>
          </a:blip>
          <a:srcRect/>
          <a:stretch>
            <a:fillRect/>
          </a:stretch>
        </p:blipFill>
        <p:spPr bwMode="auto">
          <a:xfrm>
            <a:off x="8700839" y="3155680"/>
            <a:ext cx="1820130" cy="54664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7">
            <a:extLst>
              <a:ext uri="{FF2B5EF4-FFF2-40B4-BE49-F238E27FC236}">
                <a16:creationId xmlns:a16="http://schemas.microsoft.com/office/drawing/2014/main" id="{D6A87991-991D-4F9D-851E-45EB84FB8ED8}"/>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026775" y="4337242"/>
            <a:ext cx="1266062" cy="1185859"/>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1488B7A2-98C9-43CE-846F-78FC2095B392}"/>
              </a:ext>
            </a:extLst>
          </p:cNvPr>
          <p:cNvSpPr/>
          <p:nvPr/>
        </p:nvSpPr>
        <p:spPr>
          <a:xfrm>
            <a:off x="2986121" y="2559766"/>
            <a:ext cx="1624525" cy="307777"/>
          </a:xfrm>
          <a:prstGeom prst="rect">
            <a:avLst/>
          </a:prstGeom>
        </p:spPr>
        <p:txBody>
          <a:bodyPr wrap="square">
            <a:spAutoFit/>
          </a:bodyPr>
          <a:lstStyle/>
          <a:p>
            <a:pPr algn="ctr"/>
            <a:r>
              <a:rPr lang="nl-NL" sz="1400" b="1">
                <a:solidFill>
                  <a:srgbClr val="0C0880"/>
                </a:solidFill>
              </a:rPr>
              <a:t>Sleephopper</a:t>
            </a:r>
          </a:p>
        </p:txBody>
      </p:sp>
      <p:sp>
        <p:nvSpPr>
          <p:cNvPr id="17" name="Rectangle 16">
            <a:extLst>
              <a:ext uri="{FF2B5EF4-FFF2-40B4-BE49-F238E27FC236}">
                <a16:creationId xmlns:a16="http://schemas.microsoft.com/office/drawing/2014/main" id="{A28DFE46-211A-44CD-8885-85ED108206B7}"/>
              </a:ext>
            </a:extLst>
          </p:cNvPr>
          <p:cNvSpPr/>
          <p:nvPr/>
        </p:nvSpPr>
        <p:spPr>
          <a:xfrm>
            <a:off x="2986121" y="4021633"/>
            <a:ext cx="1624525" cy="307777"/>
          </a:xfrm>
          <a:prstGeom prst="rect">
            <a:avLst/>
          </a:prstGeom>
        </p:spPr>
        <p:txBody>
          <a:bodyPr wrap="square">
            <a:spAutoFit/>
          </a:bodyPr>
          <a:lstStyle/>
          <a:p>
            <a:pPr algn="ctr"/>
            <a:r>
              <a:rPr lang="nl-NL" sz="1400" b="1">
                <a:solidFill>
                  <a:srgbClr val="0C0880"/>
                </a:solidFill>
              </a:rPr>
              <a:t>Leafhopper</a:t>
            </a:r>
          </a:p>
        </p:txBody>
      </p:sp>
      <p:sp>
        <p:nvSpPr>
          <p:cNvPr id="22" name="Rectangle 21">
            <a:extLst>
              <a:ext uri="{FF2B5EF4-FFF2-40B4-BE49-F238E27FC236}">
                <a16:creationId xmlns:a16="http://schemas.microsoft.com/office/drawing/2014/main" id="{F4FEDA0A-24C0-4CCF-89C3-187390EB478F}"/>
              </a:ext>
            </a:extLst>
          </p:cNvPr>
          <p:cNvSpPr/>
          <p:nvPr/>
        </p:nvSpPr>
        <p:spPr>
          <a:xfrm>
            <a:off x="2893615" y="5627562"/>
            <a:ext cx="1781802" cy="307777"/>
          </a:xfrm>
          <a:prstGeom prst="rect">
            <a:avLst/>
          </a:prstGeom>
        </p:spPr>
        <p:txBody>
          <a:bodyPr wrap="square">
            <a:spAutoFit/>
          </a:bodyPr>
          <a:lstStyle/>
          <a:p>
            <a:pPr algn="ctr"/>
            <a:r>
              <a:rPr lang="nl-NL" sz="1400" b="1">
                <a:solidFill>
                  <a:srgbClr val="0C0880"/>
                </a:solidFill>
              </a:rPr>
              <a:t>AUMD</a:t>
            </a:r>
          </a:p>
        </p:txBody>
      </p:sp>
      <p:sp>
        <p:nvSpPr>
          <p:cNvPr id="23" name="Rectangle 22">
            <a:extLst>
              <a:ext uri="{FF2B5EF4-FFF2-40B4-BE49-F238E27FC236}">
                <a16:creationId xmlns:a16="http://schemas.microsoft.com/office/drawing/2014/main" id="{8BD44161-D2CE-4C0C-B956-A457E8E8CBD1}"/>
              </a:ext>
            </a:extLst>
          </p:cNvPr>
          <p:cNvSpPr/>
          <p:nvPr/>
        </p:nvSpPr>
        <p:spPr>
          <a:xfrm>
            <a:off x="7669250" y="2556485"/>
            <a:ext cx="1624525" cy="307777"/>
          </a:xfrm>
          <a:prstGeom prst="rect">
            <a:avLst/>
          </a:prstGeom>
        </p:spPr>
        <p:txBody>
          <a:bodyPr wrap="square">
            <a:spAutoFit/>
          </a:bodyPr>
          <a:lstStyle/>
          <a:p>
            <a:r>
              <a:rPr lang="nl-NL" sz="1400" b="1">
                <a:solidFill>
                  <a:srgbClr val="0C0880"/>
                </a:solidFill>
              </a:rPr>
              <a:t>Cable hopper</a:t>
            </a:r>
          </a:p>
        </p:txBody>
      </p:sp>
      <p:sp>
        <p:nvSpPr>
          <p:cNvPr id="24" name="Rectangle 23">
            <a:extLst>
              <a:ext uri="{FF2B5EF4-FFF2-40B4-BE49-F238E27FC236}">
                <a16:creationId xmlns:a16="http://schemas.microsoft.com/office/drawing/2014/main" id="{81773B3E-5E0E-4AB0-AA4C-9C20EB21218C}"/>
              </a:ext>
            </a:extLst>
          </p:cNvPr>
          <p:cNvSpPr/>
          <p:nvPr/>
        </p:nvSpPr>
        <p:spPr>
          <a:xfrm>
            <a:off x="7717972" y="4005887"/>
            <a:ext cx="1624525" cy="307777"/>
          </a:xfrm>
          <a:prstGeom prst="rect">
            <a:avLst/>
          </a:prstGeom>
        </p:spPr>
        <p:txBody>
          <a:bodyPr wrap="square">
            <a:spAutoFit/>
          </a:bodyPr>
          <a:lstStyle/>
          <a:p>
            <a:r>
              <a:rPr lang="nl-NL" sz="1400" b="1">
                <a:solidFill>
                  <a:srgbClr val="0C0880"/>
                </a:solidFill>
              </a:rPr>
              <a:t>Groene leiding</a:t>
            </a:r>
          </a:p>
        </p:txBody>
      </p:sp>
      <p:sp>
        <p:nvSpPr>
          <p:cNvPr id="25" name="Rectangle 24">
            <a:extLst>
              <a:ext uri="{FF2B5EF4-FFF2-40B4-BE49-F238E27FC236}">
                <a16:creationId xmlns:a16="http://schemas.microsoft.com/office/drawing/2014/main" id="{9E4B67C6-5620-4DC5-A267-CFEFB0B8C7B1}"/>
              </a:ext>
            </a:extLst>
          </p:cNvPr>
          <p:cNvSpPr/>
          <p:nvPr/>
        </p:nvSpPr>
        <p:spPr>
          <a:xfrm>
            <a:off x="7770859" y="5627562"/>
            <a:ext cx="1624525" cy="307777"/>
          </a:xfrm>
          <a:prstGeom prst="rect">
            <a:avLst/>
          </a:prstGeom>
        </p:spPr>
        <p:txBody>
          <a:bodyPr wrap="square">
            <a:spAutoFit/>
          </a:bodyPr>
          <a:lstStyle/>
          <a:p>
            <a:pPr algn="ctr"/>
            <a:r>
              <a:rPr lang="nl-NL" sz="1400" b="1">
                <a:solidFill>
                  <a:srgbClr val="0C0880"/>
                </a:solidFill>
              </a:rPr>
              <a:t>Zandwindmolen</a:t>
            </a:r>
          </a:p>
        </p:txBody>
      </p:sp>
      <p:pic>
        <p:nvPicPr>
          <p:cNvPr id="26" name="Picture 2" descr="A picture containing sky&#10;&#10;Description automatically generated">
            <a:extLst>
              <a:ext uri="{FF2B5EF4-FFF2-40B4-BE49-F238E27FC236}">
                <a16:creationId xmlns:a16="http://schemas.microsoft.com/office/drawing/2014/main" id="{135115DA-D6C6-4AC1-A0E6-BB5CE7F09853}"/>
              </a:ext>
            </a:extLst>
          </p:cNvPr>
          <p:cNvPicPr>
            <a:picLocks noChangeAspect="1"/>
          </p:cNvPicPr>
          <p:nvPr/>
        </p:nvPicPr>
        <p:blipFill>
          <a:blip r:embed="rId12"/>
          <a:stretch>
            <a:fillRect/>
          </a:stretch>
        </p:blipFill>
        <p:spPr>
          <a:xfrm>
            <a:off x="1370496" y="1193083"/>
            <a:ext cx="2204901" cy="1311486"/>
          </a:xfrm>
          <a:prstGeom prst="rect">
            <a:avLst/>
          </a:prstGeom>
        </p:spPr>
      </p:pic>
      <p:pic>
        <p:nvPicPr>
          <p:cNvPr id="27" name="Picture 26">
            <a:extLst>
              <a:ext uri="{FF2B5EF4-FFF2-40B4-BE49-F238E27FC236}">
                <a16:creationId xmlns:a16="http://schemas.microsoft.com/office/drawing/2014/main" id="{E4D98061-5477-4E03-82DF-DDC9A8D79B83}"/>
              </a:ext>
            </a:extLst>
          </p:cNvPr>
          <p:cNvPicPr>
            <a:picLocks noChangeAspect="1"/>
          </p:cNvPicPr>
          <p:nvPr/>
        </p:nvPicPr>
        <p:blipFill>
          <a:blip r:embed="rId13"/>
          <a:stretch>
            <a:fillRect/>
          </a:stretch>
        </p:blipFill>
        <p:spPr>
          <a:xfrm>
            <a:off x="1534735" y="2915295"/>
            <a:ext cx="2028061" cy="934383"/>
          </a:xfrm>
          <a:prstGeom prst="rect">
            <a:avLst/>
          </a:prstGeom>
        </p:spPr>
      </p:pic>
      <p:pic>
        <p:nvPicPr>
          <p:cNvPr id="28" name="Picture 27">
            <a:extLst>
              <a:ext uri="{FF2B5EF4-FFF2-40B4-BE49-F238E27FC236}">
                <a16:creationId xmlns:a16="http://schemas.microsoft.com/office/drawing/2014/main" id="{6CA458F9-324A-42F5-BA87-7C1B62F5CDFF}"/>
              </a:ext>
            </a:extLst>
          </p:cNvPr>
          <p:cNvPicPr>
            <a:picLocks noChangeAspect="1"/>
          </p:cNvPicPr>
          <p:nvPr/>
        </p:nvPicPr>
        <p:blipFill>
          <a:blip r:embed="rId14"/>
          <a:stretch>
            <a:fillRect/>
          </a:stretch>
        </p:blipFill>
        <p:spPr>
          <a:xfrm>
            <a:off x="1547336" y="4337242"/>
            <a:ext cx="2028061" cy="1156028"/>
          </a:xfrm>
          <a:prstGeom prst="rect">
            <a:avLst/>
          </a:prstGeom>
        </p:spPr>
      </p:pic>
      <p:pic>
        <p:nvPicPr>
          <p:cNvPr id="29" name="Picture 28">
            <a:extLst>
              <a:ext uri="{FF2B5EF4-FFF2-40B4-BE49-F238E27FC236}">
                <a16:creationId xmlns:a16="http://schemas.microsoft.com/office/drawing/2014/main" id="{F1948446-5247-4543-9DF8-A0396D623A45}"/>
              </a:ext>
            </a:extLst>
          </p:cNvPr>
          <p:cNvPicPr>
            <a:picLocks noChangeAspect="1"/>
          </p:cNvPicPr>
          <p:nvPr/>
        </p:nvPicPr>
        <p:blipFill>
          <a:blip r:embed="rId15"/>
          <a:stretch>
            <a:fillRect/>
          </a:stretch>
        </p:blipFill>
        <p:spPr>
          <a:xfrm>
            <a:off x="6752416" y="1136197"/>
            <a:ext cx="1089666" cy="1275406"/>
          </a:xfrm>
          <a:prstGeom prst="rect">
            <a:avLst/>
          </a:prstGeom>
        </p:spPr>
      </p:pic>
      <p:pic>
        <p:nvPicPr>
          <p:cNvPr id="30" name="Picture 29">
            <a:extLst>
              <a:ext uri="{FF2B5EF4-FFF2-40B4-BE49-F238E27FC236}">
                <a16:creationId xmlns:a16="http://schemas.microsoft.com/office/drawing/2014/main" id="{747ECE4B-CE8A-4811-BB2E-9753CF3D6C2F}"/>
              </a:ext>
            </a:extLst>
          </p:cNvPr>
          <p:cNvPicPr>
            <a:picLocks noChangeAspect="1"/>
          </p:cNvPicPr>
          <p:nvPr/>
        </p:nvPicPr>
        <p:blipFill>
          <a:blip r:embed="rId16"/>
          <a:stretch>
            <a:fillRect/>
          </a:stretch>
        </p:blipFill>
        <p:spPr>
          <a:xfrm>
            <a:off x="5996795" y="3042866"/>
            <a:ext cx="2484718" cy="800163"/>
          </a:xfrm>
          <a:prstGeom prst="rect">
            <a:avLst/>
          </a:prstGeom>
        </p:spPr>
      </p:pic>
      <p:pic>
        <p:nvPicPr>
          <p:cNvPr id="31" name="Picture 30">
            <a:extLst>
              <a:ext uri="{FF2B5EF4-FFF2-40B4-BE49-F238E27FC236}">
                <a16:creationId xmlns:a16="http://schemas.microsoft.com/office/drawing/2014/main" id="{2869C5EE-C8C2-4C5B-AD59-40C7029700B9}"/>
              </a:ext>
            </a:extLst>
          </p:cNvPr>
          <p:cNvPicPr>
            <a:picLocks noChangeAspect="1"/>
          </p:cNvPicPr>
          <p:nvPr/>
        </p:nvPicPr>
        <p:blipFill>
          <a:blip r:embed="rId17"/>
          <a:stretch>
            <a:fillRect/>
          </a:stretch>
        </p:blipFill>
        <p:spPr>
          <a:xfrm>
            <a:off x="6068705" y="4441400"/>
            <a:ext cx="2588783" cy="966800"/>
          </a:xfrm>
          <a:prstGeom prst="rect">
            <a:avLst/>
          </a:prstGeom>
        </p:spPr>
      </p:pic>
    </p:spTree>
    <p:extLst>
      <p:ext uri="{BB962C8B-B14F-4D97-AF65-F5344CB8AC3E}">
        <p14:creationId xmlns:p14="http://schemas.microsoft.com/office/powerpoint/2010/main" val="1346835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2" grpId="0"/>
      <p:bldP spid="23"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WP3: Combinaties concepten &amp; uitvoeringsmethoden</a:t>
            </a:r>
            <a:br>
              <a:rPr lang="nl-NL"/>
            </a:b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21</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abel 7">
            <a:extLst>
              <a:ext uri="{FF2B5EF4-FFF2-40B4-BE49-F238E27FC236}">
                <a16:creationId xmlns:a16="http://schemas.microsoft.com/office/drawing/2014/main" id="{CB2C70F5-E89B-4DDC-A7C6-1C8CB8B9F820}"/>
              </a:ext>
            </a:extLst>
          </p:cNvPr>
          <p:cNvGraphicFramePr>
            <a:graphicFrameLocks noGrp="1"/>
          </p:cNvGraphicFramePr>
          <p:nvPr>
            <p:extLst>
              <p:ext uri="{D42A27DB-BD31-4B8C-83A1-F6EECF244321}">
                <p14:modId xmlns:p14="http://schemas.microsoft.com/office/powerpoint/2010/main" val="1992349007"/>
              </p:ext>
            </p:extLst>
          </p:nvPr>
        </p:nvGraphicFramePr>
        <p:xfrm>
          <a:off x="1635022" y="1011023"/>
          <a:ext cx="7155209" cy="5025034"/>
        </p:xfrm>
        <a:graphic>
          <a:graphicData uri="http://schemas.openxmlformats.org/drawingml/2006/table">
            <a:tbl>
              <a:tblPr/>
              <a:tblGrid>
                <a:gridCol w="979482">
                  <a:extLst>
                    <a:ext uri="{9D8B030D-6E8A-4147-A177-3AD203B41FA5}">
                      <a16:colId xmlns:a16="http://schemas.microsoft.com/office/drawing/2014/main" val="25944292"/>
                    </a:ext>
                  </a:extLst>
                </a:gridCol>
                <a:gridCol w="461125">
                  <a:extLst>
                    <a:ext uri="{9D8B030D-6E8A-4147-A177-3AD203B41FA5}">
                      <a16:colId xmlns:a16="http://schemas.microsoft.com/office/drawing/2014/main" val="3242895056"/>
                    </a:ext>
                  </a:extLst>
                </a:gridCol>
                <a:gridCol w="461125">
                  <a:extLst>
                    <a:ext uri="{9D8B030D-6E8A-4147-A177-3AD203B41FA5}">
                      <a16:colId xmlns:a16="http://schemas.microsoft.com/office/drawing/2014/main" val="164703894"/>
                    </a:ext>
                  </a:extLst>
                </a:gridCol>
                <a:gridCol w="519577">
                  <a:extLst>
                    <a:ext uri="{9D8B030D-6E8A-4147-A177-3AD203B41FA5}">
                      <a16:colId xmlns:a16="http://schemas.microsoft.com/office/drawing/2014/main" val="1730059309"/>
                    </a:ext>
                  </a:extLst>
                </a:gridCol>
                <a:gridCol w="415898">
                  <a:extLst>
                    <a:ext uri="{9D8B030D-6E8A-4147-A177-3AD203B41FA5}">
                      <a16:colId xmlns:a16="http://schemas.microsoft.com/office/drawing/2014/main" val="2229617377"/>
                    </a:ext>
                  </a:extLst>
                </a:gridCol>
                <a:gridCol w="103735">
                  <a:extLst>
                    <a:ext uri="{9D8B030D-6E8A-4147-A177-3AD203B41FA5}">
                      <a16:colId xmlns:a16="http://schemas.microsoft.com/office/drawing/2014/main" val="1673049903"/>
                    </a:ext>
                  </a:extLst>
                </a:gridCol>
                <a:gridCol w="467619">
                  <a:extLst>
                    <a:ext uri="{9D8B030D-6E8A-4147-A177-3AD203B41FA5}">
                      <a16:colId xmlns:a16="http://schemas.microsoft.com/office/drawing/2014/main" val="2492417178"/>
                    </a:ext>
                  </a:extLst>
                </a:gridCol>
                <a:gridCol w="530835">
                  <a:extLst>
                    <a:ext uri="{9D8B030D-6E8A-4147-A177-3AD203B41FA5}">
                      <a16:colId xmlns:a16="http://schemas.microsoft.com/office/drawing/2014/main" val="3653361424"/>
                    </a:ext>
                  </a:extLst>
                </a:gridCol>
                <a:gridCol w="539062">
                  <a:extLst>
                    <a:ext uri="{9D8B030D-6E8A-4147-A177-3AD203B41FA5}">
                      <a16:colId xmlns:a16="http://schemas.microsoft.com/office/drawing/2014/main" val="488208282"/>
                    </a:ext>
                  </a:extLst>
                </a:gridCol>
                <a:gridCol w="539062">
                  <a:extLst>
                    <a:ext uri="{9D8B030D-6E8A-4147-A177-3AD203B41FA5}">
                      <a16:colId xmlns:a16="http://schemas.microsoft.com/office/drawing/2014/main" val="389919973"/>
                    </a:ext>
                  </a:extLst>
                </a:gridCol>
                <a:gridCol w="506589">
                  <a:extLst>
                    <a:ext uri="{9D8B030D-6E8A-4147-A177-3AD203B41FA5}">
                      <a16:colId xmlns:a16="http://schemas.microsoft.com/office/drawing/2014/main" val="2155127375"/>
                    </a:ext>
                  </a:extLst>
                </a:gridCol>
                <a:gridCol w="506589">
                  <a:extLst>
                    <a:ext uri="{9D8B030D-6E8A-4147-A177-3AD203B41FA5}">
                      <a16:colId xmlns:a16="http://schemas.microsoft.com/office/drawing/2014/main" val="3326592967"/>
                    </a:ext>
                  </a:extLst>
                </a:gridCol>
                <a:gridCol w="522226">
                  <a:extLst>
                    <a:ext uri="{9D8B030D-6E8A-4147-A177-3AD203B41FA5}">
                      <a16:colId xmlns:a16="http://schemas.microsoft.com/office/drawing/2014/main" val="327594049"/>
                    </a:ext>
                  </a:extLst>
                </a:gridCol>
                <a:gridCol w="602285">
                  <a:extLst>
                    <a:ext uri="{9D8B030D-6E8A-4147-A177-3AD203B41FA5}">
                      <a16:colId xmlns:a16="http://schemas.microsoft.com/office/drawing/2014/main" val="2118053979"/>
                    </a:ext>
                  </a:extLst>
                </a:gridCol>
              </a:tblGrid>
              <a:tr h="768170">
                <a:tc>
                  <a:txBody>
                    <a:bodyPr/>
                    <a:lstStyle/>
                    <a:p>
                      <a:pPr algn="l" rtl="0" fontAlgn="base"/>
                      <a:r>
                        <a:rPr lang="en-US" sz="1800" b="1" i="0" kern="1200">
                          <a:solidFill>
                            <a:srgbClr val="000000"/>
                          </a:solidFill>
                          <a:effectLst/>
                          <a:latin typeface="Calibri"/>
                          <a:ea typeface="+mn-ea"/>
                          <a:cs typeface="+mn-cs"/>
                        </a:rPr>
                        <a:t>​ </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base"/>
                      <a:r>
                        <a:rPr lang="nl-NL" sz="800" b="1" i="0" kern="1200" noProof="0">
                          <a:solidFill>
                            <a:srgbClr val="0C0880"/>
                          </a:solidFill>
                          <a:effectLst/>
                          <a:latin typeface="+mj-lt"/>
                          <a:ea typeface="+mn-ea"/>
                          <a:cs typeface="+mn-cs"/>
                        </a:rPr>
                        <a:t>Sleephopper​ </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base"/>
                      <a:endParaRPr lang="nl-NL" sz="800" b="1" i="0" kern="1200" noProof="0">
                        <a:solidFill>
                          <a:srgbClr val="0C0880"/>
                        </a:solidFill>
                        <a:effectLst/>
                        <a:latin typeface="+mj-lt"/>
                        <a:ea typeface="+mn-ea"/>
                        <a:cs typeface="+mn-cs"/>
                      </a:endParaRPr>
                    </a:p>
                  </a:txBody>
                  <a:tcPr marL="76963" marR="76963" marT="38481" marB="38481">
                    <a:lnL w="9524">
                      <a:solidFill>
                        <a:schemeClr val="tx1">
                          <a:lumMod val="50000"/>
                          <a:lumOff val="50000"/>
                        </a:schemeClr>
                      </a:solidFill>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tcPr>
                </a:tc>
                <a:tc gridSpan="3">
                  <a:txBody>
                    <a:bodyPr/>
                    <a:lstStyle/>
                    <a:p>
                      <a:pPr algn="ctr" rtl="0" fontAlgn="base"/>
                      <a:r>
                        <a:rPr lang="en-US" sz="800" b="1" i="0" kern="1200">
                          <a:solidFill>
                            <a:srgbClr val="0C0880"/>
                          </a:solidFill>
                          <a:effectLst/>
                          <a:latin typeface="+mj-lt"/>
                          <a:ea typeface="+mn-ea"/>
                          <a:cs typeface="+mn-cs"/>
                        </a:rPr>
                        <a:t>Leaf hopper​ </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base"/>
                      <a:endParaRPr lang="en-US" sz="800" b="1" i="0" kern="1200">
                        <a:solidFill>
                          <a:srgbClr val="0C0880"/>
                        </a:solidFill>
                        <a:effectLst/>
                        <a:latin typeface="+mj-lt"/>
                        <a:ea typeface="+mn-ea"/>
                        <a:cs typeface="+mn-cs"/>
                      </a:endParaRPr>
                    </a:p>
                  </a:txBody>
                  <a:tcPr marL="76963" marR="76963" marT="38481" marB="38481">
                    <a:lnL w="9524">
                      <a:solidFill>
                        <a:schemeClr val="tx1">
                          <a:lumMod val="50000"/>
                          <a:lumOff val="50000"/>
                        </a:schemeClr>
                      </a:solidFill>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tcPr>
                </a:tc>
                <a:tc hMerge="1">
                  <a:txBody>
                    <a:bodyPr/>
                    <a:lstStyle/>
                    <a:p>
                      <a:pPr algn="ctr" rtl="0" fontAlgn="base"/>
                      <a:endParaRPr lang="en-US" sz="800" b="1" i="0" kern="1200">
                        <a:solidFill>
                          <a:srgbClr val="0C0880"/>
                        </a:solidFill>
                        <a:effectLst/>
                        <a:latin typeface="+mj-lt"/>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4"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base"/>
                      <a:r>
                        <a:rPr lang="nl-NL" sz="800" b="1" i="0" kern="1200" noProof="0">
                          <a:solidFill>
                            <a:srgbClr val="0C0880"/>
                          </a:solidFill>
                          <a:effectLst/>
                          <a:latin typeface="+mj-lt"/>
                          <a:ea typeface="+mn-ea"/>
                          <a:cs typeface="+mn-cs"/>
                        </a:rPr>
                        <a:t>Groene Leiding​ </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base"/>
                      <a:endParaRPr lang="nl-NL" sz="800" b="1" i="0" kern="1200" noProof="0">
                        <a:solidFill>
                          <a:srgbClr val="0C0880"/>
                        </a:solidFill>
                        <a:effectLst/>
                        <a:latin typeface="+mj-lt"/>
                        <a:ea typeface="+mn-ea"/>
                        <a:cs typeface="+mn-cs"/>
                      </a:endParaRPr>
                    </a:p>
                  </a:txBody>
                  <a:tcPr marL="76963" marR="76963" marT="38481" marB="38481">
                    <a:lnL w="9524">
                      <a:solidFill>
                        <a:schemeClr val="tx1">
                          <a:lumMod val="50000"/>
                          <a:lumOff val="50000"/>
                        </a:schemeClr>
                      </a:solidFill>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tcPr>
                </a:tc>
                <a:tc gridSpan="2">
                  <a:txBody>
                    <a:bodyPr/>
                    <a:lstStyle/>
                    <a:p>
                      <a:pPr algn="ctr" rtl="0" fontAlgn="base"/>
                      <a:r>
                        <a:rPr lang="nl-NL" sz="800" b="1" i="0" kern="1200" noProof="0">
                          <a:solidFill>
                            <a:srgbClr val="0C0880"/>
                          </a:solidFill>
                          <a:effectLst/>
                          <a:latin typeface="+mj-lt"/>
                          <a:ea typeface="+mn-ea"/>
                          <a:cs typeface="+mn-cs"/>
                        </a:rPr>
                        <a:t>Zandwindmolen</a:t>
                      </a:r>
                      <a:r>
                        <a:rPr lang="en-US" sz="800" b="1" i="0" kern="1200">
                          <a:solidFill>
                            <a:srgbClr val="0C0880"/>
                          </a:solidFill>
                          <a:effectLst/>
                          <a:latin typeface="+mj-lt"/>
                          <a:ea typeface="+mn-ea"/>
                          <a:cs typeface="+mn-cs"/>
                        </a:rPr>
                        <a:t>​ </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base"/>
                      <a:endParaRPr lang="en-US" sz="800" b="1" i="0" kern="1200">
                        <a:solidFill>
                          <a:srgbClr val="0C0880"/>
                        </a:solidFill>
                        <a:effectLst/>
                        <a:latin typeface="+mj-lt"/>
                        <a:ea typeface="+mn-ea"/>
                        <a:cs typeface="+mn-cs"/>
                      </a:endParaRPr>
                    </a:p>
                  </a:txBody>
                  <a:tcPr marL="76963" marR="76963" marT="38481" marB="38481">
                    <a:lnL w="9524">
                      <a:solidFill>
                        <a:schemeClr val="tx1">
                          <a:lumMod val="50000"/>
                          <a:lumOff val="50000"/>
                        </a:schemeClr>
                      </a:solidFill>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tcPr>
                </a:tc>
                <a:tc gridSpan="2">
                  <a:txBody>
                    <a:bodyPr/>
                    <a:lstStyle/>
                    <a:p>
                      <a:pPr algn="ctr" rtl="0" fontAlgn="base"/>
                      <a:r>
                        <a:rPr lang="en-US" sz="800" b="1" i="0" kern="1200">
                          <a:solidFill>
                            <a:srgbClr val="0C0880"/>
                          </a:solidFill>
                          <a:effectLst/>
                          <a:latin typeface="+mj-lt"/>
                          <a:ea typeface="+mn-ea"/>
                          <a:cs typeface="+mn-cs"/>
                        </a:rPr>
                        <a:t>Cable hopper​ </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base"/>
                      <a:endParaRPr lang="en-US" sz="800" b="1" i="0" kern="1200">
                        <a:solidFill>
                          <a:srgbClr val="0C0880"/>
                        </a:solidFill>
                        <a:effectLst/>
                        <a:latin typeface="+mj-lt"/>
                        <a:ea typeface="+mn-ea"/>
                        <a:cs typeface="+mn-cs"/>
                      </a:endParaRPr>
                    </a:p>
                  </a:txBody>
                  <a:tcPr marL="76963" marR="76963" marT="38481" marB="38481">
                    <a:lnL w="9524">
                      <a:solidFill>
                        <a:schemeClr val="tx1">
                          <a:lumMod val="50000"/>
                          <a:lumOff val="50000"/>
                        </a:schemeClr>
                      </a:solidFill>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tcPr>
                </a:tc>
                <a:tc gridSpan="2">
                  <a:txBody>
                    <a:bodyPr/>
                    <a:lstStyle/>
                    <a:p>
                      <a:pPr algn="ctr" rtl="0" fontAlgn="base"/>
                      <a:endParaRPr lang="en-US" sz="800" b="1" i="0" kern="1200">
                        <a:solidFill>
                          <a:srgbClr val="0C0880"/>
                        </a:solidFill>
                        <a:effectLst/>
                        <a:latin typeface="+mj-lt"/>
                        <a:ea typeface="+mn-ea"/>
                        <a:cs typeface="+mn-cs"/>
                      </a:endParaRPr>
                    </a:p>
                    <a:p>
                      <a:pPr algn="ctr" rtl="0" fontAlgn="base"/>
                      <a:endParaRPr lang="en-US" sz="800" b="1" i="0" kern="1200">
                        <a:solidFill>
                          <a:srgbClr val="0C0880"/>
                        </a:solidFill>
                        <a:effectLst/>
                        <a:latin typeface="+mj-lt"/>
                        <a:ea typeface="+mn-ea"/>
                        <a:cs typeface="+mn-cs"/>
                      </a:endParaRPr>
                    </a:p>
                    <a:p>
                      <a:pPr algn="ctr" rtl="0" fontAlgn="base"/>
                      <a:endParaRPr lang="en-US" sz="800" b="1" i="0" kern="1200">
                        <a:solidFill>
                          <a:srgbClr val="0C0880"/>
                        </a:solidFill>
                        <a:effectLst/>
                        <a:latin typeface="+mj-lt"/>
                        <a:ea typeface="+mn-ea"/>
                        <a:cs typeface="+mn-cs"/>
                      </a:endParaRPr>
                    </a:p>
                    <a:p>
                      <a:pPr algn="ctr" rtl="0" fontAlgn="base"/>
                      <a:endParaRPr lang="en-US" sz="800" b="1" i="0" kern="1200">
                        <a:solidFill>
                          <a:srgbClr val="0C0880"/>
                        </a:solidFill>
                        <a:effectLst/>
                        <a:latin typeface="+mj-lt"/>
                        <a:ea typeface="+mn-ea"/>
                        <a:cs typeface="+mn-cs"/>
                      </a:endParaRPr>
                    </a:p>
                    <a:p>
                      <a:pPr algn="ctr" rtl="0" fontAlgn="base"/>
                      <a:endParaRPr lang="en-US" sz="800" b="1" i="0" kern="1200">
                        <a:solidFill>
                          <a:srgbClr val="0C0880"/>
                        </a:solidFill>
                        <a:effectLst/>
                        <a:latin typeface="+mj-lt"/>
                        <a:ea typeface="+mn-ea"/>
                        <a:cs typeface="+mn-cs"/>
                      </a:endParaRPr>
                    </a:p>
                    <a:p>
                      <a:pPr algn="ctr" rtl="0" fontAlgn="base"/>
                      <a:r>
                        <a:rPr lang="en-US" sz="800" b="1" i="0" kern="1200">
                          <a:solidFill>
                            <a:srgbClr val="0C0880"/>
                          </a:solidFill>
                          <a:effectLst/>
                          <a:latin typeface="+mj-lt"/>
                          <a:ea typeface="+mn-ea"/>
                          <a:cs typeface="+mn-cs"/>
                        </a:rPr>
                        <a:t>AUMD2.0 </a:t>
                      </a: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base"/>
                      <a:endParaRPr lang="en-US" sz="800" b="1" i="0" kern="1200">
                        <a:solidFill>
                          <a:srgbClr val="0C0880"/>
                        </a:solidFill>
                        <a:effectLst/>
                        <a:latin typeface="+mj-lt"/>
                        <a:ea typeface="+mn-ea"/>
                        <a:cs typeface="+mn-cs"/>
                      </a:endParaRPr>
                    </a:p>
                  </a:txBody>
                  <a:tcPr marL="76963" marR="76963" marT="38481" marB="38481">
                    <a:lnL w="9524">
                      <a:solidFill>
                        <a:schemeClr val="tx1">
                          <a:lumMod val="50000"/>
                          <a:lumOff val="50000"/>
                        </a:schemeClr>
                      </a:solidFill>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tcPr>
                </a:tc>
                <a:extLst>
                  <a:ext uri="{0D108BD9-81ED-4DB2-BD59-A6C34878D82A}">
                    <a16:rowId xmlns:a16="http://schemas.microsoft.com/office/drawing/2014/main" val="2233839305"/>
                  </a:ext>
                </a:extLst>
              </a:tr>
              <a:tr h="349388">
                <a:tc>
                  <a:txBody>
                    <a:bodyPr/>
                    <a:lstStyle/>
                    <a:p>
                      <a:pPr lvl="0" algn="l">
                        <a:buNone/>
                      </a:pPr>
                      <a:endParaRPr lang="en-US" sz="1800" b="1" i="0" kern="1200">
                        <a:solidFill>
                          <a:srgbClr val="000000"/>
                        </a:solidFill>
                        <a:effectLst/>
                        <a:latin typeface="Calibri"/>
                        <a:ea typeface="+mn-ea"/>
                        <a:cs typeface="+mn-cs"/>
                      </a:endParaRPr>
                    </a:p>
                  </a:txBody>
                  <a:tcPr marL="76963" marR="76963" marT="38481" marB="38481">
                    <a:lnL w="9524">
                      <a:solidFill>
                        <a:schemeClr val="tx1">
                          <a:lumMod val="50000"/>
                          <a:lumOff val="50000"/>
                        </a:schemeClr>
                      </a:solidFill>
                    </a:lnL>
                    <a:lnR w="9524">
                      <a:solidFill>
                        <a:schemeClr val="tx1">
                          <a:lumMod val="50000"/>
                          <a:lumOff val="50000"/>
                        </a:schemeClr>
                      </a:solidFill>
                    </a:lnR>
                    <a:lnT w="9525" cap="flat" cmpd="sng" algn="ctr">
                      <a:solidFill>
                        <a:schemeClr val="tx1">
                          <a:lumMod val="50000"/>
                          <a:lumOff val="50000"/>
                        </a:schemeClr>
                      </a:solidFill>
                      <a:prstDash val="solid"/>
                      <a:round/>
                      <a:headEnd type="none" w="med" len="med"/>
                      <a:tailEnd type="none" w="med" len="med"/>
                    </a:lnT>
                    <a:lnB w="9524">
                      <a:solidFill>
                        <a:schemeClr val="tx1">
                          <a:lumMod val="50000"/>
                          <a:lumOff val="50000"/>
                        </a:schemeClr>
                      </a:solidFill>
                    </a:lnB>
                    <a:lnTlToBr w="12700" cmpd="sng">
                      <a:noFill/>
                      <a:prstDash val="solid"/>
                    </a:lnTlToBr>
                    <a:lnBlToTr w="12700" cmpd="sng">
                      <a:noFill/>
                      <a:prstDash val="solid"/>
                    </a:lnBlToTr>
                  </a:tcPr>
                </a:tc>
                <a:tc>
                  <a:txBody>
                    <a:bodyPr/>
                    <a:lstStyle/>
                    <a:p>
                      <a:pPr lvl="0" algn="ctr">
                        <a:buNone/>
                      </a:pPr>
                      <a:r>
                        <a:rPr lang="nl-NL" sz="800" b="1" i="0" kern="1200" noProof="0">
                          <a:solidFill>
                            <a:srgbClr val="0C0880"/>
                          </a:solidFill>
                          <a:effectLst/>
                          <a:latin typeface="+mj-lt"/>
                          <a:ea typeface="+mn-ea"/>
                          <a:cs typeface="+mn-cs"/>
                        </a:rPr>
                        <a:t>€</a:t>
                      </a:r>
                    </a:p>
                  </a:txBody>
                  <a:tcPr marL="76963" marR="76963" marT="38481" marB="38481">
                    <a:lnL w="9524">
                      <a:solidFill>
                        <a:schemeClr val="tx1">
                          <a:lumMod val="50000"/>
                          <a:lumOff val="50000"/>
                        </a:schemeClr>
                      </a:solidFill>
                    </a:lnL>
                    <a:lnR w="9524">
                      <a:solidFill>
                        <a:schemeClr val="tx1">
                          <a:lumMod val="50000"/>
                          <a:lumOff val="50000"/>
                        </a:schemeClr>
                      </a:solidFill>
                    </a:lnR>
                    <a:lnT w="9525" cap="flat" cmpd="sng" algn="ctr">
                      <a:solidFill>
                        <a:schemeClr val="tx1">
                          <a:lumMod val="50000"/>
                          <a:lumOff val="50000"/>
                        </a:schemeClr>
                      </a:solidFill>
                      <a:prstDash val="solid"/>
                      <a:round/>
                      <a:headEnd type="none" w="med" len="med"/>
                      <a:tailEnd type="none" w="med" len="med"/>
                    </a:lnT>
                    <a:lnB w="9524">
                      <a:solidFill>
                        <a:schemeClr val="tx1">
                          <a:lumMod val="50000"/>
                          <a:lumOff val="50000"/>
                        </a:schemeClr>
                      </a:solidFill>
                    </a:lnB>
                    <a:lnTlToBr w="12700" cmpd="sng">
                      <a:noFill/>
                      <a:prstDash val="solid"/>
                    </a:lnTlToBr>
                    <a:lnBlToTr w="12700" cmpd="sng">
                      <a:noFill/>
                      <a:prstDash val="solid"/>
                    </a:lnBlToTr>
                  </a:tcPr>
                </a:tc>
                <a:tc>
                  <a:txBody>
                    <a:bodyPr/>
                    <a:lstStyle/>
                    <a:p>
                      <a:pPr lvl="0" algn="ctr">
                        <a:buNone/>
                      </a:pPr>
                      <a:r>
                        <a:rPr lang="nl-NL" sz="800" b="1" i="0" kern="1200" noProof="0">
                          <a:solidFill>
                            <a:srgbClr val="0C0880"/>
                          </a:solidFill>
                          <a:effectLst/>
                          <a:latin typeface="+mj-lt"/>
                          <a:ea typeface="+mn-ea"/>
                          <a:cs typeface="+mn-cs"/>
                        </a:rPr>
                        <a:t>MKI</a:t>
                      </a:r>
                    </a:p>
                  </a:txBody>
                  <a:tcPr marL="76963" marR="76963" marT="38481" marB="38481">
                    <a:lnL w="9524">
                      <a:solidFill>
                        <a:schemeClr val="tx1">
                          <a:lumMod val="50000"/>
                          <a:lumOff val="50000"/>
                        </a:schemeClr>
                      </a:solidFill>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tcPr>
                </a:tc>
                <a:tc>
                  <a:txBody>
                    <a:bodyPr/>
                    <a:lstStyle/>
                    <a:p>
                      <a:pPr lvl="0" algn="ctr">
                        <a:buNone/>
                      </a:pPr>
                      <a:r>
                        <a:rPr lang="nl-NL" sz="800" b="1" i="0" u="none" strike="noStrike" kern="1200" noProof="0">
                          <a:solidFill>
                            <a:srgbClr val="0C0880"/>
                          </a:solidFill>
                          <a:effectLst/>
                          <a:latin typeface="Arial"/>
                        </a:rPr>
                        <a:t>€</a:t>
                      </a:r>
                      <a:endParaRPr lang="nl-NL"/>
                    </a:p>
                  </a:txBody>
                  <a:tcPr marL="76963" marR="76963" marT="38481" marB="38481">
                    <a:lnL w="9524">
                      <a:solidFill>
                        <a:schemeClr val="tx1">
                          <a:lumMod val="50000"/>
                          <a:lumOff val="50000"/>
                        </a:schemeClr>
                      </a:solidFill>
                    </a:lnL>
                    <a:lnR w="9524">
                      <a:solidFill>
                        <a:schemeClr val="tx1">
                          <a:lumMod val="50000"/>
                          <a:lumOff val="50000"/>
                        </a:schemeClr>
                      </a:solidFill>
                    </a:lnR>
                    <a:lnT w="9525" cap="flat" cmpd="sng" algn="ctr">
                      <a:solidFill>
                        <a:schemeClr val="tx1">
                          <a:lumMod val="50000"/>
                          <a:lumOff val="50000"/>
                        </a:schemeClr>
                      </a:solidFill>
                      <a:prstDash val="solid"/>
                      <a:round/>
                      <a:headEnd type="none" w="med" len="med"/>
                      <a:tailEnd type="none" w="med" len="med"/>
                    </a:lnT>
                    <a:lnB w="9524">
                      <a:solidFill>
                        <a:schemeClr val="tx1">
                          <a:lumMod val="50000"/>
                          <a:lumOff val="50000"/>
                        </a:schemeClr>
                      </a:solidFill>
                    </a:lnB>
                    <a:lnTlToBr w="12700" cmpd="sng">
                      <a:noFill/>
                      <a:prstDash val="solid"/>
                    </a:lnTlToBr>
                    <a:lnBlToTr w="12700" cmpd="sng">
                      <a:noFill/>
                      <a:prstDash val="solid"/>
                    </a:lnBlToTr>
                  </a:tcPr>
                </a:tc>
                <a:tc gridSpan="2">
                  <a:txBody>
                    <a:bodyPr/>
                    <a:lstStyle/>
                    <a:p>
                      <a:pPr lvl="0" algn="ctr">
                        <a:buNone/>
                      </a:pPr>
                      <a:r>
                        <a:rPr lang="en-US" sz="800" b="1" i="0" kern="1200">
                          <a:solidFill>
                            <a:srgbClr val="0C0880"/>
                          </a:solidFill>
                          <a:effectLst/>
                          <a:latin typeface="+mj-lt"/>
                          <a:ea typeface="+mn-ea"/>
                          <a:cs typeface="+mn-cs"/>
                        </a:rPr>
                        <a:t>MKI</a:t>
                      </a:r>
                    </a:p>
                  </a:txBody>
                  <a:tcPr marL="76963" marR="76963" marT="38481" marB="38481">
                    <a:lnL w="9524">
                      <a:solidFill>
                        <a:schemeClr val="tx1">
                          <a:lumMod val="50000"/>
                          <a:lumOff val="50000"/>
                        </a:schemeClr>
                      </a:solidFill>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tcPr>
                </a:tc>
                <a:tc hMerge="1">
                  <a:txBody>
                    <a:bodyPr/>
                    <a:lstStyle/>
                    <a:p>
                      <a:pPr lvl="0" algn="ctr">
                        <a:buNone/>
                      </a:pPr>
                      <a:endParaRPr lang="en-US" sz="800" b="1" i="0" kern="1200">
                        <a:solidFill>
                          <a:srgbClr val="0C0880"/>
                        </a:solidFill>
                        <a:effectLst/>
                        <a:latin typeface="+mj-lt"/>
                        <a:ea typeface="+mn-ea"/>
                        <a:cs typeface="+mn-cs"/>
                      </a:endParaRPr>
                    </a:p>
                  </a:txBody>
                  <a:tcPr marL="76963" marR="76963" marT="38481" marB="38481">
                    <a:lnL w="9524" cap="flat" cmpd="sng" algn="ctr">
                      <a:solidFill>
                        <a:schemeClr val="tx1">
                          <a:lumMod val="50000"/>
                          <a:lumOff val="50000"/>
                        </a:schemeClr>
                      </a:solidFill>
                      <a:prstDash val="solid"/>
                      <a:round/>
                      <a:headEnd type="none" w="med" len="med"/>
                      <a:tailEnd type="none" w="med" len="med"/>
                    </a:lnL>
                    <a:lnR w="9524">
                      <a:solidFill>
                        <a:schemeClr val="tx1">
                          <a:lumMod val="50000"/>
                          <a:lumOff val="50000"/>
                        </a:schemeClr>
                      </a:solidFill>
                    </a:lnR>
                    <a:lnT w="9524" cap="flat" cmpd="sng" algn="ctr">
                      <a:solidFill>
                        <a:schemeClr val="tx1">
                          <a:lumMod val="50000"/>
                          <a:lumOff val="50000"/>
                        </a:schemeClr>
                      </a:solidFill>
                      <a:prstDash val="solid"/>
                      <a:round/>
                      <a:headEnd type="none" w="med" len="med"/>
                      <a:tailEnd type="none" w="med" len="med"/>
                    </a:lnT>
                    <a:lnB w="9524"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ctr">
                        <a:buNone/>
                      </a:pPr>
                      <a:r>
                        <a:rPr lang="nl-NL" sz="800" b="1" i="0" u="none" strike="noStrike" kern="1200" noProof="0">
                          <a:solidFill>
                            <a:srgbClr val="0C0880"/>
                          </a:solidFill>
                          <a:effectLst/>
                          <a:latin typeface="Arial"/>
                        </a:rPr>
                        <a:t>€</a:t>
                      </a:r>
                      <a:endParaRPr lang="nl-NL"/>
                    </a:p>
                  </a:txBody>
                  <a:tcPr marL="76963" marR="76963" marT="38481" marB="38481">
                    <a:lnL w="9524">
                      <a:solidFill>
                        <a:schemeClr val="tx1">
                          <a:lumMod val="50000"/>
                          <a:lumOff val="50000"/>
                        </a:schemeClr>
                      </a:solidFill>
                    </a:lnL>
                    <a:lnR w="9524">
                      <a:solidFill>
                        <a:schemeClr val="tx1">
                          <a:lumMod val="50000"/>
                          <a:lumOff val="50000"/>
                        </a:schemeClr>
                      </a:solidFill>
                    </a:lnR>
                    <a:lnT w="9525" cap="flat" cmpd="sng" algn="ctr">
                      <a:solidFill>
                        <a:schemeClr val="tx1">
                          <a:lumMod val="50000"/>
                          <a:lumOff val="50000"/>
                        </a:schemeClr>
                      </a:solidFill>
                      <a:prstDash val="solid"/>
                      <a:round/>
                      <a:headEnd type="none" w="med" len="med"/>
                      <a:tailEnd type="none" w="med" len="med"/>
                    </a:lnT>
                    <a:lnB w="9524">
                      <a:solidFill>
                        <a:schemeClr val="tx1">
                          <a:lumMod val="50000"/>
                          <a:lumOff val="50000"/>
                        </a:schemeClr>
                      </a:solidFill>
                    </a:lnB>
                    <a:lnTlToBr w="12700" cmpd="sng">
                      <a:noFill/>
                      <a:prstDash val="solid"/>
                    </a:lnTlToBr>
                    <a:lnBlToTr w="12700" cmpd="sng">
                      <a:noFill/>
                      <a:prstDash val="solid"/>
                    </a:lnBlToTr>
                  </a:tcPr>
                </a:tc>
                <a:tc>
                  <a:txBody>
                    <a:bodyPr/>
                    <a:lstStyle/>
                    <a:p>
                      <a:pPr lvl="0" algn="ctr">
                        <a:buNone/>
                      </a:pPr>
                      <a:r>
                        <a:rPr lang="nl-NL" sz="800" b="1" i="0" kern="1200" noProof="0">
                          <a:solidFill>
                            <a:srgbClr val="0C0880"/>
                          </a:solidFill>
                          <a:effectLst/>
                          <a:latin typeface="+mj-lt"/>
                          <a:ea typeface="+mn-ea"/>
                          <a:cs typeface="+mn-cs"/>
                        </a:rPr>
                        <a:t>MKI</a:t>
                      </a:r>
                    </a:p>
                  </a:txBody>
                  <a:tcPr marL="76963" marR="76963" marT="38481" marB="38481">
                    <a:lnL w="9524">
                      <a:solidFill>
                        <a:schemeClr val="tx1">
                          <a:lumMod val="50000"/>
                          <a:lumOff val="50000"/>
                        </a:schemeClr>
                      </a:solidFill>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tcPr>
                </a:tc>
                <a:tc>
                  <a:txBody>
                    <a:bodyPr/>
                    <a:lstStyle/>
                    <a:p>
                      <a:pPr lvl="0" algn="ctr">
                        <a:buNone/>
                      </a:pPr>
                      <a:r>
                        <a:rPr lang="nl-NL" sz="800" b="1" i="0" u="none" strike="noStrike" kern="1200" noProof="0">
                          <a:solidFill>
                            <a:srgbClr val="0C0880"/>
                          </a:solidFill>
                          <a:effectLst/>
                          <a:latin typeface="Arial"/>
                        </a:rPr>
                        <a:t>€</a:t>
                      </a:r>
                      <a:endParaRPr lang="nl-NL"/>
                    </a:p>
                  </a:txBody>
                  <a:tcPr marL="76963" marR="76963" marT="38481" marB="38481">
                    <a:lnL w="9524">
                      <a:solidFill>
                        <a:schemeClr val="tx1">
                          <a:lumMod val="50000"/>
                          <a:lumOff val="50000"/>
                        </a:schemeClr>
                      </a:solidFill>
                    </a:lnL>
                    <a:lnR w="9524">
                      <a:solidFill>
                        <a:schemeClr val="tx1">
                          <a:lumMod val="50000"/>
                          <a:lumOff val="50000"/>
                        </a:schemeClr>
                      </a:solidFill>
                    </a:lnR>
                    <a:lnT w="9525" cap="flat" cmpd="sng" algn="ctr">
                      <a:solidFill>
                        <a:schemeClr val="tx1">
                          <a:lumMod val="50000"/>
                          <a:lumOff val="50000"/>
                        </a:schemeClr>
                      </a:solidFill>
                      <a:prstDash val="solid"/>
                      <a:round/>
                      <a:headEnd type="none" w="med" len="med"/>
                      <a:tailEnd type="none" w="med" len="med"/>
                    </a:lnT>
                    <a:lnB w="9524">
                      <a:solidFill>
                        <a:schemeClr val="tx1">
                          <a:lumMod val="50000"/>
                          <a:lumOff val="50000"/>
                        </a:schemeClr>
                      </a:solidFill>
                    </a:lnB>
                    <a:lnTlToBr w="12700" cmpd="sng">
                      <a:noFill/>
                      <a:prstDash val="solid"/>
                    </a:lnTlToBr>
                    <a:lnBlToTr w="12700" cmpd="sng">
                      <a:noFill/>
                      <a:prstDash val="solid"/>
                    </a:lnBlToTr>
                  </a:tcPr>
                </a:tc>
                <a:tc>
                  <a:txBody>
                    <a:bodyPr/>
                    <a:lstStyle/>
                    <a:p>
                      <a:pPr lvl="0" algn="ctr">
                        <a:buNone/>
                      </a:pPr>
                      <a:r>
                        <a:rPr lang="en-US" sz="800" b="1" i="0" kern="1200">
                          <a:solidFill>
                            <a:srgbClr val="0C0880"/>
                          </a:solidFill>
                          <a:effectLst/>
                          <a:latin typeface="+mj-lt"/>
                          <a:ea typeface="+mn-ea"/>
                          <a:cs typeface="+mn-cs"/>
                        </a:rPr>
                        <a:t>MKI</a:t>
                      </a:r>
                    </a:p>
                  </a:txBody>
                  <a:tcPr marL="76963" marR="76963" marT="38481" marB="38481">
                    <a:lnL w="9524">
                      <a:solidFill>
                        <a:schemeClr val="tx1">
                          <a:lumMod val="50000"/>
                          <a:lumOff val="50000"/>
                        </a:schemeClr>
                      </a:solidFill>
                    </a:lnL>
                    <a:lnR w="9524">
                      <a:solidFill>
                        <a:schemeClr val="tx1">
                          <a:lumMod val="50000"/>
                          <a:lumOff val="50000"/>
                        </a:schemeClr>
                      </a:solidFill>
                    </a:lnR>
                    <a:lnT w="9525" cap="flat" cmpd="sng" algn="ctr">
                      <a:solidFill>
                        <a:schemeClr val="tx1">
                          <a:lumMod val="50000"/>
                          <a:lumOff val="50000"/>
                        </a:schemeClr>
                      </a:solidFill>
                      <a:prstDash val="solid"/>
                      <a:round/>
                      <a:headEnd type="none" w="med" len="med"/>
                      <a:tailEnd type="none" w="med" len="med"/>
                    </a:lnT>
                    <a:lnB w="9524">
                      <a:solidFill>
                        <a:schemeClr val="tx1">
                          <a:lumMod val="50000"/>
                          <a:lumOff val="50000"/>
                        </a:schemeClr>
                      </a:solidFill>
                    </a:lnB>
                    <a:lnTlToBr w="12700" cmpd="sng">
                      <a:noFill/>
                      <a:prstDash val="solid"/>
                    </a:lnTlToBr>
                    <a:lnBlToTr w="12700" cmpd="sng">
                      <a:noFill/>
                      <a:prstDash val="solid"/>
                    </a:lnBlToTr>
                  </a:tcPr>
                </a:tc>
                <a:tc>
                  <a:txBody>
                    <a:bodyPr/>
                    <a:lstStyle/>
                    <a:p>
                      <a:pPr lvl="0" algn="ctr">
                        <a:buNone/>
                      </a:pPr>
                      <a:r>
                        <a:rPr lang="nl-NL" sz="800" b="1" i="0" u="none" strike="noStrike" kern="1200" noProof="0">
                          <a:solidFill>
                            <a:srgbClr val="0C0880"/>
                          </a:solidFill>
                          <a:effectLst/>
                          <a:latin typeface="Arial"/>
                        </a:rPr>
                        <a:t>€</a:t>
                      </a:r>
                      <a:endParaRPr lang="nl-NL"/>
                    </a:p>
                  </a:txBody>
                  <a:tcPr marL="76963" marR="76963" marT="38481" marB="38481">
                    <a:lnL w="9524">
                      <a:solidFill>
                        <a:schemeClr val="tx1">
                          <a:lumMod val="50000"/>
                          <a:lumOff val="50000"/>
                        </a:schemeClr>
                      </a:solidFill>
                    </a:lnL>
                    <a:lnR w="9524">
                      <a:solidFill>
                        <a:schemeClr val="tx1">
                          <a:lumMod val="50000"/>
                          <a:lumOff val="50000"/>
                        </a:schemeClr>
                      </a:solidFill>
                    </a:lnR>
                    <a:lnT w="9525" cap="flat" cmpd="sng" algn="ctr">
                      <a:solidFill>
                        <a:schemeClr val="tx1">
                          <a:lumMod val="50000"/>
                          <a:lumOff val="50000"/>
                        </a:schemeClr>
                      </a:solidFill>
                      <a:prstDash val="solid"/>
                      <a:round/>
                      <a:headEnd type="none" w="med" len="med"/>
                      <a:tailEnd type="none" w="med" len="med"/>
                    </a:lnT>
                    <a:lnB w="9524">
                      <a:solidFill>
                        <a:schemeClr val="tx1">
                          <a:lumMod val="50000"/>
                          <a:lumOff val="50000"/>
                        </a:schemeClr>
                      </a:solidFill>
                    </a:lnB>
                    <a:lnTlToBr w="12700" cmpd="sng">
                      <a:noFill/>
                      <a:prstDash val="solid"/>
                    </a:lnTlToBr>
                    <a:lnBlToTr w="12700" cmpd="sng">
                      <a:noFill/>
                      <a:prstDash val="solid"/>
                    </a:lnBlToTr>
                  </a:tcPr>
                </a:tc>
                <a:tc>
                  <a:txBody>
                    <a:bodyPr/>
                    <a:lstStyle/>
                    <a:p>
                      <a:pPr lvl="0" algn="ctr">
                        <a:buNone/>
                      </a:pPr>
                      <a:r>
                        <a:rPr lang="en-US" sz="800" b="1" i="0" kern="1200">
                          <a:solidFill>
                            <a:srgbClr val="0C0880"/>
                          </a:solidFill>
                          <a:effectLst/>
                          <a:latin typeface="+mj-lt"/>
                          <a:ea typeface="+mn-ea"/>
                          <a:cs typeface="+mn-cs"/>
                        </a:rPr>
                        <a:t>MKI</a:t>
                      </a:r>
                    </a:p>
                  </a:txBody>
                  <a:tcPr marL="76963" marR="76963" marT="38481" marB="38481">
                    <a:lnL w="9524">
                      <a:solidFill>
                        <a:schemeClr val="tx1">
                          <a:lumMod val="50000"/>
                          <a:lumOff val="50000"/>
                        </a:schemeClr>
                      </a:solidFill>
                    </a:lnL>
                    <a:lnR w="9524">
                      <a:solidFill>
                        <a:schemeClr val="tx1">
                          <a:lumMod val="50000"/>
                          <a:lumOff val="50000"/>
                        </a:schemeClr>
                      </a:solidFill>
                    </a:lnR>
                    <a:lnT w="9525" cap="flat" cmpd="sng" algn="ctr">
                      <a:solidFill>
                        <a:schemeClr val="tx1">
                          <a:lumMod val="50000"/>
                          <a:lumOff val="50000"/>
                        </a:schemeClr>
                      </a:solidFill>
                      <a:prstDash val="solid"/>
                      <a:round/>
                      <a:headEnd type="none" w="med" len="med"/>
                      <a:tailEnd type="none" w="med" len="med"/>
                    </a:lnT>
                    <a:lnB w="9524">
                      <a:solidFill>
                        <a:schemeClr val="tx1">
                          <a:lumMod val="50000"/>
                          <a:lumOff val="50000"/>
                        </a:schemeClr>
                      </a:solidFill>
                    </a:lnB>
                    <a:lnTlToBr w="12700" cmpd="sng">
                      <a:noFill/>
                      <a:prstDash val="solid"/>
                    </a:lnTlToBr>
                    <a:lnBlToTr w="12700" cmpd="sng">
                      <a:noFill/>
                      <a:prstDash val="solid"/>
                    </a:lnBlToTr>
                  </a:tcPr>
                </a:tc>
                <a:tc>
                  <a:txBody>
                    <a:bodyPr/>
                    <a:lstStyle/>
                    <a:p>
                      <a:pPr lvl="0" algn="ctr">
                        <a:buNone/>
                      </a:pPr>
                      <a:r>
                        <a:rPr lang="nl-NL" sz="800" b="1" i="0" u="none" strike="noStrike" kern="1200" noProof="0">
                          <a:solidFill>
                            <a:srgbClr val="0C0880"/>
                          </a:solidFill>
                          <a:effectLst/>
                          <a:latin typeface="Arial"/>
                        </a:rPr>
                        <a:t>€</a:t>
                      </a:r>
                      <a:endParaRPr lang="nl-NL"/>
                    </a:p>
                  </a:txBody>
                  <a:tcPr marL="76963" marR="76963" marT="38481" marB="38481">
                    <a:lnL w="9524">
                      <a:solidFill>
                        <a:schemeClr val="tx1">
                          <a:lumMod val="50000"/>
                          <a:lumOff val="50000"/>
                        </a:schemeClr>
                      </a:solidFill>
                    </a:lnL>
                    <a:lnR w="9524"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4">
                      <a:solidFill>
                        <a:schemeClr val="tx1">
                          <a:lumMod val="50000"/>
                          <a:lumOff val="50000"/>
                        </a:schemeClr>
                      </a:solidFill>
                    </a:lnB>
                    <a:lnTlToBr w="12700" cmpd="sng">
                      <a:noFill/>
                      <a:prstDash val="solid"/>
                    </a:lnTlToBr>
                    <a:lnBlToTr w="12700" cmpd="sng">
                      <a:noFill/>
                      <a:prstDash val="solid"/>
                    </a:lnBlToTr>
                  </a:tcPr>
                </a:tc>
                <a:tc>
                  <a:txBody>
                    <a:bodyPr/>
                    <a:lstStyle/>
                    <a:p>
                      <a:pPr lvl="0" algn="ctr">
                        <a:buNone/>
                      </a:pPr>
                      <a:r>
                        <a:rPr lang="en-US" sz="800" b="1" i="0" kern="1200">
                          <a:solidFill>
                            <a:srgbClr val="0C0880"/>
                          </a:solidFill>
                          <a:effectLst/>
                          <a:latin typeface="+mj-lt"/>
                          <a:ea typeface="+mn-ea"/>
                          <a:cs typeface="+mn-cs"/>
                        </a:rPr>
                        <a:t>MKI</a:t>
                      </a:r>
                    </a:p>
                  </a:txBody>
                  <a:tcPr marL="76963" marR="76963" marT="38481" marB="38481">
                    <a:lnL w="9524" cap="flat" cmpd="sng" algn="ctr">
                      <a:solidFill>
                        <a:schemeClr val="tx1">
                          <a:lumMod val="50000"/>
                          <a:lumOff val="50000"/>
                        </a:schemeClr>
                      </a:solidFill>
                      <a:prstDash val="solid"/>
                      <a:round/>
                      <a:headEnd type="none" w="med" len="med"/>
                      <a:tailEnd type="none" w="med" len="med"/>
                    </a:lnL>
                    <a:lnR w="9524"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4">
                      <a:solidFill>
                        <a:schemeClr val="tx1">
                          <a:lumMod val="50000"/>
                          <a:lumOff val="50000"/>
                        </a:schemeClr>
                      </a:solidFill>
                    </a:lnB>
                    <a:lnTlToBr w="12700" cmpd="sng">
                      <a:noFill/>
                      <a:prstDash val="solid"/>
                    </a:lnTlToBr>
                    <a:lnBlToTr w="12700" cmpd="sng">
                      <a:noFill/>
                      <a:prstDash val="solid"/>
                    </a:lnBlToTr>
                  </a:tcPr>
                </a:tc>
                <a:extLst>
                  <a:ext uri="{0D108BD9-81ED-4DB2-BD59-A6C34878D82A}">
                    <a16:rowId xmlns:a16="http://schemas.microsoft.com/office/drawing/2014/main" val="1241887668"/>
                  </a:ext>
                </a:extLst>
              </a:tr>
              <a:tr h="349402">
                <a:tc gridSpan="14">
                  <a:txBody>
                    <a:bodyPr/>
                    <a:lstStyle/>
                    <a:p>
                      <a:pPr algn="ctr" rtl="0" fontAlgn="base"/>
                      <a:r>
                        <a:rPr lang="nl-NL" sz="1200" err="1">
                          <a:solidFill>
                            <a:schemeClr val="bg1"/>
                          </a:solidFill>
                          <a:latin typeface="+mj-lt"/>
                        </a:rPr>
                        <a:t>Onderhoudsuppleties</a:t>
                      </a:r>
                      <a:endParaRPr lang="en-US" sz="1200" b="1" i="0" kern="1200" err="1">
                        <a:solidFill>
                          <a:schemeClr val="bg1"/>
                        </a:solidFill>
                        <a:effectLst/>
                        <a:latin typeface="+mj-lt"/>
                        <a:ea typeface="+mn-ea"/>
                        <a:cs typeface="+mn-cs"/>
                      </a:endParaRPr>
                    </a:p>
                  </a:txBody>
                  <a:tcPr marL="76963" marR="76963" marT="38481" marB="38481"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4"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0C0880"/>
                    </a:solidFill>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92D050"/>
                    </a:solidFill>
                  </a:tcPr>
                </a:tc>
                <a:tc hMerge="1">
                  <a:txBody>
                    <a:bodyPr/>
                    <a:lstStyle/>
                    <a:p>
                      <a:endParaRPr lang="nl-NL"/>
                    </a:p>
                  </a:txBody>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FC000"/>
                    </a:solidFill>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FC000"/>
                    </a:solidFill>
                  </a:tcPr>
                </a:tc>
                <a:tc hMerge="1">
                  <a:txBody>
                    <a:bodyPr/>
                    <a:lstStyle/>
                    <a:p>
                      <a:pPr algn="ctr" rtl="0" fontAlgn="base"/>
                      <a:endParaRPr lang="en-US" sz="1200" b="1" i="0" kern="1200" err="1">
                        <a:solidFill>
                          <a:schemeClr val="bg1"/>
                        </a:solidFill>
                        <a:effectLst/>
                        <a:latin typeface="+mj-lt"/>
                        <a:ea typeface="+mn-ea"/>
                        <a:cs typeface="+mn-cs"/>
                      </a:endParaRPr>
                    </a:p>
                  </a:txBody>
                  <a:tcPr marL="76963" marR="76963" marT="38481" marB="38481"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4" cap="flat" cmpd="sng" algn="ctr">
                      <a:solidFill>
                        <a:schemeClr val="tx1">
                          <a:lumMod val="50000"/>
                          <a:lumOff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C0880"/>
                    </a:solidFill>
                  </a:tcPr>
                </a:tc>
                <a:extLst>
                  <a:ext uri="{0D108BD9-81ED-4DB2-BD59-A6C34878D82A}">
                    <a16:rowId xmlns:a16="http://schemas.microsoft.com/office/drawing/2014/main" val="1542802298"/>
                  </a:ext>
                </a:extLst>
              </a:tr>
              <a:tr h="0">
                <a:tc>
                  <a:txBody>
                    <a:bodyPr/>
                    <a:lstStyle/>
                    <a:p>
                      <a:pPr algn="ctr" rtl="0" fontAlgn="base"/>
                      <a:r>
                        <a:rPr lang="nl-NL" sz="900" b="0" i="0" kern="1200" noProof="0">
                          <a:solidFill>
                            <a:srgbClr val="000000"/>
                          </a:solidFill>
                          <a:effectLst/>
                          <a:latin typeface="+mj-lt"/>
                          <a:ea typeface="+mn-ea"/>
                          <a:cs typeface="+mn-cs"/>
                        </a:rPr>
                        <a:t>Vooroever​ </a:t>
                      </a:r>
                    </a:p>
                  </a:txBody>
                  <a:tcPr marL="76963" marR="76963" marT="38481" marB="38481"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ase"/>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lvl="0" algn="ctr">
                        <a:buNone/>
                      </a:pPr>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rtl="0" fontAlgn="base"/>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gridSpan="2">
                  <a:txBody>
                    <a:bodyPr/>
                    <a:lstStyle/>
                    <a:p>
                      <a:pPr lvl="0" algn="ctr">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lvl="0" algn="ctr">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ase"/>
                      <a:r>
                        <a:rPr lang="nl-NL" sz="900" b="1" i="0" kern="1200" noProof="0">
                          <a:solidFill>
                            <a:srgbClr val="000000"/>
                          </a:solidFill>
                          <a:effectLst/>
                          <a:latin typeface="Calibri"/>
                          <a:ea typeface="+mn-ea"/>
                          <a:cs typeface="+mn-cs"/>
                        </a:rPr>
                        <a:t>-</a:t>
                      </a:r>
                    </a:p>
                    <a:p>
                      <a:pPr lvl="0" algn="ctr">
                        <a:buNone/>
                      </a:pPr>
                      <a:r>
                        <a:rPr lang="nl-NL" sz="700" b="0" i="1" kern="1200" noProof="0">
                          <a:solidFill>
                            <a:srgbClr val="000000"/>
                          </a:solidFill>
                          <a:effectLst/>
                          <a:latin typeface="Calibri"/>
                          <a:ea typeface="+mn-ea"/>
                          <a:cs typeface="+mn-cs"/>
                        </a:rPr>
                        <a:t>Anker verplaatsen</a:t>
                      </a:r>
                    </a:p>
                  </a:txBody>
                  <a:tcPr marL="76963" marR="76963" marT="38481" marB="38481"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lvl="0" algn="ctr">
                        <a:buNone/>
                      </a:pPr>
                      <a:r>
                        <a:rPr lang="nl-NL" sz="900" b="1" i="0" kern="1200" noProof="0">
                          <a:solidFill>
                            <a:srgbClr val="000000"/>
                          </a:solidFill>
                          <a:effectLst/>
                          <a:latin typeface="Calibri"/>
                          <a:ea typeface="+mn-ea"/>
                          <a:cs typeface="+mn-cs"/>
                        </a:rPr>
                        <a:t>+/+</a:t>
                      </a:r>
                    </a:p>
                    <a:p>
                      <a:pPr lvl="0" algn="ctr">
                        <a:buNone/>
                      </a:pPr>
                      <a:r>
                        <a:rPr lang="nl-NL" sz="700" b="0" i="1" kern="1200" noProof="0">
                          <a:solidFill>
                            <a:srgbClr val="000000"/>
                          </a:solidFill>
                          <a:effectLst/>
                          <a:latin typeface="Calibri"/>
                          <a:ea typeface="+mn-ea"/>
                          <a:cs typeface="+mn-cs"/>
                        </a:rPr>
                        <a:t>Anker verplaatsen</a:t>
                      </a:r>
                    </a:p>
                  </a:txBody>
                  <a:tcPr marL="76963" marR="76963" marT="38481" marB="38481"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rtl="0" fontAlgn="base"/>
                      <a:r>
                        <a:rPr lang="nl-NL" sz="900" b="1" i="1" kern="1200" noProof="0">
                          <a:solidFill>
                            <a:srgbClr val="000000"/>
                          </a:solidFill>
                          <a:effectLst/>
                          <a:latin typeface="Calibri"/>
                          <a:ea typeface="+mn-ea"/>
                          <a:cs typeface="+mn-cs"/>
                        </a:rPr>
                        <a:t>0</a:t>
                      </a:r>
                    </a:p>
                    <a:p>
                      <a:pPr lvl="0" algn="ctr">
                        <a:buNone/>
                      </a:pPr>
                      <a:r>
                        <a:rPr lang="nl-NL" sz="700" b="0" i="1" kern="1200" noProof="0">
                          <a:solidFill>
                            <a:srgbClr val="000000"/>
                          </a:solidFill>
                          <a:effectLst/>
                          <a:latin typeface="Calibri"/>
                          <a:ea typeface="+mn-ea"/>
                          <a:cs typeface="+mn-cs"/>
                        </a:rPr>
                        <a:t>Diepgang</a:t>
                      </a:r>
                    </a:p>
                  </a:txBody>
                  <a:tcPr marL="76963" marR="76963" marT="38481" marB="38481"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lvl="0" algn="ctr">
                        <a:buNone/>
                      </a:pPr>
                      <a:r>
                        <a:rPr lang="nl-NL" sz="1000" b="1" i="1" kern="1200" noProof="0">
                          <a:solidFill>
                            <a:srgbClr val="000000"/>
                          </a:solidFill>
                          <a:effectLst/>
                          <a:latin typeface="Calibri"/>
                          <a:ea typeface="+mn-ea"/>
                          <a:cs typeface="+mn-cs"/>
                        </a:rPr>
                        <a:t>+/+</a:t>
                      </a:r>
                      <a:endParaRPr lang="nl-NL" sz="2000" b="1"/>
                    </a:p>
                    <a:p>
                      <a:pPr lvl="0" algn="ctr">
                        <a:buNone/>
                      </a:pPr>
                      <a:r>
                        <a:rPr lang="nl-NL" sz="700" b="0" i="1" kern="1200" noProof="0">
                          <a:solidFill>
                            <a:srgbClr val="000000"/>
                          </a:solidFill>
                          <a:effectLst/>
                          <a:latin typeface="Calibri"/>
                          <a:ea typeface="+mn-ea"/>
                          <a:cs typeface="+mn-cs"/>
                        </a:rPr>
                        <a:t>Diepgang</a:t>
                      </a:r>
                    </a:p>
                  </a:txBody>
                  <a:tcPr marL="76963" marR="76963" marT="38481" marB="38481"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999570423"/>
                  </a:ext>
                </a:extLst>
              </a:tr>
              <a:tr h="181475">
                <a:tc>
                  <a:txBody>
                    <a:bodyPr/>
                    <a:lstStyle/>
                    <a:p>
                      <a:pPr algn="ctr" rtl="0" fontAlgn="base"/>
                      <a:r>
                        <a:rPr lang="nl-NL" sz="900" b="0" i="0" kern="1200" noProof="0">
                          <a:solidFill>
                            <a:srgbClr val="000000"/>
                          </a:solidFill>
                          <a:effectLst/>
                          <a:latin typeface="+mj-lt"/>
                          <a:ea typeface="+mn-ea"/>
                          <a:cs typeface="+mn-cs"/>
                        </a:rPr>
                        <a:t>Strand​ </a:t>
                      </a:r>
                    </a:p>
                  </a:txBody>
                  <a:tcPr marL="76963" marR="76963" marT="38481" marB="38481"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ase"/>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lvl="0" algn="ctr">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rtl="0" fontAlgn="base"/>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gridSpan="2">
                  <a:txBody>
                    <a:bodyPr/>
                    <a:lstStyle/>
                    <a:p>
                      <a:pPr lvl="0" algn="ctr">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lvl="0" algn="ctr">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66811993"/>
                  </a:ext>
                </a:extLst>
              </a:tr>
              <a:tr h="148828">
                <a:tc>
                  <a:txBody>
                    <a:bodyPr/>
                    <a:lstStyle/>
                    <a:p>
                      <a:pPr algn="ctr" rtl="0" fontAlgn="base"/>
                      <a:r>
                        <a:rPr lang="nl-NL" sz="900" b="0" i="0" kern="1200" noProof="0">
                          <a:solidFill>
                            <a:srgbClr val="000000"/>
                          </a:solidFill>
                          <a:effectLst/>
                          <a:latin typeface="+mj-lt"/>
                          <a:ea typeface="+mn-ea"/>
                          <a:cs typeface="+mn-cs"/>
                        </a:rPr>
                        <a:t>Geulwand​ </a:t>
                      </a:r>
                    </a:p>
                  </a:txBody>
                  <a:tcPr marL="76963" marR="76963" marT="38481" marB="38481"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ase"/>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lvl="0" algn="ctr">
                        <a:buNone/>
                      </a:pPr>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rtl="0" fontAlgn="base"/>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gridSpan="2">
                  <a:txBody>
                    <a:bodyPr/>
                    <a:lstStyle/>
                    <a:p>
                      <a:pPr lvl="0" algn="ctr">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lvl="0" algn="ctr">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29355752"/>
                  </a:ext>
                </a:extLst>
              </a:tr>
              <a:tr h="0">
                <a:tc>
                  <a:txBody>
                    <a:bodyPr/>
                    <a:lstStyle/>
                    <a:p>
                      <a:pPr algn="ctr" rtl="0" fontAlgn="base"/>
                      <a:r>
                        <a:rPr lang="nl-NL" sz="900" b="0" i="0" kern="1200" noProof="0">
                          <a:solidFill>
                            <a:srgbClr val="000000"/>
                          </a:solidFill>
                          <a:effectLst/>
                          <a:latin typeface="+mj-lt"/>
                          <a:ea typeface="+mn-ea"/>
                          <a:cs typeface="+mn-cs"/>
                        </a:rPr>
                        <a:t>Buitendelta​ </a:t>
                      </a:r>
                    </a:p>
                  </a:txBody>
                  <a:tcPr marL="76963" marR="76963" marT="38481" marB="38481"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ase"/>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lvl="0" algn="ctr">
                        <a:buNone/>
                      </a:pPr>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rtl="0" fontAlgn="base"/>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gridSpan="2">
                  <a:txBody>
                    <a:bodyPr/>
                    <a:lstStyle/>
                    <a:p>
                      <a:pPr lvl="0" algn="ctr">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lvl="0" algn="ctr">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base"/>
                      <a:endParaRPr lang="en-US" sz="900" b="0" i="0" kern="1200">
                        <a:solidFill>
                          <a:srgbClr val="000000"/>
                        </a:solidFill>
                        <a:effectLst/>
                        <a:latin typeface="Calibri" panose="020F0502020204030204" pitchFamily="34" charset="0"/>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0"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79239893"/>
                  </a:ext>
                </a:extLst>
              </a:tr>
              <a:tr h="0">
                <a:tc gridSpan="14">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nl-NL" sz="1200">
                          <a:solidFill>
                            <a:schemeClr val="bg1"/>
                          </a:solidFill>
                          <a:latin typeface="+mj-lt"/>
                        </a:rPr>
                        <a:t>Megasuppleties</a:t>
                      </a:r>
                      <a:endParaRPr lang="en-US" sz="1200" b="1" i="0" kern="1200">
                        <a:solidFill>
                          <a:schemeClr val="bg1"/>
                        </a:solidFill>
                        <a:effectLst/>
                        <a:latin typeface="+mj-lt"/>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0C0880"/>
                    </a:solidFill>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endParaRPr lang="nl-NL"/>
                    </a:p>
                  </a:txBody>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lang="en-US" sz="1200" b="1" i="0" kern="1200">
                        <a:solidFill>
                          <a:schemeClr val="bg1"/>
                        </a:solidFill>
                        <a:effectLst/>
                        <a:latin typeface="+mj-lt"/>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C0880"/>
                    </a:solidFill>
                  </a:tcPr>
                </a:tc>
                <a:extLst>
                  <a:ext uri="{0D108BD9-81ED-4DB2-BD59-A6C34878D82A}">
                    <a16:rowId xmlns:a16="http://schemas.microsoft.com/office/drawing/2014/main" val="4269926484"/>
                  </a:ext>
                </a:extLst>
              </a:tr>
              <a:tr h="0">
                <a:tc>
                  <a:txBody>
                    <a:bodyPr/>
                    <a:lstStyle/>
                    <a:p>
                      <a:pPr marL="0" algn="ctr" defTabSz="914400" rtl="0" eaLnBrk="1" fontAlgn="base" latinLnBrk="0" hangingPunct="1"/>
                      <a:r>
                        <a:rPr lang="nl-NL" sz="900" b="0" i="0" kern="1200" noProof="0">
                          <a:solidFill>
                            <a:srgbClr val="000000"/>
                          </a:solidFill>
                          <a:effectLst/>
                          <a:latin typeface="+mj-lt"/>
                          <a:ea typeface="+mn-ea"/>
                          <a:cs typeface="+mn-cs"/>
                        </a:rPr>
                        <a:t>Zandmotor</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ase" latinLnBrk="0" hangingPunct="1"/>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marL="0" lvl="0" algn="ctr" defTabSz="914400">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marL="0" algn="ctr" defTabSz="914400" rtl="0" eaLnBrk="1" fontAlgn="base" latinLnBrk="0" hangingPunct="1"/>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gridSpan="2">
                  <a:txBody>
                    <a:bodyPr/>
                    <a:lstStyle/>
                    <a:p>
                      <a:pPr marL="0" lvl="0" algn="ctr" defTabSz="914400">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marL="0" lvl="0" algn="ctr" defTabSz="914400">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22852746"/>
                  </a:ext>
                </a:extLst>
              </a:tr>
              <a:tr h="0">
                <a:tc>
                  <a:txBody>
                    <a:bodyPr/>
                    <a:lstStyle/>
                    <a:p>
                      <a:pPr marL="0" algn="ctr" defTabSz="914400" rtl="0" eaLnBrk="1" fontAlgn="base" latinLnBrk="0" hangingPunct="1"/>
                      <a:r>
                        <a:rPr lang="nl-NL" sz="900" b="0" i="0" kern="1200" noProof="0">
                          <a:solidFill>
                            <a:srgbClr val="000000"/>
                          </a:solidFill>
                          <a:effectLst/>
                          <a:latin typeface="+mj-lt"/>
                          <a:ea typeface="+mn-ea"/>
                          <a:cs typeface="+mn-cs"/>
                        </a:rPr>
                        <a:t>Onderwater</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ase" latinLnBrk="0" hangingPunct="1"/>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marL="0" lvl="0" algn="ctr" defTabSz="914400">
                        <a:buNone/>
                      </a:pPr>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marL="0" algn="ctr" defTabSz="914400" rtl="0" eaLnBrk="1" fontAlgn="base" latinLnBrk="0" hangingPunct="1"/>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gridSpan="2">
                  <a:txBody>
                    <a:bodyPr/>
                    <a:lstStyle/>
                    <a:p>
                      <a:pPr marL="0" lvl="0" algn="ctr" defTabSz="914400">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marL="0" lvl="0" algn="ctr" defTabSz="914400">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74415705"/>
                  </a:ext>
                </a:extLst>
              </a:tr>
              <a:tr h="0">
                <a:tc>
                  <a:txBody>
                    <a:bodyPr/>
                    <a:lstStyle/>
                    <a:p>
                      <a:pPr marL="0" algn="ctr" defTabSz="914400" rtl="0" eaLnBrk="1" fontAlgn="base" latinLnBrk="0" hangingPunct="1"/>
                      <a:r>
                        <a:rPr lang="nl-NL" sz="900" b="0" i="0" kern="1200" noProof="0">
                          <a:solidFill>
                            <a:srgbClr val="000000"/>
                          </a:solidFill>
                          <a:effectLst/>
                          <a:latin typeface="+mj-lt"/>
                          <a:ea typeface="+mn-ea"/>
                          <a:cs typeface="+mn-cs"/>
                        </a:rPr>
                        <a:t>Eiland </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ase" latinLnBrk="0" hangingPunct="1"/>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marL="0" lvl="0" algn="ctr" defTabSz="914400">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marL="0" algn="ctr" defTabSz="914400" rtl="0" eaLnBrk="1" fontAlgn="base" latinLnBrk="0" hangingPunct="1"/>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gridSpan="2">
                  <a:txBody>
                    <a:bodyPr/>
                    <a:lstStyle/>
                    <a:p>
                      <a:pPr marL="0" lvl="0" algn="ctr" defTabSz="914400">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marL="0" lvl="0" algn="ctr" defTabSz="914400">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42837224"/>
                  </a:ext>
                </a:extLst>
              </a:tr>
              <a:tr h="178435">
                <a:tc>
                  <a:txBody>
                    <a:bodyPr/>
                    <a:lstStyle/>
                    <a:p>
                      <a:pPr marL="0" algn="ctr" defTabSz="914400" rtl="0" eaLnBrk="1" fontAlgn="base" latinLnBrk="0" hangingPunct="1"/>
                      <a:r>
                        <a:rPr lang="nl-NL" sz="900" b="0" i="0" kern="1200" noProof="0">
                          <a:solidFill>
                            <a:srgbClr val="000000"/>
                          </a:solidFill>
                          <a:effectLst/>
                          <a:latin typeface="+mj-lt"/>
                          <a:ea typeface="+mn-ea"/>
                          <a:cs typeface="+mn-cs"/>
                        </a:rPr>
                        <a:t>Buitendelta​ </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ase" latinLnBrk="0" hangingPunct="1"/>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marL="0" lvl="0" algn="ctr" defTabSz="914400">
                        <a:buNone/>
                      </a:pPr>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marL="0" algn="ctr" defTabSz="914400" rtl="0" eaLnBrk="1" fontAlgn="base" latinLnBrk="0" hangingPunct="1"/>
                      <a:r>
                        <a:rPr lang="en-US" sz="900" b="1" i="0" kern="1200">
                          <a:solidFill>
                            <a:srgbClr val="000000"/>
                          </a:solidFill>
                          <a:effectLst/>
                          <a:latin typeface="Calibri"/>
                          <a:ea typeface="+mn-ea"/>
                          <a:cs typeface="+mn-cs"/>
                        </a:rPr>
                        <a:t>0</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gridSpan="2">
                  <a:txBody>
                    <a:bodyPr/>
                    <a:lstStyle/>
                    <a:p>
                      <a:pPr marL="0" lvl="0" algn="ctr" defTabSz="914400">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marL="0" lvl="0" algn="ctr" defTabSz="914400">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5525096"/>
                  </a:ext>
                </a:extLst>
              </a:tr>
              <a:tr h="142748">
                <a:tc gridSpan="14">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nl-NL" sz="1200">
                          <a:solidFill>
                            <a:schemeClr val="bg1"/>
                          </a:solidFill>
                          <a:latin typeface="+mj-lt"/>
                        </a:rPr>
                        <a:t>Continue suppleties</a:t>
                      </a:r>
                      <a:endParaRPr lang="en-US" sz="1200" b="1" i="0" kern="1200">
                        <a:solidFill>
                          <a:schemeClr val="bg1"/>
                        </a:solidFill>
                        <a:effectLst/>
                        <a:latin typeface="+mj-lt"/>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0C0880"/>
                    </a:solidFill>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endParaRPr lang="nl-NL"/>
                    </a:p>
                  </a:txBody>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nl-NL"/>
                    </a:p>
                  </a:txBody>
                  <a:tcPr/>
                </a:tc>
                <a:tc hMerge="1">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lang="en-US" sz="1200" b="1" i="0" kern="1200">
                        <a:solidFill>
                          <a:schemeClr val="bg1"/>
                        </a:solidFill>
                        <a:effectLst/>
                        <a:latin typeface="+mj-lt"/>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C0880"/>
                    </a:solidFill>
                  </a:tcPr>
                </a:tc>
                <a:extLst>
                  <a:ext uri="{0D108BD9-81ED-4DB2-BD59-A6C34878D82A}">
                    <a16:rowId xmlns:a16="http://schemas.microsoft.com/office/drawing/2014/main" val="1204261446"/>
                  </a:ext>
                </a:extLst>
              </a:tr>
              <a:tr h="0">
                <a:tc>
                  <a:txBody>
                    <a:bodyPr/>
                    <a:lstStyle/>
                    <a:p>
                      <a:pPr algn="ctr" rtl="0" fontAlgn="base"/>
                      <a:r>
                        <a:rPr lang="nl-NL" sz="900" b="0" i="0" kern="1200" noProof="0">
                          <a:solidFill>
                            <a:srgbClr val="000000"/>
                          </a:solidFill>
                          <a:effectLst/>
                          <a:latin typeface="+mj-lt"/>
                          <a:ea typeface="+mn-ea"/>
                          <a:cs typeface="+mn-cs"/>
                        </a:rPr>
                        <a:t>Vooroever</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lvl="0" algn="ctr">
                        <a:buNone/>
                      </a:pPr>
                      <a:r>
                        <a:rPr lang="en-US" sz="900" b="1" i="0" kern="1200">
                          <a:solidFill>
                            <a:srgbClr val="000000"/>
                          </a:solidFill>
                          <a:effectLst/>
                          <a:latin typeface="Calibri"/>
                          <a:ea typeface="+mn-ea"/>
                          <a:cs typeface="+mn-cs"/>
                        </a:rPr>
                        <a:t>- </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algn="ctr" rtl="0" fontAlgn="base"/>
                      <a:r>
                        <a:rPr lang="en-US" sz="900" b="1" i="0" kern="1200">
                          <a:solidFill>
                            <a:srgbClr val="000000"/>
                          </a:solidFill>
                          <a:effectLst/>
                          <a:latin typeface="Calibri"/>
                          <a:ea typeface="+mn-ea"/>
                          <a:cs typeface="+mn-cs"/>
                        </a:rPr>
                        <a:t>- /- </a:t>
                      </a:r>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lvl="0" algn="ctr">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rtl="0" fontAlgn="base"/>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lvl="0" algn="ctr">
                        <a:buNone/>
                      </a:pPr>
                      <a:r>
                        <a:rPr lang="en-US" sz="900" b="1" i="0" kern="1200">
                          <a:solidFill>
                            <a:srgbClr val="000000"/>
                          </a:solidFill>
                          <a:effectLst/>
                          <a:latin typeface="Calibri"/>
                          <a:ea typeface="+mn-ea"/>
                          <a:cs typeface="+mn-cs"/>
                        </a:rPr>
                        <a:t>+/+</a:t>
                      </a:r>
                    </a:p>
                  </a:txBody>
                  <a:tcPr marL="76963" marR="76963" marT="38481" marB="38481">
                    <a:lnL w="9525" cap="flat" cmpd="sng" algn="ctr">
                      <a:solidFill>
                        <a:schemeClr val="tx1">
                          <a:lumMod val="50000"/>
                          <a:lumOff val="50000"/>
                        </a:schemeClr>
                      </a:solidFill>
                      <a:prstDash val="solid"/>
                      <a:round/>
                      <a:headEnd type="none" w="med" len="med"/>
                      <a:tailEnd type="none" w="med" len="med"/>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solidFill>
                      <a:srgbClr val="92D050"/>
                    </a:solidFill>
                  </a:tcPr>
                </a:tc>
                <a:tc>
                  <a:txBody>
                    <a:bodyPr/>
                    <a:lstStyle/>
                    <a:p>
                      <a:pPr algn="ctr" rtl="0" fontAlgn="base"/>
                      <a:r>
                        <a:rPr lang="en-US" sz="900" b="1" i="0" kern="1200">
                          <a:solidFill>
                            <a:srgbClr val="000000"/>
                          </a:solidFill>
                          <a:effectLst/>
                          <a:latin typeface="Calibri"/>
                          <a:ea typeface="+mn-ea"/>
                          <a:cs typeface="+mn-cs"/>
                        </a:rPr>
                        <a:t>0</a:t>
                      </a:r>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4"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lvl="0" algn="ctr">
                        <a:buNone/>
                      </a:pPr>
                      <a:r>
                        <a:rPr lang="en-US" sz="900" b="1" i="0" kern="1200">
                          <a:solidFill>
                            <a:srgbClr val="000000"/>
                          </a:solidFill>
                          <a:effectLst/>
                          <a:latin typeface="Calibri"/>
                          <a:ea typeface="+mn-ea"/>
                          <a:cs typeface="+mn-cs"/>
                        </a:rPr>
                        <a:t>+/+</a:t>
                      </a:r>
                    </a:p>
                  </a:txBody>
                  <a:tcPr marL="76963" marR="76963" marT="38481" marB="38481">
                    <a:lnL w="9525" cap="flat" cmpd="sng" algn="ctr">
                      <a:solidFill>
                        <a:schemeClr val="tx1">
                          <a:lumMod val="50000"/>
                          <a:lumOff val="50000"/>
                        </a:schemeClr>
                      </a:solidFill>
                      <a:prstDash val="solid"/>
                      <a:round/>
                      <a:headEnd type="none" w="med" len="med"/>
                      <a:tailEnd type="none" w="med" len="med"/>
                    </a:lnL>
                    <a:lnR w="9524">
                      <a:solidFill>
                        <a:schemeClr val="tx1">
                          <a:lumMod val="50000"/>
                          <a:lumOff val="50000"/>
                        </a:schemeClr>
                      </a:solidFill>
                    </a:lnR>
                    <a:lnT w="12700">
                      <a:solidFill>
                        <a:schemeClr val="tx1"/>
                      </a:solidFill>
                    </a:lnT>
                    <a:lnB w="9524">
                      <a:solidFill>
                        <a:schemeClr val="tx1">
                          <a:lumMod val="50000"/>
                          <a:lumOff val="50000"/>
                        </a:schemeClr>
                      </a:solidFill>
                    </a:lnB>
                    <a:lnTlToBr w="12700" cmpd="sng">
                      <a:noFill/>
                      <a:prstDash val="solid"/>
                    </a:lnTlToBr>
                    <a:lnBlToTr w="12700" cmpd="sng">
                      <a:noFill/>
                      <a:prstDash val="solid"/>
                    </a:lnBlToTr>
                    <a:solidFill>
                      <a:srgbClr val="92D050"/>
                    </a:solid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lnL w="9524"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a:solidFill>
                        <a:schemeClr val="tx1"/>
                      </a:solidFill>
                    </a:lnT>
                    <a:lnB w="9524">
                      <a:solidFill>
                        <a:schemeClr val="tx1">
                          <a:lumMod val="50000"/>
                          <a:lumOff val="50000"/>
                        </a:schemeClr>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7578007"/>
                  </a:ext>
                </a:extLst>
              </a:tr>
              <a:tr h="0">
                <a:tc>
                  <a:txBody>
                    <a:bodyPr/>
                    <a:lstStyle/>
                    <a:p>
                      <a:pPr algn="ctr" rtl="0" fontAlgn="base"/>
                      <a:r>
                        <a:rPr lang="nl-NL" sz="900" b="0" i="0" kern="1200" noProof="0">
                          <a:solidFill>
                            <a:srgbClr val="000000"/>
                          </a:solidFill>
                          <a:effectLst/>
                          <a:latin typeface="+mj-lt"/>
                          <a:ea typeface="+mn-ea"/>
                          <a:cs typeface="+mn-cs"/>
                        </a:rPr>
                        <a:t>Strand</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lvl="0" algn="ctr">
                        <a:buNone/>
                      </a:pPr>
                      <a:r>
                        <a:rPr lang="en-US" sz="900" b="1" i="0" kern="1200">
                          <a:solidFill>
                            <a:srgbClr val="000000"/>
                          </a:solidFill>
                          <a:effectLst/>
                          <a:latin typeface="Calibri"/>
                          <a:ea typeface="+mn-ea"/>
                          <a:cs typeface="+mn-cs"/>
                        </a:rPr>
                        <a:t>- /-</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algn="ctr" rtl="0" fontAlgn="base"/>
                      <a:r>
                        <a:rPr lang="en-US" sz="900" b="1" i="0" kern="1200">
                          <a:solidFill>
                            <a:srgbClr val="000000"/>
                          </a:solidFill>
                          <a:effectLst/>
                          <a:latin typeface="Calibri"/>
                          <a:ea typeface="+mn-ea"/>
                          <a:cs typeface="+mn-cs"/>
                        </a:rPr>
                        <a:t>- /-</a:t>
                      </a:r>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lvl="0" algn="ctr">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rtl="0" fontAlgn="base"/>
                      <a:r>
                        <a:rPr lang="en-US" sz="900" b="1" i="0" kern="1200">
                          <a:solidFill>
                            <a:srgbClr val="000000"/>
                          </a:solidFill>
                          <a:effectLst/>
                          <a:latin typeface="Calibri"/>
                          <a:ea typeface="+mn-ea"/>
                          <a:cs typeface="+mn-cs"/>
                        </a:rPr>
                        <a:t>- /-</a:t>
                      </a:r>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lvl="0" algn="ctr">
                        <a:buNone/>
                      </a:pPr>
                      <a:r>
                        <a:rPr lang="en-US" sz="900" b="1" i="0" kern="1200">
                          <a:solidFill>
                            <a:srgbClr val="000000"/>
                          </a:solidFill>
                          <a:effectLst/>
                          <a:latin typeface="Calibri"/>
                          <a:ea typeface="+mn-ea"/>
                          <a:cs typeface="+mn-cs"/>
                        </a:rPr>
                        <a:t>+</a:t>
                      </a:r>
                    </a:p>
                  </a:txBody>
                  <a:tcPr marL="76963" marR="76963" marT="38481" marB="38481">
                    <a:lnL w="9525" cap="flat" cmpd="sng" algn="ctr">
                      <a:solidFill>
                        <a:schemeClr val="tx1">
                          <a:lumMod val="50000"/>
                          <a:lumOff val="50000"/>
                        </a:schemeClr>
                      </a:solidFill>
                      <a:prstDash val="solid"/>
                      <a:round/>
                      <a:headEnd type="none" w="med" len="med"/>
                      <a:tailEnd type="none" w="med" len="med"/>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solidFill>
                      <a:srgbClr val="92D050"/>
                    </a:solidFill>
                  </a:tcPr>
                </a:tc>
                <a:tc>
                  <a:txBody>
                    <a:bodyPr/>
                    <a:lstStyle/>
                    <a:p>
                      <a:pPr algn="ctr"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4"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ctr">
                        <a:buNone/>
                      </a:pPr>
                      <a:endParaRPr lang="en-US" sz="900" b="1"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solidFill>
                      <a:schemeClr val="bg1"/>
                    </a:solid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lnL w="9524"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85663339"/>
                  </a:ext>
                </a:extLst>
              </a:tr>
              <a:tr h="0">
                <a:tc>
                  <a:txBody>
                    <a:bodyPr/>
                    <a:lstStyle/>
                    <a:p>
                      <a:pPr algn="ctr" rtl="0" fontAlgn="base"/>
                      <a:r>
                        <a:rPr lang="nl-NL" sz="900" b="0" i="0" kern="1200" noProof="0">
                          <a:solidFill>
                            <a:srgbClr val="000000"/>
                          </a:solidFill>
                          <a:effectLst/>
                          <a:latin typeface="+mj-lt"/>
                          <a:ea typeface="+mn-ea"/>
                          <a:cs typeface="+mn-cs"/>
                        </a:rPr>
                        <a:t>Bypass</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lvl="0" algn="ctr">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algn="ctr" rtl="0" fontAlgn="base"/>
                      <a:r>
                        <a:rPr lang="en-US" sz="900" b="1" i="0" kern="1200">
                          <a:solidFill>
                            <a:srgbClr val="000000"/>
                          </a:solidFill>
                          <a:effectLst/>
                          <a:latin typeface="Calibri"/>
                          <a:ea typeface="+mn-ea"/>
                          <a:cs typeface="+mn-cs"/>
                        </a:rPr>
                        <a:t>- /-</a:t>
                      </a:r>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lvl="0" algn="ctr">
                        <a:buNone/>
                      </a:pPr>
                      <a:r>
                        <a:rPr lang="en-US" sz="900" b="1" i="0" kern="1200">
                          <a:solidFill>
                            <a:srgbClr val="000000"/>
                          </a:solidFill>
                          <a:effectLst/>
                          <a:latin typeface="Calibri"/>
                          <a:ea typeface="+mn-ea"/>
                          <a:cs typeface="+mn-cs"/>
                        </a:rPr>
                        <a:t>+/+</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rtl="0" fontAlgn="base"/>
                      <a:r>
                        <a:rPr lang="en-US" sz="900" b="1" i="0" kern="1200">
                          <a:solidFill>
                            <a:srgbClr val="000000"/>
                          </a:solidFill>
                          <a:effectLst/>
                          <a:latin typeface="Calibri"/>
                          <a:ea typeface="+mn-ea"/>
                          <a:cs typeface="+mn-cs"/>
                        </a:rPr>
                        <a:t>-</a:t>
                      </a:r>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lvl="0" algn="ctr">
                        <a:buNone/>
                      </a:pPr>
                      <a:r>
                        <a:rPr lang="en-US" sz="900" b="1" i="0" kern="1200">
                          <a:solidFill>
                            <a:srgbClr val="000000"/>
                          </a:solidFill>
                          <a:effectLst/>
                          <a:latin typeface="Calibri"/>
                          <a:ea typeface="+mn-ea"/>
                          <a:cs typeface="+mn-cs"/>
                        </a:rPr>
                        <a:t>+/+</a:t>
                      </a:r>
                    </a:p>
                  </a:txBody>
                  <a:tcPr marL="76963" marR="76963" marT="38481" marB="38481">
                    <a:lnL w="9525" cap="flat" cmpd="sng" algn="ctr">
                      <a:solidFill>
                        <a:schemeClr val="tx1">
                          <a:lumMod val="50000"/>
                          <a:lumOff val="50000"/>
                        </a:schemeClr>
                      </a:solidFill>
                      <a:prstDash val="solid"/>
                      <a:round/>
                      <a:headEnd type="none" w="med" len="med"/>
                      <a:tailEnd type="none" w="med" len="med"/>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solidFill>
                      <a:srgbClr val="92D050"/>
                    </a:solidFill>
                  </a:tcPr>
                </a:tc>
                <a:tc>
                  <a:txBody>
                    <a:bodyPr/>
                    <a:lstStyle/>
                    <a:p>
                      <a:pPr algn="ctr"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4"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ctr">
                        <a:buNone/>
                      </a:pPr>
                      <a:endParaRPr lang="en-US" sz="900" b="1"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solidFill>
                      <a:schemeClr val="bg1"/>
                    </a:solid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lnL w="9524"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0211892"/>
                  </a:ext>
                </a:extLst>
              </a:tr>
              <a:tr h="0">
                <a:tc>
                  <a:txBody>
                    <a:bodyPr/>
                    <a:lstStyle/>
                    <a:p>
                      <a:pPr algn="ctr" rtl="0" fontAlgn="base"/>
                      <a:r>
                        <a:rPr lang="nl-NL" sz="900" b="0" i="0" kern="1200" noProof="0">
                          <a:solidFill>
                            <a:srgbClr val="000000"/>
                          </a:solidFill>
                          <a:effectLst/>
                          <a:latin typeface="+mj-lt"/>
                          <a:ea typeface="+mn-ea"/>
                          <a:cs typeface="+mn-cs"/>
                        </a:rPr>
                        <a:t>Zeegat​ </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rtl="0" fontAlgn="base"/>
                      <a:r>
                        <a:rPr lang="nl-NL" sz="900" b="1" i="1" kern="1200" noProof="0">
                          <a:solidFill>
                            <a:srgbClr val="000000"/>
                          </a:solidFill>
                          <a:effectLst/>
                          <a:latin typeface="Calibri"/>
                          <a:ea typeface="+mn-ea"/>
                          <a:cs typeface="+mn-cs"/>
                        </a:rPr>
                        <a:t>-/-</a:t>
                      </a:r>
                      <a:endParaRPr lang="nl-NL" b="1"/>
                    </a:p>
                    <a:p>
                      <a:pPr lvl="0" algn="ctr">
                        <a:buNone/>
                      </a:pPr>
                      <a:r>
                        <a:rPr lang="nl-NL" sz="700" b="0" i="1" kern="1200" noProof="0">
                          <a:solidFill>
                            <a:srgbClr val="000000"/>
                          </a:solidFill>
                          <a:effectLst/>
                          <a:latin typeface="Calibri"/>
                          <a:ea typeface="+mn-ea"/>
                          <a:cs typeface="+mn-cs"/>
                        </a:rPr>
                        <a:t>Navigatie</a:t>
                      </a:r>
                      <a:endParaRPr lang="en-US" sz="900" b="1" i="0" kern="1200">
                        <a:solidFill>
                          <a:srgbClr val="000000"/>
                        </a:solidFill>
                        <a:effectLst/>
                        <a:latin typeface="Calibri"/>
                        <a:ea typeface="+mn-ea"/>
                        <a:cs typeface="+mn-cs"/>
                      </a:endParaRP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algn="ctr" rtl="0" fontAlgn="base"/>
                      <a:r>
                        <a:rPr lang="nl-NL" sz="900" b="1" i="1" kern="1200" noProof="0">
                          <a:solidFill>
                            <a:srgbClr val="000000"/>
                          </a:solidFill>
                          <a:effectLst/>
                          <a:latin typeface="Calibri"/>
                          <a:ea typeface="+mn-ea"/>
                          <a:cs typeface="+mn-cs"/>
                        </a:rPr>
                        <a:t>-/-</a:t>
                      </a:r>
                      <a:endParaRPr lang="nl-NL" b="1"/>
                    </a:p>
                    <a:p>
                      <a:pPr lvl="0" algn="ctr">
                        <a:buNone/>
                      </a:pPr>
                      <a:r>
                        <a:rPr lang="nl-NL" sz="700" b="0" i="1" kern="1200" noProof="0">
                          <a:solidFill>
                            <a:srgbClr val="000000"/>
                          </a:solidFill>
                          <a:effectLst/>
                          <a:latin typeface="Calibri"/>
                          <a:ea typeface="+mn-ea"/>
                          <a:cs typeface="+mn-cs"/>
                        </a:rPr>
                        <a:t>Navigatie</a:t>
                      </a:r>
                      <a:endParaRPr lang="nl-NL" sz="1400"/>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lvl="0" algn="ctr">
                        <a:buNone/>
                      </a:pPr>
                      <a:r>
                        <a:rPr lang="nl-NL" sz="900" b="1" i="0" kern="1200" noProof="0">
                          <a:solidFill>
                            <a:srgbClr val="000000"/>
                          </a:solidFill>
                          <a:effectLst/>
                          <a:latin typeface="Calibri"/>
                          <a:ea typeface="+mn-ea"/>
                          <a:cs typeface="+mn-cs"/>
                        </a:rPr>
                        <a:t>+</a:t>
                      </a:r>
                    </a:p>
                    <a:p>
                      <a:pPr lvl="0" algn="ctr">
                        <a:buNone/>
                      </a:pPr>
                      <a:r>
                        <a:rPr lang="nl-NL" sz="700" b="0" i="1" kern="1200" noProof="0">
                          <a:solidFill>
                            <a:srgbClr val="000000"/>
                          </a:solidFill>
                          <a:effectLst/>
                          <a:latin typeface="Calibri"/>
                          <a:ea typeface="+mn-ea"/>
                          <a:cs typeface="+mn-cs"/>
                        </a:rPr>
                        <a:t>Navigatie</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lvl="0" indent="0" algn="ctr" rtl="0" eaLnBrk="1" fontAlgn="base" latinLnBrk="0" hangingPunct="1">
                        <a:lnSpc>
                          <a:spcPct val="100000"/>
                        </a:lnSpc>
                        <a:spcBef>
                          <a:spcPts val="0"/>
                        </a:spcBef>
                        <a:spcAft>
                          <a:spcPts val="0"/>
                        </a:spcAft>
                        <a:buClrTx/>
                        <a:buSzTx/>
                        <a:buFontTx/>
                        <a:buNone/>
                      </a:pPr>
                      <a:r>
                        <a:rPr lang="nl-NL" sz="900" b="1" i="0" kern="1200" noProof="0">
                          <a:solidFill>
                            <a:srgbClr val="000000"/>
                          </a:solidFill>
                          <a:effectLst/>
                          <a:latin typeface="Calibri"/>
                          <a:ea typeface="+mn-ea"/>
                          <a:cs typeface="+mn-cs"/>
                        </a:rPr>
                        <a:t>- /-</a:t>
                      </a:r>
                    </a:p>
                    <a:p>
                      <a:pPr marL="0" marR="0" lvl="0" indent="0" algn="ctr">
                        <a:lnSpc>
                          <a:spcPct val="100000"/>
                        </a:lnSpc>
                        <a:spcBef>
                          <a:spcPts val="0"/>
                        </a:spcBef>
                        <a:spcAft>
                          <a:spcPts val="0"/>
                        </a:spcAft>
                        <a:buClrTx/>
                        <a:buSzTx/>
                        <a:buFontTx/>
                        <a:buNone/>
                      </a:pPr>
                      <a:r>
                        <a:rPr lang="nl-NL" sz="700" b="0" i="1" kern="1200" noProof="0">
                          <a:solidFill>
                            <a:srgbClr val="000000"/>
                          </a:solidFill>
                          <a:effectLst/>
                          <a:latin typeface="Calibri"/>
                          <a:ea typeface="+mn-ea"/>
                          <a:cs typeface="+mn-cs"/>
                        </a:rPr>
                        <a:t>Navigatie</a:t>
                      </a:r>
                    </a:p>
                  </a:txBody>
                  <a:tcPr marL="76963" marR="76963" marT="38481" marB="38481" anchor="b">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lvl="0" indent="0" algn="ctr" defTabSz="914400">
                        <a:lnSpc>
                          <a:spcPct val="100000"/>
                        </a:lnSpc>
                        <a:spcBef>
                          <a:spcPts val="0"/>
                        </a:spcBef>
                        <a:spcAft>
                          <a:spcPts val="0"/>
                        </a:spcAft>
                        <a:buNone/>
                        <a:tabLst/>
                        <a:defRPr/>
                      </a:pPr>
                      <a:r>
                        <a:rPr lang="nl-NL" sz="900" b="1" i="0" kern="1200" noProof="0">
                          <a:solidFill>
                            <a:srgbClr val="000000"/>
                          </a:solidFill>
                          <a:effectLst/>
                          <a:latin typeface="Calibri"/>
                          <a:ea typeface="+mn-ea"/>
                          <a:cs typeface="+mn-cs"/>
                        </a:rPr>
                        <a:t>+</a:t>
                      </a:r>
                    </a:p>
                    <a:p>
                      <a:pPr marL="0" lvl="0" indent="0" algn="ctr">
                        <a:lnSpc>
                          <a:spcPct val="100000"/>
                        </a:lnSpc>
                        <a:spcBef>
                          <a:spcPts val="0"/>
                        </a:spcBef>
                        <a:spcAft>
                          <a:spcPts val="0"/>
                        </a:spcAft>
                        <a:buNone/>
                      </a:pPr>
                      <a:r>
                        <a:rPr lang="nl-NL" sz="700" b="0" i="1" kern="1200" noProof="0">
                          <a:solidFill>
                            <a:srgbClr val="000000"/>
                          </a:solidFill>
                          <a:effectLst/>
                          <a:latin typeface="Calibri"/>
                          <a:ea typeface="+mn-ea"/>
                          <a:cs typeface="+mn-cs"/>
                        </a:rPr>
                        <a:t>Navigatie</a:t>
                      </a:r>
                    </a:p>
                  </a:txBody>
                  <a:tcPr marL="76963" marR="76963" marT="38481" marB="38481">
                    <a:lnL w="9525" cap="flat" cmpd="sng" algn="ctr">
                      <a:solidFill>
                        <a:schemeClr val="tx1">
                          <a:lumMod val="50000"/>
                          <a:lumOff val="50000"/>
                        </a:schemeClr>
                      </a:solidFill>
                      <a:prstDash val="solid"/>
                      <a:round/>
                      <a:headEnd type="none" w="med" len="med"/>
                      <a:tailEnd type="none" w="med" len="med"/>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solidFill>
                      <a:srgbClr val="FFC000"/>
                    </a:solidFill>
                  </a:tcPr>
                </a:tc>
                <a:tc>
                  <a:txBody>
                    <a:bodyPr/>
                    <a:lstStyle/>
                    <a:p>
                      <a:pPr algn="ctr"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nchor="b">
                    <a:lnL w="9524"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ctr">
                        <a:buNone/>
                      </a:pPr>
                      <a:endParaRPr lang="en-US" sz="900" b="1"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4">
                      <a:solidFill>
                        <a:schemeClr val="tx1">
                          <a:lumMod val="50000"/>
                          <a:lumOff val="50000"/>
                        </a:schemeClr>
                      </a:solidFill>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solidFill>
                      <a:schemeClr val="bg1"/>
                    </a:solidFill>
                  </a:tcPr>
                </a:tc>
                <a:tc>
                  <a:txBody>
                    <a:bodyPr/>
                    <a:lstStyle/>
                    <a:p>
                      <a:pPr algn="l" rtl="0" fontAlgn="base"/>
                      <a:endParaRPr lang="en-US" sz="900" b="1" i="0" kern="1200">
                        <a:solidFill>
                          <a:srgbClr val="000000"/>
                        </a:solidFill>
                        <a:effectLst/>
                        <a:latin typeface="Calibri" panose="020F0502020204030204" pitchFamily="34" charset="0"/>
                        <a:ea typeface="+mn-ea"/>
                        <a:cs typeface="+mn-cs"/>
                      </a:endParaRPr>
                    </a:p>
                  </a:txBody>
                  <a:tcPr marL="76963" marR="76963" marT="38481" marB="38481">
                    <a:lnL w="9524"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lgn="l">
                        <a:buNone/>
                      </a:pPr>
                      <a:endParaRPr lang="en-US" sz="900" b="1" i="0" kern="1200">
                        <a:solidFill>
                          <a:srgbClr val="000000"/>
                        </a:solidFill>
                        <a:effectLst/>
                        <a:latin typeface="Calibri"/>
                        <a:ea typeface="+mn-ea"/>
                        <a:cs typeface="+mn-cs"/>
                      </a:endParaRPr>
                    </a:p>
                  </a:txBody>
                  <a:tcPr marL="76963" marR="76963" marT="38481" marB="38481">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4">
                      <a:solidFill>
                        <a:schemeClr val="tx1">
                          <a:lumMod val="50000"/>
                          <a:lumOff val="50000"/>
                        </a:schemeClr>
                      </a:solidFill>
                    </a:lnT>
                    <a:lnB w="9524">
                      <a:solidFill>
                        <a:schemeClr val="tx1">
                          <a:lumMod val="50000"/>
                          <a:lumOff val="50000"/>
                        </a:schemeClr>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15955359"/>
                  </a:ext>
                </a:extLst>
              </a:tr>
            </a:tbl>
          </a:graphicData>
        </a:graphic>
      </p:graphicFrame>
      <p:pic>
        <p:nvPicPr>
          <p:cNvPr id="12" name="Picture 5">
            <a:extLst>
              <a:ext uri="{FF2B5EF4-FFF2-40B4-BE49-F238E27FC236}">
                <a16:creationId xmlns:a16="http://schemas.microsoft.com/office/drawing/2014/main" id="{1F27FB6F-5C23-4031-946C-33B7E24E79D6}"/>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22323" y="1049230"/>
            <a:ext cx="683648" cy="52679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91884FBB-1F9C-4A98-B469-F4FC9D8E044C}"/>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76186" y="1135642"/>
            <a:ext cx="951336" cy="47156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a:extLst>
              <a:ext uri="{FF2B5EF4-FFF2-40B4-BE49-F238E27FC236}">
                <a16:creationId xmlns:a16="http://schemas.microsoft.com/office/drawing/2014/main" id="{7A95BC0B-4C4E-4083-8947-AD1086B57661}"/>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05986" y="1054835"/>
            <a:ext cx="471350" cy="56497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a:extLst>
              <a:ext uri="{FF2B5EF4-FFF2-40B4-BE49-F238E27FC236}">
                <a16:creationId xmlns:a16="http://schemas.microsoft.com/office/drawing/2014/main" id="{E49446FA-2592-4ECF-B979-565E0369F504}"/>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02392" y="1192590"/>
            <a:ext cx="784944" cy="38194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a:extLst>
              <a:ext uri="{FF2B5EF4-FFF2-40B4-BE49-F238E27FC236}">
                <a16:creationId xmlns:a16="http://schemas.microsoft.com/office/drawing/2014/main" id="{9B9A7E38-B63D-4F80-BA48-F8F5702BAC6A}"/>
              </a:ext>
            </a:extLst>
          </p:cNvPr>
          <p:cNvPicPr>
            <a:picLocks noChangeAspect="1" noChangeArrowheads="1"/>
          </p:cNvPicPr>
          <p:nvPr/>
        </p:nvPicPr>
        <p:blipFill>
          <a:blip r:embed="rId10">
            <a:clrChange>
              <a:clrFrom>
                <a:srgbClr val="FCFCFC"/>
              </a:clrFrom>
              <a:clrTo>
                <a:srgbClr val="FCFCFC">
                  <a:alpha val="0"/>
                </a:srgbClr>
              </a:clrTo>
            </a:clrChange>
            <a:extLst>
              <a:ext uri="{28A0092B-C50C-407E-A947-70E740481C1C}">
                <a14:useLocalDpi xmlns:a14="http://schemas.microsoft.com/office/drawing/2010/main" val="0"/>
              </a:ext>
            </a:extLst>
          </a:blip>
          <a:srcRect/>
          <a:stretch>
            <a:fillRect/>
          </a:stretch>
        </p:blipFill>
        <p:spPr bwMode="auto">
          <a:xfrm>
            <a:off x="4730726" y="1282320"/>
            <a:ext cx="593387" cy="17821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7">
            <a:extLst>
              <a:ext uri="{FF2B5EF4-FFF2-40B4-BE49-F238E27FC236}">
                <a16:creationId xmlns:a16="http://schemas.microsoft.com/office/drawing/2014/main" id="{467B06F4-4A16-4EE4-A1B2-63BC26995B91}"/>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32181" y="1049230"/>
            <a:ext cx="603213" cy="5650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2" name="Tabel 2">
            <a:extLst>
              <a:ext uri="{FF2B5EF4-FFF2-40B4-BE49-F238E27FC236}">
                <a16:creationId xmlns:a16="http://schemas.microsoft.com/office/drawing/2014/main" id="{3132674A-E963-4DE3-9DB8-B8EB8B672C8E}"/>
              </a:ext>
            </a:extLst>
          </p:cNvPr>
          <p:cNvGraphicFramePr>
            <a:graphicFrameLocks noGrp="1"/>
          </p:cNvGraphicFramePr>
          <p:nvPr>
            <p:extLst>
              <p:ext uri="{D42A27DB-BD31-4B8C-83A1-F6EECF244321}">
                <p14:modId xmlns:p14="http://schemas.microsoft.com/office/powerpoint/2010/main" val="2271672106"/>
              </p:ext>
            </p:extLst>
          </p:nvPr>
        </p:nvGraphicFramePr>
        <p:xfrm>
          <a:off x="8859065" y="2195610"/>
          <a:ext cx="1418016" cy="2011680"/>
        </p:xfrm>
        <a:graphic>
          <a:graphicData uri="http://schemas.openxmlformats.org/drawingml/2006/table">
            <a:tbl>
              <a:tblPr firstRow="1" bandRow="1">
                <a:tableStyleId>{5C22544A-7EE6-4342-B048-85BDC9FD1C3A}</a:tableStyleId>
              </a:tblPr>
              <a:tblGrid>
                <a:gridCol w="386823">
                  <a:extLst>
                    <a:ext uri="{9D8B030D-6E8A-4147-A177-3AD203B41FA5}">
                      <a16:colId xmlns:a16="http://schemas.microsoft.com/office/drawing/2014/main" val="521923865"/>
                    </a:ext>
                  </a:extLst>
                </a:gridCol>
                <a:gridCol w="1031193">
                  <a:extLst>
                    <a:ext uri="{9D8B030D-6E8A-4147-A177-3AD203B41FA5}">
                      <a16:colId xmlns:a16="http://schemas.microsoft.com/office/drawing/2014/main" val="3208260486"/>
                    </a:ext>
                  </a:extLst>
                </a:gridCol>
              </a:tblGrid>
              <a:tr h="245833">
                <a:tc gridSpan="2">
                  <a:txBody>
                    <a:bodyPr/>
                    <a:lstStyle/>
                    <a:p>
                      <a:r>
                        <a:rPr lang="nl-NL" sz="1200" kern="1200">
                          <a:solidFill>
                            <a:schemeClr val="bg1"/>
                          </a:solidFill>
                          <a:latin typeface="+mj-lt"/>
                          <a:ea typeface="+mn-ea"/>
                          <a:cs typeface="+mn-cs"/>
                        </a:rPr>
                        <a:t>Legenda</a:t>
                      </a:r>
                    </a:p>
                  </a:txBody>
                  <a:tcPr>
                    <a:lnB w="12700">
                      <a:solidFill>
                        <a:schemeClr val="tx1"/>
                      </a:solidFill>
                    </a:lnB>
                  </a:tcPr>
                </a:tc>
                <a:tc hMerge="1">
                  <a:txBody>
                    <a:bodyPr/>
                    <a:lstStyle/>
                    <a:p>
                      <a:endParaRPr lang="nl-NL"/>
                    </a:p>
                  </a:txBody>
                  <a:tcPr>
                    <a:lnB w="12700">
                      <a:solidFill>
                        <a:schemeClr val="tx1"/>
                      </a:solidFill>
                    </a:lnB>
                  </a:tcPr>
                </a:tc>
                <a:extLst>
                  <a:ext uri="{0D108BD9-81ED-4DB2-BD59-A6C34878D82A}">
                    <a16:rowId xmlns:a16="http://schemas.microsoft.com/office/drawing/2014/main" val="3259256585"/>
                  </a:ext>
                </a:extLst>
              </a:tr>
              <a:tr h="253283">
                <a:tc>
                  <a:txBody>
                    <a:bodyPr/>
                    <a:lstStyle/>
                    <a:p>
                      <a:r>
                        <a:rPr lang="nl-NL" sz="1200" b="0" i="0" kern="1200">
                          <a:solidFill>
                            <a:srgbClr val="000000"/>
                          </a:solidFill>
                          <a:effectLst/>
                          <a:latin typeface="Calibri"/>
                          <a:ea typeface="+mn-ea"/>
                          <a:cs typeface="+mn-cs"/>
                        </a:rPr>
                        <a:t>0</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r>
                        <a:rPr lang="nl-NL" sz="900" b="0" i="1" kern="1200">
                          <a:solidFill>
                            <a:srgbClr val="000000"/>
                          </a:solidFill>
                          <a:effectLst/>
                          <a:latin typeface="Calibri"/>
                          <a:ea typeface="+mn-ea"/>
                          <a:cs typeface="+mn-cs"/>
                        </a:rPr>
                        <a:t>Baseline</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253994531"/>
                  </a:ext>
                </a:extLst>
              </a:tr>
              <a:tr h="238384">
                <a:tc>
                  <a:txBody>
                    <a:bodyPr/>
                    <a:lstStyle/>
                    <a:p>
                      <a:r>
                        <a:rPr lang="nl-NL" sz="1200" b="0" i="0" kern="1200">
                          <a:solidFill>
                            <a:srgbClr val="000000"/>
                          </a:solidFill>
                          <a:effectLst/>
                          <a:latin typeface="Calibri"/>
                          <a:ea typeface="+mn-ea"/>
                          <a:cs typeface="+mn-cs"/>
                        </a:rPr>
                        <a:t>-</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r>
                        <a:rPr lang="nl-NL" sz="900" b="0" i="1" kern="1200">
                          <a:solidFill>
                            <a:srgbClr val="000000"/>
                          </a:solidFill>
                          <a:effectLst/>
                          <a:latin typeface="Calibri"/>
                          <a:ea typeface="+mn-ea"/>
                          <a:cs typeface="+mn-cs"/>
                        </a:rPr>
                        <a:t>Negatief t.o.v. baseline</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099598297"/>
                  </a:ext>
                </a:extLst>
              </a:tr>
              <a:tr h="253283">
                <a:tc>
                  <a:txBody>
                    <a:bodyPr/>
                    <a:lstStyle/>
                    <a:p>
                      <a:r>
                        <a:rPr lang="nl-NL" sz="1200" b="0" i="0" kern="1200">
                          <a:solidFill>
                            <a:srgbClr val="000000"/>
                          </a:solidFill>
                          <a:effectLst/>
                          <a:latin typeface="Calibri"/>
                          <a:ea typeface="+mn-ea"/>
                          <a:cs typeface="+mn-cs"/>
                        </a:rPr>
                        <a:t>+</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r>
                        <a:rPr lang="nl-NL" sz="900" b="0" i="1" kern="1200">
                          <a:solidFill>
                            <a:srgbClr val="000000"/>
                          </a:solidFill>
                          <a:effectLst/>
                          <a:latin typeface="Calibri"/>
                          <a:ea typeface="+mn-ea"/>
                          <a:cs typeface="+mn-cs"/>
                        </a:rPr>
                        <a:t>Positief t.o.v. baseline</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535998413"/>
                  </a:ext>
                </a:extLst>
              </a:tr>
              <a:tr h="253283">
                <a:tc>
                  <a:txBody>
                    <a:bodyPr/>
                    <a:lstStyle/>
                    <a:p>
                      <a:pPr marL="0" lvl="0" algn="ctr" defTabSz="914400" rtl="0" eaLnBrk="1" latinLnBrk="0" hangingPunct="1">
                        <a:buNone/>
                      </a:pPr>
                      <a:endParaRPr lang="nl-NL" sz="900" b="0" i="1" kern="1200">
                        <a:solidFill>
                          <a:srgbClr val="000000"/>
                        </a:solidFill>
                        <a:effectLst/>
                        <a:latin typeface="Calibri"/>
                        <a:ea typeface="+mn-ea"/>
                        <a:cs typeface="+mn-cs"/>
                      </a:endParaRP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rgbClr val="FFC000"/>
                    </a:solidFill>
                  </a:tcPr>
                </a:tc>
                <a:tc>
                  <a:txBody>
                    <a:bodyPr/>
                    <a:lstStyle/>
                    <a:p>
                      <a:r>
                        <a:rPr lang="nl-NL" sz="900" b="0" i="1" kern="1200">
                          <a:solidFill>
                            <a:srgbClr val="000000"/>
                          </a:solidFill>
                          <a:effectLst/>
                          <a:latin typeface="Calibri"/>
                          <a:ea typeface="+mn-ea"/>
                          <a:cs typeface="+mn-cs"/>
                        </a:rPr>
                        <a:t>Uitvoerbaar met aandachtspunten</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42892950"/>
                  </a:ext>
                </a:extLst>
              </a:tr>
              <a:tr h="253283">
                <a:tc>
                  <a:txBody>
                    <a:bodyPr/>
                    <a:lstStyle/>
                    <a:p>
                      <a:pPr lvl="0">
                        <a:buNone/>
                      </a:pPr>
                      <a:endParaRPr lang="nl-NL"/>
                    </a:p>
                  </a:txBody>
                  <a:tcPr>
                    <a:lnL w="12700">
                      <a:solidFill>
                        <a:schemeClr val="tx1"/>
                      </a:solidFill>
                    </a:lnL>
                    <a:lnR w="12700">
                      <a:solidFill>
                        <a:schemeClr val="tx1"/>
                      </a:solidFill>
                    </a:lnR>
                    <a:lnT w="12700">
                      <a:solidFill>
                        <a:schemeClr val="tx1"/>
                      </a:solidFill>
                    </a:lnT>
                    <a:lnB w="12700">
                      <a:solidFill>
                        <a:schemeClr val="tx1"/>
                      </a:solidFill>
                    </a:lnB>
                    <a:solidFill>
                      <a:srgbClr val="92D050"/>
                    </a:solidFill>
                  </a:tcPr>
                </a:tc>
                <a:tc>
                  <a:txBody>
                    <a:bodyPr/>
                    <a:lstStyle/>
                    <a:p>
                      <a:pPr lvl="0">
                        <a:buNone/>
                      </a:pPr>
                      <a:r>
                        <a:rPr lang="nl-NL" sz="900" b="0" i="1" kern="1200">
                          <a:solidFill>
                            <a:srgbClr val="000000"/>
                          </a:solidFill>
                          <a:effectLst/>
                          <a:latin typeface="Calibri"/>
                          <a:ea typeface="+mn-ea"/>
                          <a:cs typeface="+mn-cs"/>
                        </a:rPr>
                        <a:t>Uitvoerbaar</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774946667"/>
                  </a:ext>
                </a:extLst>
              </a:tr>
            </a:tbl>
          </a:graphicData>
        </a:graphic>
      </p:graphicFrame>
      <p:sp>
        <p:nvSpPr>
          <p:cNvPr id="3" name="TextBox 2">
            <a:extLst>
              <a:ext uri="{FF2B5EF4-FFF2-40B4-BE49-F238E27FC236}">
                <a16:creationId xmlns:a16="http://schemas.microsoft.com/office/drawing/2014/main" id="{EBCBE514-784B-46C7-AB0A-32F942FCC95A}"/>
              </a:ext>
            </a:extLst>
          </p:cNvPr>
          <p:cNvSpPr txBox="1"/>
          <p:nvPr/>
        </p:nvSpPr>
        <p:spPr>
          <a:xfrm>
            <a:off x="2560320" y="2490651"/>
            <a:ext cx="1155637" cy="369332"/>
          </a:xfrm>
          <a:prstGeom prst="rect">
            <a:avLst/>
          </a:prstGeom>
          <a:noFill/>
        </p:spPr>
        <p:txBody>
          <a:bodyPr wrap="square" rtlCol="0">
            <a:spAutoFit/>
          </a:bodyPr>
          <a:lstStyle/>
          <a:p>
            <a:r>
              <a:rPr lang="nl-NL"/>
              <a:t>Baseline</a:t>
            </a:r>
            <a:endParaRPr lang="en-US"/>
          </a:p>
        </p:txBody>
      </p:sp>
      <p:sp>
        <p:nvSpPr>
          <p:cNvPr id="5" name="Rectangle 4">
            <a:extLst>
              <a:ext uri="{FF2B5EF4-FFF2-40B4-BE49-F238E27FC236}">
                <a16:creationId xmlns:a16="http://schemas.microsoft.com/office/drawing/2014/main" id="{B7E0AB82-40D8-4C48-9C09-82A9803128B1}"/>
              </a:ext>
            </a:extLst>
          </p:cNvPr>
          <p:cNvSpPr/>
          <p:nvPr/>
        </p:nvSpPr>
        <p:spPr>
          <a:xfrm>
            <a:off x="3549595" y="2505351"/>
            <a:ext cx="1031832" cy="233059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6FB1A0B-2DE2-4E5B-A5F2-C801B9585F43}"/>
              </a:ext>
            </a:extLst>
          </p:cNvPr>
          <p:cNvSpPr/>
          <p:nvPr/>
        </p:nvSpPr>
        <p:spPr>
          <a:xfrm rot="16200000">
            <a:off x="5579789" y="3951853"/>
            <a:ext cx="976293" cy="3192113"/>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71C59B8-1C24-4DE5-99C7-C461D6D4EFDA}"/>
              </a:ext>
            </a:extLst>
          </p:cNvPr>
          <p:cNvSpPr/>
          <p:nvPr/>
        </p:nvSpPr>
        <p:spPr>
          <a:xfrm rot="16200000">
            <a:off x="7455596" y="1710223"/>
            <a:ext cx="539509" cy="212976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EE3DA8-3EF6-4C98-B8DD-C51A54417574}"/>
              </a:ext>
            </a:extLst>
          </p:cNvPr>
          <p:cNvSpPr/>
          <p:nvPr/>
        </p:nvSpPr>
        <p:spPr>
          <a:xfrm>
            <a:off x="1635020" y="3044859"/>
            <a:ext cx="7155209" cy="22381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A01D25A-C61A-49EB-A46C-26A359CB9FD3}"/>
              </a:ext>
            </a:extLst>
          </p:cNvPr>
          <p:cNvSpPr/>
          <p:nvPr/>
        </p:nvSpPr>
        <p:spPr>
          <a:xfrm>
            <a:off x="1624983" y="5283873"/>
            <a:ext cx="7155209" cy="22381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F349BD34-F115-496C-A330-AEDC21932C86}"/>
              </a:ext>
            </a:extLst>
          </p:cNvPr>
          <p:cNvSpPr/>
          <p:nvPr/>
        </p:nvSpPr>
        <p:spPr>
          <a:xfrm>
            <a:off x="1624982" y="3948028"/>
            <a:ext cx="7155209" cy="22381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070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3" grpId="0" animBg="1"/>
      <p:bldP spid="24" grpId="0" animBg="1"/>
      <p:bldP spid="25" grpId="0" animBg="1"/>
      <p:bldP spid="26" grpId="0" animBg="1"/>
      <p:bldP spid="27"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WP3: Combinaties concepten &amp; uitvoeringsmethoden</a:t>
            </a:r>
            <a:br>
              <a:rPr lang="nl-NL"/>
            </a:b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22</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8">
            <a:extLst>
              <a:ext uri="{FF2B5EF4-FFF2-40B4-BE49-F238E27FC236}">
                <a16:creationId xmlns:a16="http://schemas.microsoft.com/office/drawing/2014/main" id="{64DE1169-A3CB-45AF-BA32-0D5F63533211}"/>
              </a:ext>
            </a:extLst>
          </p:cNvPr>
          <p:cNvSpPr>
            <a:spLocks noGrp="1"/>
          </p:cNvSpPr>
          <p:nvPr>
            <p:ph type="body" sz="quarter" idx="13"/>
          </p:nvPr>
        </p:nvSpPr>
        <p:spPr>
          <a:xfrm>
            <a:off x="478971" y="1762124"/>
            <a:ext cx="11264192" cy="4322763"/>
          </a:xfrm>
        </p:spPr>
        <p:txBody>
          <a:bodyPr/>
          <a:lstStyle/>
          <a:p>
            <a:r>
              <a:rPr lang="nl-NL"/>
              <a:t>De (IKZ) alternatieven lijken niet veel duurder (of zelfs goedkoper) dan benchmark, scoren wel veel beter op MKI</a:t>
            </a:r>
          </a:p>
          <a:p>
            <a:r>
              <a:rPr lang="nl-NL"/>
              <a:t>Kosten en MKI zijn hoger voor </a:t>
            </a:r>
            <a:r>
              <a:rPr lang="en-US" err="1"/>
              <a:t>strandsuppleties</a:t>
            </a:r>
            <a:r>
              <a:rPr lang="en-US"/>
              <a:t> vs </a:t>
            </a:r>
            <a:r>
              <a:rPr lang="en-US" err="1"/>
              <a:t>vooroeversuppleties</a:t>
            </a:r>
            <a:endParaRPr lang="en-US"/>
          </a:p>
          <a:p>
            <a:r>
              <a:rPr lang="en-US" err="1"/>
              <a:t>Kosten</a:t>
            </a:r>
            <a:r>
              <a:rPr lang="en-US"/>
              <a:t> </a:t>
            </a:r>
            <a:r>
              <a:rPr lang="en-US" err="1"/>
              <a:t>zijn</a:t>
            </a:r>
            <a:r>
              <a:rPr lang="en-US"/>
              <a:t> lager en MKI </a:t>
            </a:r>
            <a:r>
              <a:rPr lang="en-US" err="1"/>
              <a:t>vergelijkbaar</a:t>
            </a:r>
            <a:r>
              <a:rPr lang="en-US"/>
              <a:t> </a:t>
            </a:r>
            <a:r>
              <a:rPr lang="en-US" err="1"/>
              <a:t>voor</a:t>
            </a:r>
            <a:r>
              <a:rPr lang="en-US"/>
              <a:t> mega vs </a:t>
            </a:r>
            <a:r>
              <a:rPr lang="en-US" err="1"/>
              <a:t>onderhoudssuppleties</a:t>
            </a:r>
            <a:endParaRPr lang="en-US"/>
          </a:p>
          <a:p>
            <a:r>
              <a:rPr lang="en-US" err="1"/>
              <a:t>Kosten</a:t>
            </a:r>
            <a:r>
              <a:rPr lang="en-US"/>
              <a:t> en MKI </a:t>
            </a:r>
            <a:r>
              <a:rPr lang="en-US" err="1"/>
              <a:t>zijn</a:t>
            </a:r>
            <a:r>
              <a:rPr lang="en-US"/>
              <a:t> </a:t>
            </a:r>
            <a:r>
              <a:rPr lang="en-US" err="1"/>
              <a:t>vergelijkbaar</a:t>
            </a:r>
            <a:r>
              <a:rPr lang="en-US"/>
              <a:t> </a:t>
            </a:r>
            <a:r>
              <a:rPr lang="en-US" err="1"/>
              <a:t>voor</a:t>
            </a:r>
            <a:r>
              <a:rPr lang="en-US"/>
              <a:t> </a:t>
            </a:r>
            <a:r>
              <a:rPr lang="en-US" err="1"/>
              <a:t>suppleties</a:t>
            </a:r>
            <a:r>
              <a:rPr lang="en-US"/>
              <a:t> met cable hopper vs </a:t>
            </a:r>
            <a:r>
              <a:rPr lang="en-US" err="1"/>
              <a:t>onderhoudssuppleties</a:t>
            </a:r>
            <a:endParaRPr lang="en-US"/>
          </a:p>
          <a:p>
            <a:r>
              <a:rPr lang="en-US" err="1"/>
              <a:t>Kosten</a:t>
            </a:r>
            <a:r>
              <a:rPr lang="en-US"/>
              <a:t> en MKI </a:t>
            </a:r>
            <a:r>
              <a:rPr lang="en-US" err="1"/>
              <a:t>zijn</a:t>
            </a:r>
            <a:r>
              <a:rPr lang="en-US"/>
              <a:t> </a:t>
            </a:r>
            <a:r>
              <a:rPr lang="en-US" err="1"/>
              <a:t>hoger</a:t>
            </a:r>
            <a:r>
              <a:rPr lang="en-US"/>
              <a:t> </a:t>
            </a:r>
            <a:r>
              <a:rPr lang="en-US" err="1"/>
              <a:t>voor</a:t>
            </a:r>
            <a:r>
              <a:rPr lang="en-US"/>
              <a:t> continue </a:t>
            </a:r>
            <a:r>
              <a:rPr lang="en-US" err="1"/>
              <a:t>suppleties</a:t>
            </a:r>
            <a:r>
              <a:rPr lang="en-US"/>
              <a:t> met (</a:t>
            </a:r>
            <a:r>
              <a:rPr lang="en-US" err="1"/>
              <a:t>groene</a:t>
            </a:r>
            <a:r>
              <a:rPr lang="en-US"/>
              <a:t>) </a:t>
            </a:r>
            <a:r>
              <a:rPr lang="en-US" err="1"/>
              <a:t>leidingen</a:t>
            </a:r>
            <a:r>
              <a:rPr lang="en-US"/>
              <a:t> vs </a:t>
            </a:r>
            <a:r>
              <a:rPr lang="en-US" err="1"/>
              <a:t>andere</a:t>
            </a:r>
            <a:r>
              <a:rPr lang="en-US"/>
              <a:t> “</a:t>
            </a:r>
            <a:r>
              <a:rPr lang="en-US" err="1"/>
              <a:t>groene</a:t>
            </a:r>
            <a:r>
              <a:rPr lang="en-US"/>
              <a:t>” </a:t>
            </a:r>
            <a:r>
              <a:rPr lang="en-US" err="1"/>
              <a:t>alternatieven</a:t>
            </a:r>
            <a:endParaRPr lang="en-US"/>
          </a:p>
          <a:p>
            <a:r>
              <a:rPr lang="en-US" err="1"/>
              <a:t>Voor</a:t>
            </a:r>
            <a:r>
              <a:rPr lang="en-US"/>
              <a:t> </a:t>
            </a:r>
            <a:r>
              <a:rPr lang="en-US" err="1"/>
              <a:t>strandsuppleties</a:t>
            </a:r>
            <a:r>
              <a:rPr lang="en-US"/>
              <a:t> </a:t>
            </a:r>
            <a:r>
              <a:rPr lang="en-US" err="1"/>
              <a:t>zijn</a:t>
            </a:r>
            <a:r>
              <a:rPr lang="en-US"/>
              <a:t> de </a:t>
            </a:r>
            <a:r>
              <a:rPr lang="en-US" err="1"/>
              <a:t>volgende</a:t>
            </a:r>
            <a:r>
              <a:rPr lang="en-US"/>
              <a:t> (</a:t>
            </a:r>
            <a:r>
              <a:rPr lang="en-US" err="1"/>
              <a:t>groene</a:t>
            </a:r>
            <a:r>
              <a:rPr lang="en-US"/>
              <a:t>) </a:t>
            </a:r>
            <a:r>
              <a:rPr lang="en-US" err="1"/>
              <a:t>alternatieven</a:t>
            </a:r>
            <a:r>
              <a:rPr lang="en-US"/>
              <a:t> </a:t>
            </a:r>
            <a:r>
              <a:rPr lang="en-US" err="1"/>
              <a:t>mogelijk</a:t>
            </a:r>
            <a:r>
              <a:rPr lang="en-US"/>
              <a:t>:</a:t>
            </a:r>
          </a:p>
          <a:p>
            <a:pPr lvl="1"/>
            <a:r>
              <a:rPr lang="en-US"/>
              <a:t>H</a:t>
            </a:r>
            <a:r>
              <a:rPr lang="en-US" baseline="-25000"/>
              <a:t>2</a:t>
            </a:r>
            <a:r>
              <a:rPr lang="en-US"/>
              <a:t> hopper (of </a:t>
            </a:r>
            <a:r>
              <a:rPr lang="en-US" err="1"/>
              <a:t>vergelijkbaar</a:t>
            </a:r>
            <a:r>
              <a:rPr lang="en-US"/>
              <a:t>)</a:t>
            </a:r>
          </a:p>
          <a:p>
            <a:pPr lvl="1"/>
            <a:r>
              <a:rPr lang="en-US"/>
              <a:t>Korte (</a:t>
            </a:r>
            <a:r>
              <a:rPr lang="en-US" err="1"/>
              <a:t>groene</a:t>
            </a:r>
            <a:r>
              <a:rPr lang="en-US"/>
              <a:t>) </a:t>
            </a:r>
            <a:r>
              <a:rPr lang="en-US" err="1"/>
              <a:t>persleiding</a:t>
            </a:r>
            <a:r>
              <a:rPr lang="en-US"/>
              <a:t> </a:t>
            </a:r>
            <a:r>
              <a:rPr lang="en-US" err="1"/>
              <a:t>gecombineerd</a:t>
            </a:r>
            <a:r>
              <a:rPr lang="en-US"/>
              <a:t> met </a:t>
            </a:r>
            <a:r>
              <a:rPr lang="en-US" err="1"/>
              <a:t>aanvoer</a:t>
            </a:r>
            <a:r>
              <a:rPr lang="en-US"/>
              <a:t> </a:t>
            </a:r>
            <a:r>
              <a:rPr lang="en-US" err="1"/>
              <a:t>naar</a:t>
            </a:r>
            <a:r>
              <a:rPr lang="en-US"/>
              <a:t> </a:t>
            </a:r>
            <a:r>
              <a:rPr lang="en-US" err="1"/>
              <a:t>vooroever</a:t>
            </a:r>
            <a:r>
              <a:rPr lang="en-US"/>
              <a:t> door </a:t>
            </a:r>
            <a:r>
              <a:rPr lang="en-US" err="1"/>
              <a:t>ander</a:t>
            </a:r>
            <a:r>
              <a:rPr lang="en-US"/>
              <a:t> </a:t>
            </a:r>
            <a:r>
              <a:rPr lang="en-US" err="1"/>
              <a:t>alternatief</a:t>
            </a:r>
            <a:endParaRPr lang="en-US"/>
          </a:p>
          <a:p>
            <a:pPr lvl="1"/>
            <a:endParaRPr lang="en-US"/>
          </a:p>
          <a:p>
            <a:endParaRPr lang="en-US"/>
          </a:p>
          <a:p>
            <a:pPr lvl="1"/>
            <a:endParaRPr lang="en-US"/>
          </a:p>
          <a:p>
            <a:pPr lvl="1"/>
            <a:endParaRPr lang="en-US"/>
          </a:p>
        </p:txBody>
      </p:sp>
    </p:spTree>
    <p:extLst>
      <p:ext uri="{BB962C8B-B14F-4D97-AF65-F5344CB8AC3E}">
        <p14:creationId xmlns:p14="http://schemas.microsoft.com/office/powerpoint/2010/main" val="3588157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WP3 Vergunbaarheid</a:t>
            </a: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23</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CFCE2F30-91DE-4FA6-A8EB-4D5659DC72C9}"/>
              </a:ext>
            </a:extLst>
          </p:cNvPr>
          <p:cNvSpPr txBox="1"/>
          <p:nvPr/>
        </p:nvSpPr>
        <p:spPr>
          <a:xfrm>
            <a:off x="8007302" y="1248847"/>
            <a:ext cx="3524859" cy="840230"/>
          </a:xfrm>
          <a:prstGeom prst="rect">
            <a:avLst/>
          </a:prstGeom>
          <a:solidFill>
            <a:schemeClr val="tx2">
              <a:lumMod val="60000"/>
              <a:lumOff val="40000"/>
            </a:schemeClr>
          </a:solidFill>
          <a:ln w="38100">
            <a:solidFill>
              <a:srgbClr val="EB894B"/>
            </a:solidFill>
          </a:ln>
        </p:spPr>
        <p:txBody>
          <a:bodyPr wrap="square" rtlCol="0">
            <a:spAutoFit/>
          </a:bodyPr>
          <a:lstStyle/>
          <a:p>
            <a:pPr algn="ctr">
              <a:lnSpc>
                <a:spcPct val="90000"/>
              </a:lnSpc>
              <a:spcBef>
                <a:spcPts val="200"/>
              </a:spcBef>
              <a:spcAft>
                <a:spcPts val="400"/>
              </a:spcAft>
            </a:pPr>
            <a:r>
              <a:rPr lang="nl-NL" sz="1800" b="1">
                <a:solidFill>
                  <a:schemeClr val="bg1"/>
                </a:solidFill>
                <a:latin typeface="Arial" panose="020B0604020202020204" pitchFamily="34" charset="0"/>
                <a:ea typeface="Arial" panose="020B0604020202020204" pitchFamily="34" charset="0"/>
                <a:cs typeface="Times New Roman" panose="02020603050405020304" pitchFamily="18" charset="0"/>
              </a:rPr>
              <a:t>De essentie: ecologische effecten spelen altijd en overal  bij de vergunbaarheid </a:t>
            </a:r>
            <a:endParaRPr lang="nl-NL" sz="1800" b="1">
              <a:solidFill>
                <a:schemeClr val="bg1"/>
              </a:solidFill>
              <a:effectLst/>
              <a:latin typeface="Arial" panose="020B0604020202020204" pitchFamily="34" charset="0"/>
              <a:ea typeface="Arial" panose="020B060402020202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F625BED4-375A-406F-A94E-A50B621CFAE8}"/>
              </a:ext>
            </a:extLst>
          </p:cNvPr>
          <p:cNvSpPr txBox="1"/>
          <p:nvPr/>
        </p:nvSpPr>
        <p:spPr>
          <a:xfrm>
            <a:off x="8007301" y="2414227"/>
            <a:ext cx="3524859" cy="1837426"/>
          </a:xfrm>
          <a:prstGeom prst="rect">
            <a:avLst/>
          </a:prstGeom>
          <a:solidFill>
            <a:schemeClr val="bg1">
              <a:lumMod val="50000"/>
            </a:schemeClr>
          </a:solidFill>
          <a:ln w="38100">
            <a:solidFill>
              <a:srgbClr val="EB894B"/>
            </a:solidFill>
          </a:ln>
        </p:spPr>
        <p:txBody>
          <a:bodyPr wrap="square" rtlCol="0">
            <a:spAutoFit/>
          </a:bodyPr>
          <a:lstStyle/>
          <a:p>
            <a:pPr algn="ctr">
              <a:lnSpc>
                <a:spcPct val="90000"/>
              </a:lnSpc>
              <a:spcBef>
                <a:spcPts val="200"/>
              </a:spcBef>
              <a:spcAft>
                <a:spcPts val="400"/>
              </a:spcAft>
            </a:pPr>
            <a:r>
              <a:rPr lang="nl-NL" sz="1800" b="1">
                <a:solidFill>
                  <a:schemeClr val="bg1"/>
                </a:solidFill>
                <a:latin typeface="Arial" panose="020B0604020202020204" pitchFamily="34" charset="0"/>
                <a:ea typeface="Arial" panose="020B0604020202020204" pitchFamily="34" charset="0"/>
                <a:cs typeface="Times New Roman" panose="02020603050405020304" pitchFamily="18" charset="0"/>
              </a:rPr>
              <a:t>Ook belangrijk: Alleen de negatieve effecten worden beschouwd; je mag de (eventuele) ecologische plussen niet gebruiken om negatieve effecten weg te strepen</a:t>
            </a:r>
            <a:endParaRPr lang="nl-NL" sz="1800" b="1">
              <a:solidFill>
                <a:schemeClr val="bg1"/>
              </a:solidFill>
              <a:effectLst/>
              <a:latin typeface="Arial" panose="020B0604020202020204" pitchFamily="34" charset="0"/>
              <a:ea typeface="Arial" panose="020B060402020202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552C7418-52B6-43BE-8533-F5A5468A752D}"/>
              </a:ext>
            </a:extLst>
          </p:cNvPr>
          <p:cNvSpPr txBox="1"/>
          <p:nvPr/>
        </p:nvSpPr>
        <p:spPr>
          <a:xfrm>
            <a:off x="8007301" y="4551451"/>
            <a:ext cx="3524859" cy="840230"/>
          </a:xfrm>
          <a:prstGeom prst="rect">
            <a:avLst/>
          </a:prstGeom>
          <a:solidFill>
            <a:schemeClr val="tx2">
              <a:lumMod val="75000"/>
            </a:schemeClr>
          </a:solidFill>
          <a:ln w="38100">
            <a:solidFill>
              <a:srgbClr val="EB894B"/>
            </a:solidFill>
          </a:ln>
        </p:spPr>
        <p:txBody>
          <a:bodyPr wrap="square" rtlCol="0">
            <a:spAutoFit/>
          </a:bodyPr>
          <a:lstStyle/>
          <a:p>
            <a:pPr algn="ctr">
              <a:lnSpc>
                <a:spcPct val="90000"/>
              </a:lnSpc>
              <a:spcBef>
                <a:spcPts val="200"/>
              </a:spcBef>
              <a:spcAft>
                <a:spcPts val="400"/>
              </a:spcAft>
            </a:pPr>
            <a:r>
              <a:rPr lang="nl-NL" sz="1800" b="1">
                <a:solidFill>
                  <a:schemeClr val="bg1"/>
                </a:solidFill>
                <a:latin typeface="Arial" panose="020B0604020202020204" pitchFamily="34" charset="0"/>
                <a:ea typeface="Arial" panose="020B0604020202020204" pitchFamily="34" charset="0"/>
                <a:cs typeface="Times New Roman" panose="02020603050405020304" pitchFamily="18" charset="0"/>
              </a:rPr>
              <a:t>En ecologische gevolgen van de CO</a:t>
            </a:r>
            <a:r>
              <a:rPr lang="nl-NL" sz="1800" b="1" baseline="-25000">
                <a:solidFill>
                  <a:schemeClr val="bg1"/>
                </a:solidFill>
                <a:latin typeface="Arial" panose="020B0604020202020204" pitchFamily="34" charset="0"/>
                <a:ea typeface="Arial" panose="020B0604020202020204" pitchFamily="34" charset="0"/>
                <a:cs typeface="Times New Roman" panose="02020603050405020304" pitchFamily="18" charset="0"/>
              </a:rPr>
              <a:t>2</a:t>
            </a:r>
            <a:r>
              <a:rPr lang="nl-NL" sz="1800" b="1">
                <a:solidFill>
                  <a:schemeClr val="bg1"/>
                </a:solidFill>
                <a:latin typeface="Arial" panose="020B0604020202020204" pitchFamily="34" charset="0"/>
                <a:ea typeface="Arial" panose="020B0604020202020204" pitchFamily="34" charset="0"/>
                <a:cs typeface="Times New Roman" panose="02020603050405020304" pitchFamily="18" charset="0"/>
              </a:rPr>
              <a:t> uitstoot worden niet beschouwd</a:t>
            </a:r>
            <a:endParaRPr lang="nl-NL" sz="1800" b="1">
              <a:solidFill>
                <a:schemeClr val="bg1"/>
              </a:solidFill>
              <a:effectLst/>
              <a:latin typeface="Arial" panose="020B0604020202020204" pitchFamily="34" charset="0"/>
              <a:ea typeface="Arial" panose="020B060402020202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01714527-7EB5-4F8E-B318-600B9C1E1A00}"/>
              </a:ext>
            </a:extLst>
          </p:cNvPr>
          <p:cNvPicPr>
            <a:picLocks noChangeAspect="1"/>
          </p:cNvPicPr>
          <p:nvPr/>
        </p:nvPicPr>
        <p:blipFill>
          <a:blip r:embed="rId6"/>
          <a:stretch>
            <a:fillRect/>
          </a:stretch>
        </p:blipFill>
        <p:spPr>
          <a:xfrm>
            <a:off x="755650" y="1248847"/>
            <a:ext cx="6433739" cy="2620883"/>
          </a:xfrm>
          <a:prstGeom prst="rect">
            <a:avLst/>
          </a:prstGeom>
        </p:spPr>
      </p:pic>
      <p:pic>
        <p:nvPicPr>
          <p:cNvPr id="5" name="Picture 4">
            <a:extLst>
              <a:ext uri="{FF2B5EF4-FFF2-40B4-BE49-F238E27FC236}">
                <a16:creationId xmlns:a16="http://schemas.microsoft.com/office/drawing/2014/main" id="{B8FB2D5B-0F10-4A39-961B-E8EA3E20FF57}"/>
              </a:ext>
            </a:extLst>
          </p:cNvPr>
          <p:cNvPicPr>
            <a:picLocks noChangeAspect="1"/>
          </p:cNvPicPr>
          <p:nvPr/>
        </p:nvPicPr>
        <p:blipFill>
          <a:blip r:embed="rId7"/>
          <a:stretch>
            <a:fillRect/>
          </a:stretch>
        </p:blipFill>
        <p:spPr>
          <a:xfrm>
            <a:off x="772125" y="3883786"/>
            <a:ext cx="7099920" cy="2201101"/>
          </a:xfrm>
          <a:prstGeom prst="rect">
            <a:avLst/>
          </a:prstGeom>
        </p:spPr>
      </p:pic>
      <p:pic>
        <p:nvPicPr>
          <p:cNvPr id="22" name="Picture 2" descr="Arcadis Logo Download Vector">
            <a:extLst>
              <a:ext uri="{FF2B5EF4-FFF2-40B4-BE49-F238E27FC236}">
                <a16:creationId xmlns:a16="http://schemas.microsoft.com/office/drawing/2014/main" id="{3BFCFB9C-2774-4593-B557-6B0FA4FE930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60394" y="6262602"/>
            <a:ext cx="2051149" cy="384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397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WP3 Vergunbaarheid</a:t>
            </a: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24</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8">
            <a:extLst>
              <a:ext uri="{FF2B5EF4-FFF2-40B4-BE49-F238E27FC236}">
                <a16:creationId xmlns:a16="http://schemas.microsoft.com/office/drawing/2014/main" id="{A772165D-0188-414B-AB6A-E4C700BC9310}"/>
              </a:ext>
            </a:extLst>
          </p:cNvPr>
          <p:cNvSpPr>
            <a:spLocks noGrp="1"/>
          </p:cNvSpPr>
          <p:nvPr>
            <p:ph type="body" sz="quarter" idx="13"/>
          </p:nvPr>
        </p:nvSpPr>
        <p:spPr>
          <a:xfrm>
            <a:off x="755651" y="1762124"/>
            <a:ext cx="7918086" cy="4322763"/>
          </a:xfrm>
        </p:spPr>
        <p:txBody>
          <a:bodyPr/>
          <a:lstStyle/>
          <a:p>
            <a:pPr marL="0" indent="0">
              <a:spcBef>
                <a:spcPts val="200"/>
              </a:spcBef>
              <a:spcAft>
                <a:spcPts val="400"/>
              </a:spcAft>
              <a:buNone/>
            </a:pPr>
            <a:r>
              <a:rPr lang="nl-NL" b="1"/>
              <a:t>Gebiedsbescherming via </a:t>
            </a:r>
            <a:r>
              <a:rPr lang="nl-NL" b="1">
                <a:ea typeface="Arial" panose="020B0604020202020204" pitchFamily="34" charset="0"/>
                <a:cs typeface="Times New Roman" panose="02020603050405020304" pitchFamily="18" charset="0"/>
              </a:rPr>
              <a:t>Wet Natuurbescherming</a:t>
            </a:r>
          </a:p>
          <a:p>
            <a:pPr>
              <a:spcBef>
                <a:spcPts val="200"/>
              </a:spcBef>
              <a:spcAft>
                <a:spcPts val="400"/>
              </a:spcAft>
            </a:pPr>
            <a:r>
              <a:rPr lang="nl-NL">
                <a:ea typeface="Arial" panose="020B0604020202020204" pitchFamily="34" charset="0"/>
                <a:cs typeface="Times New Roman" panose="02020603050405020304" pitchFamily="18" charset="0"/>
              </a:rPr>
              <a:t>Vergunbaarheid lijkt op voorhand haalbaar;</a:t>
            </a:r>
          </a:p>
          <a:p>
            <a:pPr>
              <a:spcBef>
                <a:spcPts val="200"/>
              </a:spcBef>
              <a:spcAft>
                <a:spcPts val="400"/>
              </a:spcAft>
            </a:pPr>
            <a:r>
              <a:rPr lang="nl-NL">
                <a:ea typeface="Arial" panose="020B0604020202020204" pitchFamily="34" charset="0"/>
                <a:cs typeface="Times New Roman" panose="02020603050405020304" pitchFamily="18" charset="0"/>
              </a:rPr>
              <a:t>Maar complexiteit van de toets op effecten (</a:t>
            </a:r>
            <a:r>
              <a:rPr lang="nl-NL" sz="1400">
                <a:ea typeface="Arial" panose="020B0604020202020204" pitchFamily="34" charset="0"/>
                <a:cs typeface="Times New Roman" panose="02020603050405020304" pitchFamily="18" charset="0"/>
              </a:rPr>
              <a:t>opstellen toets, verkrijgen vergunning, bezwaar en beroep</a:t>
            </a:r>
            <a:r>
              <a:rPr lang="nl-NL">
                <a:ea typeface="Arial" panose="020B0604020202020204" pitchFamily="34" charset="0"/>
                <a:cs typeface="Times New Roman" panose="02020603050405020304" pitchFamily="18" charset="0"/>
              </a:rPr>
              <a:t>) verschilt: </a:t>
            </a:r>
          </a:p>
          <a:p>
            <a:pPr marL="609750" lvl="1" indent="-285750">
              <a:spcBef>
                <a:spcPts val="200"/>
              </a:spcBef>
              <a:spcAft>
                <a:spcPts val="400"/>
              </a:spcAft>
            </a:pPr>
            <a:r>
              <a:rPr lang="nl-NL">
                <a:ea typeface="Arial" panose="020B0604020202020204" pitchFamily="34" charset="0"/>
                <a:cs typeface="Times New Roman" panose="02020603050405020304" pitchFamily="18" charset="0"/>
              </a:rPr>
              <a:t>Hoe meer het concept lijkt op bestaande onderwater- en strandsuppleties des te simpeler de toets</a:t>
            </a:r>
          </a:p>
          <a:p>
            <a:pPr marL="609750" lvl="1" indent="-285750">
              <a:spcBef>
                <a:spcPts val="200"/>
              </a:spcBef>
              <a:spcAft>
                <a:spcPts val="400"/>
              </a:spcAft>
            </a:pPr>
            <a:r>
              <a:rPr lang="nl-NL">
                <a:ea typeface="Arial" panose="020B0604020202020204" pitchFamily="34" charset="0"/>
                <a:cs typeface="Times New Roman" panose="02020603050405020304" pitchFamily="18" charset="0"/>
              </a:rPr>
              <a:t>Hoe groter het volume, des te complexer de toets</a:t>
            </a:r>
          </a:p>
          <a:p>
            <a:pPr marL="609750" lvl="1" indent="-285750">
              <a:spcBef>
                <a:spcPts val="200"/>
              </a:spcBef>
              <a:spcAft>
                <a:spcPts val="400"/>
              </a:spcAft>
            </a:pPr>
            <a:r>
              <a:rPr lang="nl-NL">
                <a:ea typeface="Arial" panose="020B0604020202020204" pitchFamily="34" charset="0"/>
                <a:cs typeface="Times New Roman" panose="02020603050405020304" pitchFamily="18" charset="0"/>
              </a:rPr>
              <a:t>Hoe dichter bij de Waddenzee, des te complexer de toets. </a:t>
            </a:r>
          </a:p>
        </p:txBody>
      </p:sp>
      <p:pic>
        <p:nvPicPr>
          <p:cNvPr id="15" name="Picture 14" descr="Map&#10;&#10;Description automatically generated">
            <a:extLst>
              <a:ext uri="{FF2B5EF4-FFF2-40B4-BE49-F238E27FC236}">
                <a16:creationId xmlns:a16="http://schemas.microsoft.com/office/drawing/2014/main" id="{32DAFBBE-521F-419E-AE7B-D427D5590FE4}"/>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b="33203"/>
          <a:stretch/>
        </p:blipFill>
        <p:spPr>
          <a:xfrm>
            <a:off x="8574014" y="-18854"/>
            <a:ext cx="3674815" cy="6869105"/>
          </a:xfrm>
          <a:prstGeom prst="rect">
            <a:avLst/>
          </a:prstGeom>
        </p:spPr>
      </p:pic>
      <p:pic>
        <p:nvPicPr>
          <p:cNvPr id="16" name="Picture 15" descr="Map&#10;&#10;Description automatically generated">
            <a:extLst>
              <a:ext uri="{FF2B5EF4-FFF2-40B4-BE49-F238E27FC236}">
                <a16:creationId xmlns:a16="http://schemas.microsoft.com/office/drawing/2014/main" id="{3E9D7B87-0052-4CB6-B0AE-9348D0F95381}"/>
              </a:ext>
            </a:extLst>
          </p:cNvPr>
          <p:cNvPicPr>
            <a:picLocks noChangeAspect="1"/>
          </p:cNvPicPr>
          <p:nvPr/>
        </p:nvPicPr>
        <p:blipFill rotWithShape="1">
          <a:blip r:embed="rId7" cstate="screen">
            <a:extLst>
              <a:ext uri="{28A0092B-C50C-407E-A947-70E740481C1C}">
                <a14:useLocalDpi xmlns:a14="http://schemas.microsoft.com/office/drawing/2010/main" val="0"/>
              </a:ext>
            </a:extLst>
          </a:blip>
          <a:srcRect/>
          <a:stretch/>
        </p:blipFill>
        <p:spPr>
          <a:xfrm>
            <a:off x="10411421" y="4881160"/>
            <a:ext cx="1892102" cy="1976840"/>
          </a:xfrm>
          <a:prstGeom prst="rect">
            <a:avLst/>
          </a:prstGeom>
        </p:spPr>
      </p:pic>
      <p:pic>
        <p:nvPicPr>
          <p:cNvPr id="17" name="Picture 2" descr="Arcadis Logo Download Vector">
            <a:extLst>
              <a:ext uri="{FF2B5EF4-FFF2-40B4-BE49-F238E27FC236}">
                <a16:creationId xmlns:a16="http://schemas.microsoft.com/office/drawing/2014/main" id="{05587EA7-884A-4B09-8596-A639CD20444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60394" y="6262602"/>
            <a:ext cx="2051149" cy="384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5315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WP4 Contracteren &amp; samenwerken (inkoop sporen)</a:t>
            </a: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25</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8">
            <a:extLst>
              <a:ext uri="{FF2B5EF4-FFF2-40B4-BE49-F238E27FC236}">
                <a16:creationId xmlns:a16="http://schemas.microsoft.com/office/drawing/2014/main" id="{64DE1169-A3CB-45AF-BA32-0D5F63533211}"/>
              </a:ext>
            </a:extLst>
          </p:cNvPr>
          <p:cNvSpPr>
            <a:spLocks noGrp="1"/>
          </p:cNvSpPr>
          <p:nvPr>
            <p:ph type="body" sz="quarter" idx="13"/>
          </p:nvPr>
        </p:nvSpPr>
        <p:spPr>
          <a:xfrm>
            <a:off x="755650" y="1477695"/>
            <a:ext cx="10517112" cy="4322763"/>
          </a:xfrm>
        </p:spPr>
        <p:txBody>
          <a:bodyPr/>
          <a:lstStyle/>
          <a:p>
            <a:pPr>
              <a:buFont typeface="Verdana" panose="020B0604030504040204" pitchFamily="34" charset="0"/>
              <a:buAutoNum type="arabicPeriod"/>
            </a:pPr>
            <a:r>
              <a:rPr lang="en-GB" altLang="nl-NL" b="1" err="1"/>
              <a:t>Een</a:t>
            </a:r>
            <a:r>
              <a:rPr lang="en-GB" altLang="nl-NL" b="1"/>
              <a:t> steeds </a:t>
            </a:r>
            <a:r>
              <a:rPr lang="en-GB" altLang="nl-NL" b="1" err="1"/>
              <a:t>verder</a:t>
            </a:r>
            <a:r>
              <a:rPr lang="en-GB" altLang="nl-NL" b="1"/>
              <a:t> </a:t>
            </a:r>
            <a:r>
              <a:rPr lang="en-GB" altLang="nl-NL" b="1" err="1"/>
              <a:t>emissiearm</a:t>
            </a:r>
            <a:r>
              <a:rPr lang="en-GB" altLang="nl-NL" b="1"/>
              <a:t> </a:t>
            </a:r>
            <a:r>
              <a:rPr lang="en-GB" altLang="nl-NL" b="1" err="1"/>
              <a:t>ontwikkelspoor</a:t>
            </a:r>
            <a:endParaRPr lang="en-GB" altLang="nl-NL" b="1"/>
          </a:p>
          <a:p>
            <a:pPr lvl="1"/>
            <a:r>
              <a:rPr lang="en-GB" altLang="nl-NL" err="1"/>
              <a:t>Vanuit</a:t>
            </a:r>
            <a:r>
              <a:rPr lang="en-GB" altLang="nl-NL"/>
              <a:t> de </a:t>
            </a:r>
            <a:r>
              <a:rPr lang="en-GB" altLang="nl-NL" err="1"/>
              <a:t>huidige</a:t>
            </a:r>
            <a:r>
              <a:rPr lang="en-GB" altLang="nl-NL"/>
              <a:t> </a:t>
            </a:r>
            <a:r>
              <a:rPr lang="en-GB" altLang="nl-NL" err="1"/>
              <a:t>werkwijze</a:t>
            </a:r>
            <a:endParaRPr lang="en-GB" altLang="nl-NL"/>
          </a:p>
          <a:p>
            <a:pPr lvl="1"/>
            <a:r>
              <a:rPr lang="en-GB" altLang="nl-NL"/>
              <a:t>Steeds </a:t>
            </a:r>
            <a:r>
              <a:rPr lang="en-GB" altLang="nl-NL" err="1"/>
              <a:t>meer</a:t>
            </a:r>
            <a:r>
              <a:rPr lang="en-GB" altLang="nl-NL"/>
              <a:t> </a:t>
            </a:r>
            <a:r>
              <a:rPr lang="en-GB" altLang="nl-NL" err="1"/>
              <a:t>emissiearm</a:t>
            </a:r>
            <a:r>
              <a:rPr lang="en-GB" altLang="nl-NL"/>
              <a:t>; </a:t>
            </a:r>
            <a:r>
              <a:rPr lang="en-GB" altLang="nl-NL" err="1"/>
              <a:t>evt</a:t>
            </a:r>
            <a:r>
              <a:rPr lang="en-GB" altLang="nl-NL"/>
              <a:t> met </a:t>
            </a:r>
            <a:r>
              <a:rPr lang="en-GB" altLang="nl-NL" err="1"/>
              <a:t>toenemende</a:t>
            </a:r>
            <a:r>
              <a:rPr lang="en-GB" altLang="nl-NL"/>
              <a:t> </a:t>
            </a:r>
            <a:r>
              <a:rPr lang="en-GB" altLang="nl-NL" err="1"/>
              <a:t>compensatie</a:t>
            </a:r>
            <a:r>
              <a:rPr lang="en-GB" altLang="nl-NL"/>
              <a:t> elders</a:t>
            </a:r>
          </a:p>
          <a:p>
            <a:pPr lvl="1"/>
            <a:r>
              <a:rPr lang="en-GB" altLang="nl-NL" err="1"/>
              <a:t>Sturende</a:t>
            </a:r>
            <a:r>
              <a:rPr lang="en-GB" altLang="nl-NL"/>
              <a:t> incentives</a:t>
            </a:r>
          </a:p>
          <a:p>
            <a:pPr lvl="1"/>
            <a:r>
              <a:rPr lang="en-GB" altLang="nl-NL"/>
              <a:t>Ook </a:t>
            </a:r>
            <a:r>
              <a:rPr lang="en-GB" altLang="nl-NL" err="1"/>
              <a:t>waarschijnlijk</a:t>
            </a:r>
            <a:r>
              <a:rPr lang="en-GB" altLang="nl-NL"/>
              <a:t> </a:t>
            </a:r>
            <a:r>
              <a:rPr lang="en-GB" altLang="nl-NL" err="1"/>
              <a:t>een</a:t>
            </a:r>
            <a:r>
              <a:rPr lang="en-GB" altLang="nl-NL"/>
              <a:t> </a:t>
            </a:r>
            <a:r>
              <a:rPr lang="en-GB" altLang="nl-NL" err="1"/>
              <a:t>afnemend</a:t>
            </a:r>
            <a:r>
              <a:rPr lang="en-GB" altLang="nl-NL"/>
              <a:t> </a:t>
            </a:r>
            <a:r>
              <a:rPr lang="en-GB" altLang="nl-NL" err="1"/>
              <a:t>marktdeel</a:t>
            </a:r>
            <a:endParaRPr lang="en-GB" altLang="nl-NL"/>
          </a:p>
          <a:p>
            <a:pPr>
              <a:buFont typeface="Verdana" panose="020B0604030504040204" pitchFamily="34" charset="0"/>
              <a:buAutoNum type="arabicPeriod"/>
            </a:pPr>
            <a:r>
              <a:rPr lang="en-GB" altLang="nl-NL" b="1" err="1"/>
              <a:t>Een</a:t>
            </a:r>
            <a:r>
              <a:rPr lang="en-GB" altLang="nl-NL" b="1"/>
              <a:t> </a:t>
            </a:r>
            <a:r>
              <a:rPr lang="en-GB" altLang="nl-NL" b="1" err="1"/>
              <a:t>emissievrije</a:t>
            </a:r>
            <a:r>
              <a:rPr lang="en-GB" altLang="nl-NL" b="1"/>
              <a:t> </a:t>
            </a:r>
            <a:r>
              <a:rPr lang="en-GB" altLang="nl-NL" b="1" err="1"/>
              <a:t>werkwijze</a:t>
            </a:r>
            <a:r>
              <a:rPr lang="en-GB" altLang="nl-NL" b="1"/>
              <a:t>, (via het </a:t>
            </a:r>
            <a:r>
              <a:rPr lang="en-GB" altLang="nl-NL" b="1" err="1"/>
              <a:t>InnovatiePartnerSchap</a:t>
            </a:r>
            <a:r>
              <a:rPr lang="en-GB" altLang="nl-NL" b="1"/>
              <a:t> IPS)  (Leafhopper?)</a:t>
            </a:r>
          </a:p>
          <a:p>
            <a:pPr lvl="1"/>
            <a:r>
              <a:rPr lang="en-GB" altLang="nl-NL" err="1"/>
              <a:t>Waarschijnlijk</a:t>
            </a:r>
            <a:r>
              <a:rPr lang="en-GB" altLang="nl-NL"/>
              <a:t> met </a:t>
            </a:r>
            <a:r>
              <a:rPr lang="en-GB" altLang="nl-NL" err="1"/>
              <a:t>een</a:t>
            </a:r>
            <a:r>
              <a:rPr lang="en-GB" altLang="nl-NL"/>
              <a:t> </a:t>
            </a:r>
            <a:r>
              <a:rPr lang="en-GB" altLang="nl-NL" err="1"/>
              <a:t>paar</a:t>
            </a:r>
            <a:r>
              <a:rPr lang="en-GB" altLang="nl-NL"/>
              <a:t> </a:t>
            </a:r>
            <a:r>
              <a:rPr lang="en-GB" altLang="nl-NL" err="1"/>
              <a:t>samenwerkende</a:t>
            </a:r>
            <a:r>
              <a:rPr lang="en-GB" altLang="nl-NL"/>
              <a:t> </a:t>
            </a:r>
            <a:r>
              <a:rPr lang="en-GB" altLang="nl-NL" err="1"/>
              <a:t>bedrijven</a:t>
            </a:r>
            <a:endParaRPr lang="en-GB" altLang="nl-NL"/>
          </a:p>
          <a:p>
            <a:pPr lvl="1"/>
            <a:r>
              <a:rPr lang="en-GB" altLang="nl-NL" err="1"/>
              <a:t>Faciliteren</a:t>
            </a:r>
            <a:r>
              <a:rPr lang="en-GB" altLang="nl-NL"/>
              <a:t> </a:t>
            </a:r>
            <a:r>
              <a:rPr lang="en-GB" altLang="nl-NL" err="1"/>
              <a:t>onderlinge</a:t>
            </a:r>
            <a:r>
              <a:rPr lang="en-GB" altLang="nl-NL"/>
              <a:t> </a:t>
            </a:r>
            <a:r>
              <a:rPr lang="en-GB" altLang="nl-NL" err="1"/>
              <a:t>competitie</a:t>
            </a:r>
            <a:r>
              <a:rPr lang="en-GB" altLang="nl-NL"/>
              <a:t> via </a:t>
            </a:r>
            <a:r>
              <a:rPr lang="en-GB" altLang="nl-NL" err="1"/>
              <a:t>onderscheidende</a:t>
            </a:r>
            <a:r>
              <a:rPr lang="en-GB" altLang="nl-NL"/>
              <a:t> </a:t>
            </a:r>
            <a:r>
              <a:rPr lang="en-GB" altLang="nl-NL" err="1"/>
              <a:t>aanbiedingen</a:t>
            </a:r>
            <a:endParaRPr lang="en-GB" altLang="nl-NL"/>
          </a:p>
          <a:p>
            <a:pPr lvl="1"/>
            <a:r>
              <a:rPr lang="en-GB" altLang="nl-NL"/>
              <a:t>40-50% van de </a:t>
            </a:r>
            <a:r>
              <a:rPr lang="en-GB" altLang="nl-NL" err="1"/>
              <a:t>markt</a:t>
            </a:r>
            <a:endParaRPr lang="en-GB" altLang="nl-NL"/>
          </a:p>
          <a:p>
            <a:pPr lvl="1"/>
            <a:r>
              <a:rPr lang="en-GB" altLang="nl-NL" err="1"/>
              <a:t>Uit</a:t>
            </a:r>
            <a:r>
              <a:rPr lang="en-GB" altLang="nl-NL"/>
              <a:t> het IPS, </a:t>
            </a:r>
            <a:r>
              <a:rPr lang="en-GB" altLang="nl-NL" err="1"/>
              <a:t>dus</a:t>
            </a:r>
            <a:r>
              <a:rPr lang="en-GB" altLang="nl-NL"/>
              <a:t> </a:t>
            </a:r>
            <a:r>
              <a:rPr lang="en-GB" altLang="nl-NL" err="1"/>
              <a:t>ontwikkeldoelstelling</a:t>
            </a:r>
            <a:r>
              <a:rPr lang="en-GB" altLang="nl-NL"/>
              <a:t>, </a:t>
            </a:r>
            <a:r>
              <a:rPr lang="en-GB" altLang="nl-NL" err="1"/>
              <a:t>transparant</a:t>
            </a:r>
            <a:r>
              <a:rPr lang="en-GB" altLang="nl-NL"/>
              <a:t>, monitoring</a:t>
            </a:r>
          </a:p>
          <a:p>
            <a:pPr>
              <a:buFont typeface="Verdana" panose="020B0604030504040204" pitchFamily="34" charset="0"/>
              <a:buAutoNum type="arabicPeriod"/>
            </a:pPr>
            <a:r>
              <a:rPr lang="en-GB" altLang="nl-NL" b="1" err="1"/>
              <a:t>Een</a:t>
            </a:r>
            <a:r>
              <a:rPr lang="en-GB" altLang="nl-NL" b="1"/>
              <a:t> </a:t>
            </a:r>
            <a:r>
              <a:rPr lang="en-GB" altLang="nl-NL" b="1" err="1"/>
              <a:t>ontwikkelspoor</a:t>
            </a:r>
            <a:r>
              <a:rPr lang="en-GB" altLang="nl-NL" b="1"/>
              <a:t>, </a:t>
            </a:r>
            <a:r>
              <a:rPr lang="en-GB" altLang="nl-NL" b="1" err="1"/>
              <a:t>proeftuin</a:t>
            </a:r>
            <a:r>
              <a:rPr lang="en-GB" altLang="nl-NL" b="1"/>
              <a:t>, </a:t>
            </a:r>
            <a:r>
              <a:rPr lang="en-GB" altLang="nl-NL" b="1" err="1"/>
              <a:t>ecologische</a:t>
            </a:r>
            <a:r>
              <a:rPr lang="en-GB" altLang="nl-NL" b="1"/>
              <a:t> </a:t>
            </a:r>
            <a:r>
              <a:rPr lang="en-GB" altLang="nl-NL" b="1" err="1"/>
              <a:t>sprongen</a:t>
            </a:r>
            <a:endParaRPr lang="en-GB" altLang="nl-NL" b="1"/>
          </a:p>
          <a:p>
            <a:pPr lvl="1"/>
            <a:r>
              <a:rPr lang="en-GB" altLang="nl-NL" err="1"/>
              <a:t>Voor</a:t>
            </a:r>
            <a:r>
              <a:rPr lang="en-GB" altLang="nl-NL"/>
              <a:t> </a:t>
            </a:r>
            <a:r>
              <a:rPr lang="en-GB" altLang="nl-NL" err="1"/>
              <a:t>zaken</a:t>
            </a:r>
            <a:r>
              <a:rPr lang="en-GB" altLang="nl-NL"/>
              <a:t> met </a:t>
            </a:r>
            <a:r>
              <a:rPr lang="en-GB" altLang="nl-NL" err="1"/>
              <a:t>een</a:t>
            </a:r>
            <a:r>
              <a:rPr lang="en-GB" altLang="nl-NL"/>
              <a:t> </a:t>
            </a:r>
            <a:r>
              <a:rPr lang="en-GB" altLang="nl-NL" err="1"/>
              <a:t>lage</a:t>
            </a:r>
            <a:r>
              <a:rPr lang="en-GB" altLang="nl-NL"/>
              <a:t> TRL, maar </a:t>
            </a:r>
            <a:r>
              <a:rPr lang="en-GB" altLang="nl-NL" err="1"/>
              <a:t>wellicht</a:t>
            </a:r>
            <a:r>
              <a:rPr lang="en-GB" altLang="nl-NL"/>
              <a:t> van </a:t>
            </a:r>
            <a:r>
              <a:rPr lang="en-GB" altLang="nl-NL" err="1"/>
              <a:t>groot</a:t>
            </a:r>
            <a:r>
              <a:rPr lang="en-GB" altLang="nl-NL"/>
              <a:t> </a:t>
            </a:r>
            <a:r>
              <a:rPr lang="en-GB" altLang="nl-NL" err="1"/>
              <a:t>belang</a:t>
            </a:r>
            <a:r>
              <a:rPr lang="en-GB" altLang="nl-NL"/>
              <a:t> op de </a:t>
            </a:r>
            <a:r>
              <a:rPr lang="en-GB" altLang="nl-NL" err="1"/>
              <a:t>langere</a:t>
            </a:r>
            <a:r>
              <a:rPr lang="en-GB" altLang="nl-NL"/>
              <a:t> </a:t>
            </a:r>
            <a:r>
              <a:rPr lang="en-GB" altLang="nl-NL" err="1"/>
              <a:t>termijn</a:t>
            </a:r>
            <a:r>
              <a:rPr lang="en-GB" altLang="nl-NL"/>
              <a:t>, </a:t>
            </a:r>
            <a:r>
              <a:rPr lang="en-GB" altLang="nl-NL" err="1"/>
              <a:t>als</a:t>
            </a:r>
            <a:r>
              <a:rPr lang="en-GB" altLang="nl-NL"/>
              <a:t> we </a:t>
            </a:r>
            <a:r>
              <a:rPr lang="en-GB" altLang="nl-NL" err="1"/>
              <a:t>niet</a:t>
            </a:r>
            <a:r>
              <a:rPr lang="en-GB" altLang="nl-NL"/>
              <a:t> </a:t>
            </a:r>
            <a:r>
              <a:rPr lang="en-GB" altLang="nl-NL" err="1"/>
              <a:t>alleen</a:t>
            </a:r>
            <a:r>
              <a:rPr lang="en-GB" altLang="nl-NL"/>
              <a:t> </a:t>
            </a:r>
            <a:r>
              <a:rPr lang="en-GB" altLang="nl-NL" err="1"/>
              <a:t>moeten</a:t>
            </a:r>
            <a:r>
              <a:rPr lang="en-GB" altLang="nl-NL"/>
              <a:t> </a:t>
            </a:r>
            <a:r>
              <a:rPr lang="en-GB" altLang="nl-NL" err="1"/>
              <a:t>verduurzamen</a:t>
            </a:r>
            <a:r>
              <a:rPr lang="en-GB" altLang="nl-NL"/>
              <a:t>, maar </a:t>
            </a:r>
            <a:r>
              <a:rPr lang="en-GB" altLang="nl-NL" err="1"/>
              <a:t>ook</a:t>
            </a:r>
            <a:r>
              <a:rPr lang="en-GB" altLang="nl-NL"/>
              <a:t> </a:t>
            </a:r>
            <a:r>
              <a:rPr lang="en-GB" altLang="nl-NL" err="1"/>
              <a:t>opschalen</a:t>
            </a:r>
            <a:r>
              <a:rPr lang="en-GB" altLang="nl-NL"/>
              <a:t>.</a:t>
            </a:r>
          </a:p>
          <a:p>
            <a:pPr lvl="1"/>
            <a:r>
              <a:rPr lang="en-GB" altLang="nl-NL" i="1"/>
              <a:t>Ca 10 % van de </a:t>
            </a:r>
            <a:r>
              <a:rPr lang="en-GB" altLang="nl-NL" i="1" err="1"/>
              <a:t>markt</a:t>
            </a:r>
            <a:endParaRPr lang="en-GB" altLang="nl-NL" i="1"/>
          </a:p>
          <a:p>
            <a:endParaRPr lang="en-US"/>
          </a:p>
        </p:txBody>
      </p:sp>
      <p:pic>
        <p:nvPicPr>
          <p:cNvPr id="10" name="Picture 4" descr="Download Witteveen Bos - Witteveen En Bos Logo - Full Size PNG Image -  PNGkit">
            <a:extLst>
              <a:ext uri="{FF2B5EF4-FFF2-40B4-BE49-F238E27FC236}">
                <a16:creationId xmlns:a16="http://schemas.microsoft.com/office/drawing/2014/main" id="{2D713B9E-EA4C-4ED6-BB41-0445F07EC04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80192" y="6151498"/>
            <a:ext cx="1693609" cy="446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090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WP4 Contracteren &amp; samenwerken (draaiknoppen)</a:t>
            </a: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26</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8">
            <a:extLst>
              <a:ext uri="{FF2B5EF4-FFF2-40B4-BE49-F238E27FC236}">
                <a16:creationId xmlns:a16="http://schemas.microsoft.com/office/drawing/2014/main" id="{64DE1169-A3CB-45AF-BA32-0D5F63533211}"/>
              </a:ext>
            </a:extLst>
          </p:cNvPr>
          <p:cNvSpPr>
            <a:spLocks noGrp="1"/>
          </p:cNvSpPr>
          <p:nvPr>
            <p:ph type="body" sz="quarter" idx="13"/>
          </p:nvPr>
        </p:nvSpPr>
        <p:spPr>
          <a:xfrm>
            <a:off x="755651" y="1180533"/>
            <a:ext cx="10517112" cy="4322763"/>
          </a:xfrm>
        </p:spPr>
        <p:txBody>
          <a:bodyPr/>
          <a:lstStyle/>
          <a:p>
            <a:pPr marL="342900" indent="-342900">
              <a:buAutoNum type="alphaUcPeriod"/>
            </a:pPr>
            <a:r>
              <a:rPr lang="nl-NL" sz="1400" b="1"/>
              <a:t>Scope</a:t>
            </a:r>
          </a:p>
          <a:p>
            <a:pPr marL="571500" lvl="1" indent="-342900">
              <a:buFont typeface="+mj-lt"/>
              <a:buAutoNum type="arabicPeriod"/>
            </a:pPr>
            <a:r>
              <a:rPr lang="nl-NL" sz="1200"/>
              <a:t>Inhoudelijk: 			bekend/bestaand	</a:t>
            </a:r>
            <a:r>
              <a:rPr lang="nl-NL" sz="1200" err="1"/>
              <a:t>vs</a:t>
            </a:r>
            <a:r>
              <a:rPr lang="nl-NL" sz="1200"/>
              <a:t>	nieuw/innovatief</a:t>
            </a:r>
          </a:p>
          <a:p>
            <a:pPr marL="571500" lvl="1" indent="-342900">
              <a:buFont typeface="+mj-lt"/>
              <a:buAutoNum type="arabicPeriod"/>
            </a:pPr>
            <a:r>
              <a:rPr lang="nl-NL" sz="1200"/>
              <a:t>Omvang (m3 c.q. Euro):		klein		</a:t>
            </a:r>
            <a:r>
              <a:rPr lang="nl-NL" sz="1200" err="1"/>
              <a:t>vs</a:t>
            </a:r>
            <a:r>
              <a:rPr lang="nl-NL" sz="1200"/>
              <a:t>	groot</a:t>
            </a:r>
          </a:p>
          <a:p>
            <a:pPr marL="571500" lvl="1" indent="-342900">
              <a:buFont typeface="+mj-lt"/>
              <a:buAutoNum type="arabicPeriod"/>
            </a:pPr>
            <a:r>
              <a:rPr lang="nl-NL" sz="1200"/>
              <a:t>Onderhoud			niet		</a:t>
            </a:r>
            <a:r>
              <a:rPr lang="nl-NL" sz="1200" err="1"/>
              <a:t>vs</a:t>
            </a:r>
            <a:r>
              <a:rPr lang="nl-NL" sz="1200"/>
              <a:t>	wel</a:t>
            </a:r>
          </a:p>
          <a:p>
            <a:pPr marL="342900" indent="-342900">
              <a:buFont typeface="+mj-lt"/>
              <a:buAutoNum type="alphaUcPeriod"/>
            </a:pPr>
            <a:r>
              <a:rPr lang="nl-NL" sz="1400" b="1"/>
              <a:t>Looptijd</a:t>
            </a:r>
          </a:p>
          <a:p>
            <a:pPr marL="571500" lvl="1" indent="-342900">
              <a:buFont typeface="+mj-lt"/>
              <a:buAutoNum type="arabicPeriod"/>
            </a:pPr>
            <a:r>
              <a:rPr lang="nl-NL" sz="1200"/>
              <a:t>Contractduur			kort (2 jaar)		</a:t>
            </a:r>
            <a:r>
              <a:rPr lang="nl-NL" sz="1200" err="1"/>
              <a:t>vs</a:t>
            </a:r>
            <a:r>
              <a:rPr lang="nl-NL" sz="1200"/>
              <a:t>	lang (4 jaar of meer)</a:t>
            </a:r>
          </a:p>
          <a:p>
            <a:pPr marL="571500" lvl="1" indent="-342900">
              <a:buFont typeface="+mj-lt"/>
              <a:buAutoNum type="arabicPeriod"/>
            </a:pPr>
            <a:r>
              <a:rPr lang="nl-NL" sz="1200"/>
              <a:t>Verlengingsoptie			niet (eenmalig)	</a:t>
            </a:r>
            <a:r>
              <a:rPr lang="nl-NL" sz="1200" err="1"/>
              <a:t>vs</a:t>
            </a:r>
            <a:r>
              <a:rPr lang="nl-NL" sz="1200"/>
              <a:t>	wel (onderdeel van programma)</a:t>
            </a:r>
          </a:p>
          <a:p>
            <a:pPr marL="342900" indent="-342900">
              <a:buFont typeface="+mj-lt"/>
              <a:buAutoNum type="alphaUcPeriod" startAt="3"/>
            </a:pPr>
            <a:r>
              <a:rPr lang="nl-NL" sz="1400" b="1"/>
              <a:t>Vraagspecificatie</a:t>
            </a:r>
          </a:p>
          <a:p>
            <a:pPr marL="571500" lvl="1" indent="-342900">
              <a:buFont typeface="+mj-lt"/>
              <a:buAutoNum type="arabicPeriod"/>
            </a:pPr>
            <a:r>
              <a:rPr lang="nl-NL" sz="1200"/>
              <a:t>Mate van detail			zeer hoog		</a:t>
            </a:r>
            <a:r>
              <a:rPr lang="nl-NL" sz="1200" err="1"/>
              <a:t>vs</a:t>
            </a:r>
            <a:r>
              <a:rPr lang="nl-NL" sz="1200"/>
              <a:t>	zeer laag (functioneel)</a:t>
            </a:r>
          </a:p>
          <a:p>
            <a:pPr marL="571500" lvl="1" indent="-342900">
              <a:buFont typeface="+mj-lt"/>
              <a:buAutoNum type="arabicPeriod"/>
            </a:pPr>
            <a:r>
              <a:rPr lang="nl-NL" sz="1200"/>
              <a:t>Variatie (in mate van detail)		hoog		</a:t>
            </a:r>
            <a:r>
              <a:rPr lang="nl-NL" sz="1200" err="1"/>
              <a:t>vs</a:t>
            </a:r>
            <a:r>
              <a:rPr lang="nl-NL" sz="1200"/>
              <a:t>	laag</a:t>
            </a:r>
          </a:p>
          <a:p>
            <a:pPr marL="342900" indent="-342900">
              <a:buFont typeface="+mj-lt"/>
              <a:buAutoNum type="alphaUcPeriod" startAt="3"/>
            </a:pPr>
            <a:r>
              <a:rPr lang="nl-NL" sz="1400" b="1"/>
              <a:t>Risicoprofiel</a:t>
            </a:r>
          </a:p>
          <a:p>
            <a:pPr marL="571500" lvl="1" indent="-342900">
              <a:buFont typeface="+mj-lt"/>
              <a:buAutoNum type="arabicPeriod"/>
            </a:pPr>
            <a:r>
              <a:rPr lang="nl-NL" sz="1200"/>
              <a:t>Voor de opdrachtnemer		laag		</a:t>
            </a:r>
            <a:r>
              <a:rPr lang="nl-NL" sz="1200" err="1"/>
              <a:t>vs</a:t>
            </a:r>
            <a:r>
              <a:rPr lang="nl-NL" sz="1200"/>
              <a:t>	hoog</a:t>
            </a:r>
          </a:p>
          <a:p>
            <a:pPr marL="571500" lvl="1" indent="-342900">
              <a:buFont typeface="+mj-lt"/>
              <a:buAutoNum type="arabicPeriod"/>
            </a:pPr>
            <a:r>
              <a:rPr lang="nl-NL" sz="1200"/>
              <a:t>Voor de opdrachtgever		hoog		</a:t>
            </a:r>
            <a:r>
              <a:rPr lang="nl-NL" sz="1200" err="1"/>
              <a:t>vs</a:t>
            </a:r>
            <a:r>
              <a:rPr lang="nl-NL" sz="1200"/>
              <a:t> 	laag</a:t>
            </a:r>
          </a:p>
          <a:p>
            <a:pPr marL="342900" indent="-342900">
              <a:buFont typeface="+mj-lt"/>
              <a:buAutoNum type="alphaUcPeriod" startAt="5"/>
            </a:pPr>
            <a:r>
              <a:rPr lang="nl-NL" sz="1400" b="1"/>
              <a:t>Type prestatie</a:t>
            </a:r>
          </a:p>
          <a:p>
            <a:pPr marL="571500" lvl="1" indent="-342900">
              <a:buFont typeface="+mj-lt"/>
              <a:buAutoNum type="arabicPeriod"/>
            </a:pPr>
            <a:r>
              <a:rPr lang="nl-NL" sz="1200"/>
              <a:t>Kubieke meters 			Ja/nee</a:t>
            </a:r>
          </a:p>
          <a:p>
            <a:pPr marL="571500" lvl="1" indent="-342900">
              <a:buFont typeface="+mj-lt"/>
              <a:buAutoNum type="arabicPeriod"/>
            </a:pPr>
            <a:r>
              <a:rPr lang="nl-NL" sz="1200"/>
              <a:t>Verbeteren van duurzaamheid		Ja/nee</a:t>
            </a:r>
          </a:p>
          <a:p>
            <a:pPr marL="571500" lvl="1" indent="-342900">
              <a:buFont typeface="+mj-lt"/>
              <a:buAutoNum type="arabicPeriod"/>
            </a:pPr>
            <a:r>
              <a:rPr lang="nl-NL" sz="1200"/>
              <a:t>Contractverlenging		Ja/nee</a:t>
            </a:r>
          </a:p>
          <a:p>
            <a:pPr marL="342900" indent="-342900">
              <a:buFont typeface="+mj-lt"/>
              <a:buAutoNum type="alphaUcPeriod" startAt="6"/>
            </a:pPr>
            <a:r>
              <a:rPr lang="nl-NL" sz="1400" b="1"/>
              <a:t>Betalingsregime</a:t>
            </a:r>
          </a:p>
          <a:p>
            <a:pPr marL="571500" lvl="1" indent="-342900">
              <a:buFont typeface="+mj-lt"/>
              <a:buAutoNum type="arabicPeriod"/>
            </a:pPr>
            <a:r>
              <a:rPr lang="nl-NL" sz="1200"/>
              <a:t>Principe			verrekenen (MARS)	</a:t>
            </a:r>
            <a:r>
              <a:rPr lang="nl-NL" sz="1200" err="1"/>
              <a:t>vs</a:t>
            </a:r>
            <a:r>
              <a:rPr lang="nl-NL" sz="1200"/>
              <a:t>	</a:t>
            </a:r>
            <a:r>
              <a:rPr lang="nl-NL" sz="1200" err="1"/>
              <a:t>obv</a:t>
            </a:r>
            <a:r>
              <a:rPr lang="nl-NL" sz="1200"/>
              <a:t> prestatie</a:t>
            </a:r>
          </a:p>
          <a:p>
            <a:endParaRPr lang="en-US"/>
          </a:p>
        </p:txBody>
      </p:sp>
      <p:pic>
        <p:nvPicPr>
          <p:cNvPr id="10" name="Picture 4" descr="Download Witteveen Bos - Witteveen En Bos Logo - Full Size PNG Image -  PNGkit">
            <a:extLst>
              <a:ext uri="{FF2B5EF4-FFF2-40B4-BE49-F238E27FC236}">
                <a16:creationId xmlns:a16="http://schemas.microsoft.com/office/drawing/2014/main" id="{96B631F8-6B8A-4C35-958C-C439BE0823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80192" y="6151498"/>
            <a:ext cx="1693609" cy="446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57171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EB4762C-633C-4B35-9D45-421EE1CA9BEA}"/>
              </a:ext>
            </a:extLst>
          </p:cNvPr>
          <p:cNvPicPr>
            <a:picLocks noChangeAspect="1"/>
          </p:cNvPicPr>
          <p:nvPr/>
        </p:nvPicPr>
        <p:blipFill rotWithShape="1">
          <a:blip r:embed="rId2">
            <a:extLst>
              <a:ext uri="{28A0092B-C50C-407E-A947-70E740481C1C}">
                <a14:useLocalDpi xmlns:a14="http://schemas.microsoft.com/office/drawing/2010/main" val="0"/>
              </a:ext>
            </a:extLst>
          </a:blip>
          <a:srcRect t="11395" b="2989"/>
          <a:stretch/>
        </p:blipFill>
        <p:spPr>
          <a:xfrm>
            <a:off x="544229" y="606766"/>
            <a:ext cx="10613129" cy="5709539"/>
          </a:xfrm>
          <a:prstGeom prst="rect">
            <a:avLst/>
          </a:prstGeom>
        </p:spPr>
      </p:pic>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WP5 Afwegingskader</a:t>
            </a: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27</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9665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WP5 Afwegingskader</a:t>
            </a: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28</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ACF00DF1-F16F-4480-AE5F-0BA94C7FA57B}"/>
              </a:ext>
            </a:extLst>
          </p:cNvPr>
          <p:cNvGrpSpPr/>
          <p:nvPr/>
        </p:nvGrpSpPr>
        <p:grpSpPr>
          <a:xfrm>
            <a:off x="1571993" y="1109090"/>
            <a:ext cx="7611990" cy="4305345"/>
            <a:chOff x="351553" y="190185"/>
            <a:chExt cx="11091621" cy="5753470"/>
          </a:xfrm>
        </p:grpSpPr>
        <p:grpSp>
          <p:nvGrpSpPr>
            <p:cNvPr id="10" name="Group 9">
              <a:extLst>
                <a:ext uri="{FF2B5EF4-FFF2-40B4-BE49-F238E27FC236}">
                  <a16:creationId xmlns:a16="http://schemas.microsoft.com/office/drawing/2014/main" id="{9B2082A9-70D7-4E7B-A52E-7653927EFDD0}"/>
                </a:ext>
              </a:extLst>
            </p:cNvPr>
            <p:cNvGrpSpPr/>
            <p:nvPr/>
          </p:nvGrpSpPr>
          <p:grpSpPr>
            <a:xfrm>
              <a:off x="355135" y="3416824"/>
              <a:ext cx="2854636" cy="1386097"/>
              <a:chOff x="1301916" y="2026468"/>
              <a:chExt cx="2854636" cy="1066616"/>
            </a:xfrm>
          </p:grpSpPr>
          <p:sp>
            <p:nvSpPr>
              <p:cNvPr id="53" name="TextBox 52">
                <a:extLst>
                  <a:ext uri="{FF2B5EF4-FFF2-40B4-BE49-F238E27FC236}">
                    <a16:creationId xmlns:a16="http://schemas.microsoft.com/office/drawing/2014/main" id="{48E43235-8AE3-4BC4-8F11-CFDDBDCE6A49}"/>
                  </a:ext>
                </a:extLst>
              </p:cNvPr>
              <p:cNvSpPr txBox="1"/>
              <p:nvPr/>
            </p:nvSpPr>
            <p:spPr>
              <a:xfrm>
                <a:off x="1301916" y="2026468"/>
                <a:ext cx="2854636" cy="1066616"/>
              </a:xfrm>
              <a:prstGeom prst="rect">
                <a:avLst/>
              </a:prstGeom>
              <a:solidFill>
                <a:srgbClr val="080C80">
                  <a:alpha val="20000"/>
                </a:srgbClr>
              </a:solidFill>
              <a:ln w="19050">
                <a:noFill/>
              </a:ln>
            </p:spPr>
            <p:txBody>
              <a:bodyPr wrap="square" lIns="108000" tIns="108000" rIns="108000" bIns="108000" rtlCol="0" anchor="t">
                <a:noAutofit/>
              </a:bodyPr>
              <a:lstStyle/>
              <a:p>
                <a:endParaRPr lang="nl-NL"/>
              </a:p>
              <a:p>
                <a:endParaRPr lang="nl-NL" sz="1400"/>
              </a:p>
            </p:txBody>
          </p:sp>
          <p:sp>
            <p:nvSpPr>
              <p:cNvPr id="54" name="TextBox 53">
                <a:extLst>
                  <a:ext uri="{FF2B5EF4-FFF2-40B4-BE49-F238E27FC236}">
                    <a16:creationId xmlns:a16="http://schemas.microsoft.com/office/drawing/2014/main" id="{9F037C73-CF30-4ECE-B2B7-A78334063B07}"/>
                  </a:ext>
                </a:extLst>
              </p:cNvPr>
              <p:cNvSpPr txBox="1"/>
              <p:nvPr/>
            </p:nvSpPr>
            <p:spPr>
              <a:xfrm>
                <a:off x="1540538" y="2142845"/>
                <a:ext cx="2406237" cy="332429"/>
              </a:xfrm>
              <a:prstGeom prst="rect">
                <a:avLst/>
              </a:prstGeom>
              <a:solidFill>
                <a:schemeClr val="bg1"/>
              </a:solidFill>
              <a:ln>
                <a:solidFill>
                  <a:schemeClr val="accent1"/>
                </a:solidFill>
              </a:ln>
            </p:spPr>
            <p:txBody>
              <a:bodyPr wrap="square" lIns="108000" tIns="108000" rIns="108000" bIns="108000" rtlCol="0" anchor="ctr" anchorCtr="0">
                <a:noAutofit/>
              </a:bodyPr>
              <a:lstStyle/>
              <a:p>
                <a:pPr algn="ctr"/>
                <a:r>
                  <a:rPr lang="nl-NL" sz="1050"/>
                  <a:t>Systeembeschrijving</a:t>
                </a:r>
                <a:endParaRPr lang="nl-NL" sz="1000"/>
              </a:p>
            </p:txBody>
          </p:sp>
          <p:sp>
            <p:nvSpPr>
              <p:cNvPr id="55" name="TextBox 54">
                <a:extLst>
                  <a:ext uri="{FF2B5EF4-FFF2-40B4-BE49-F238E27FC236}">
                    <a16:creationId xmlns:a16="http://schemas.microsoft.com/office/drawing/2014/main" id="{4A8AF966-316E-454F-ADB9-C48126EEB264}"/>
                  </a:ext>
                </a:extLst>
              </p:cNvPr>
              <p:cNvSpPr txBox="1"/>
              <p:nvPr/>
            </p:nvSpPr>
            <p:spPr>
              <a:xfrm>
                <a:off x="1540539" y="2614264"/>
                <a:ext cx="2406236" cy="332429"/>
              </a:xfrm>
              <a:prstGeom prst="rect">
                <a:avLst/>
              </a:prstGeom>
              <a:solidFill>
                <a:schemeClr val="bg1"/>
              </a:solidFill>
              <a:ln>
                <a:solidFill>
                  <a:schemeClr val="accent1"/>
                </a:solidFill>
              </a:ln>
            </p:spPr>
            <p:txBody>
              <a:bodyPr wrap="square" lIns="108000" tIns="108000" rIns="108000" bIns="108000" rtlCol="0" anchor="ctr" anchorCtr="0">
                <a:noAutofit/>
              </a:bodyPr>
              <a:lstStyle>
                <a:defPPr>
                  <a:defRPr lang="nl-NL"/>
                </a:defPPr>
                <a:lvl1pPr algn="ctr">
                  <a:defRPr sz="1400"/>
                </a:lvl1pPr>
              </a:lstStyle>
              <a:p>
                <a:r>
                  <a:rPr lang="nl-NL" sz="1050"/>
                  <a:t>Benchmark</a:t>
                </a:r>
              </a:p>
            </p:txBody>
          </p:sp>
        </p:grpSp>
        <p:grpSp>
          <p:nvGrpSpPr>
            <p:cNvPr id="12" name="Group 11">
              <a:extLst>
                <a:ext uri="{FF2B5EF4-FFF2-40B4-BE49-F238E27FC236}">
                  <a16:creationId xmlns:a16="http://schemas.microsoft.com/office/drawing/2014/main" id="{A07DCFE1-98B6-4851-8A73-99D97BA9BDBA}"/>
                </a:ext>
              </a:extLst>
            </p:cNvPr>
            <p:cNvGrpSpPr/>
            <p:nvPr/>
          </p:nvGrpSpPr>
          <p:grpSpPr>
            <a:xfrm>
              <a:off x="4440378" y="675731"/>
              <a:ext cx="2601604" cy="2162842"/>
              <a:chOff x="1301918" y="2357598"/>
              <a:chExt cx="2601604" cy="2383862"/>
            </a:xfrm>
          </p:grpSpPr>
          <p:sp>
            <p:nvSpPr>
              <p:cNvPr id="50" name="TextBox 49">
                <a:extLst>
                  <a:ext uri="{FF2B5EF4-FFF2-40B4-BE49-F238E27FC236}">
                    <a16:creationId xmlns:a16="http://schemas.microsoft.com/office/drawing/2014/main" id="{29D77DC8-E103-43A8-99C9-DFB897091401}"/>
                  </a:ext>
                </a:extLst>
              </p:cNvPr>
              <p:cNvSpPr txBox="1"/>
              <p:nvPr/>
            </p:nvSpPr>
            <p:spPr>
              <a:xfrm>
                <a:off x="1301918" y="2357598"/>
                <a:ext cx="2601604" cy="2383862"/>
              </a:xfrm>
              <a:prstGeom prst="rect">
                <a:avLst/>
              </a:prstGeom>
              <a:solidFill>
                <a:srgbClr val="080C80">
                  <a:alpha val="20000"/>
                </a:srgbClr>
              </a:solidFill>
              <a:ln w="19050">
                <a:noFill/>
              </a:ln>
            </p:spPr>
            <p:txBody>
              <a:bodyPr wrap="square" lIns="108000" tIns="108000" rIns="108000" bIns="108000" rtlCol="0" anchor="t">
                <a:noAutofit/>
              </a:bodyPr>
              <a:lstStyle/>
              <a:p>
                <a:pPr algn="r"/>
                <a:endParaRPr lang="nl-NL" sz="1400"/>
              </a:p>
            </p:txBody>
          </p:sp>
          <p:sp>
            <p:nvSpPr>
              <p:cNvPr id="51" name="TextBox 50">
                <a:extLst>
                  <a:ext uri="{FF2B5EF4-FFF2-40B4-BE49-F238E27FC236}">
                    <a16:creationId xmlns:a16="http://schemas.microsoft.com/office/drawing/2014/main" id="{F4838283-8A60-403E-8188-9952FC545392}"/>
                  </a:ext>
                </a:extLst>
              </p:cNvPr>
              <p:cNvSpPr txBox="1"/>
              <p:nvPr/>
            </p:nvSpPr>
            <p:spPr>
              <a:xfrm>
                <a:off x="1565167" y="2595672"/>
                <a:ext cx="2119540" cy="866426"/>
              </a:xfrm>
              <a:prstGeom prst="rect">
                <a:avLst/>
              </a:prstGeom>
              <a:solidFill>
                <a:schemeClr val="bg1"/>
              </a:solidFill>
              <a:ln w="12700">
                <a:solidFill>
                  <a:schemeClr val="tx2"/>
                </a:solidFill>
              </a:ln>
            </p:spPr>
            <p:txBody>
              <a:bodyPr wrap="square" lIns="108000" tIns="108000" rIns="108000" bIns="108000" rtlCol="0" anchor="ctr" anchorCtr="0">
                <a:noAutofit/>
              </a:bodyPr>
              <a:lstStyle/>
              <a:p>
                <a:pPr algn="ctr"/>
                <a:r>
                  <a:rPr lang="nl-NL" sz="1050"/>
                  <a:t>Literatuur, </a:t>
                </a:r>
                <a:br>
                  <a:rPr lang="nl-NL" sz="1050"/>
                </a:br>
                <a:r>
                  <a:rPr lang="nl-NL" sz="1050"/>
                  <a:t>modellen en </a:t>
                </a:r>
                <a:br>
                  <a:rPr lang="nl-NL" sz="1050"/>
                </a:br>
                <a:r>
                  <a:rPr lang="nl-NL" sz="1050"/>
                  <a:t>meetdata</a:t>
                </a:r>
                <a:endParaRPr lang="nl-NL" sz="900"/>
              </a:p>
            </p:txBody>
          </p:sp>
          <p:sp>
            <p:nvSpPr>
              <p:cNvPr id="52" name="TextBox 51">
                <a:extLst>
                  <a:ext uri="{FF2B5EF4-FFF2-40B4-BE49-F238E27FC236}">
                    <a16:creationId xmlns:a16="http://schemas.microsoft.com/office/drawing/2014/main" id="{13183A10-B8F8-4E76-893B-DE384F16DCBC}"/>
                  </a:ext>
                </a:extLst>
              </p:cNvPr>
              <p:cNvSpPr txBox="1"/>
              <p:nvPr/>
            </p:nvSpPr>
            <p:spPr>
              <a:xfrm>
                <a:off x="1565168" y="3971270"/>
                <a:ext cx="2119539" cy="475840"/>
              </a:xfrm>
              <a:prstGeom prst="rect">
                <a:avLst/>
              </a:prstGeom>
              <a:solidFill>
                <a:schemeClr val="bg1"/>
              </a:solidFill>
              <a:ln>
                <a:solidFill>
                  <a:schemeClr val="tx2"/>
                </a:solidFill>
              </a:ln>
            </p:spPr>
            <p:txBody>
              <a:bodyPr wrap="square" lIns="108000" tIns="108000" rIns="108000" bIns="108000" rtlCol="0" anchor="ctr" anchorCtr="0">
                <a:noAutofit/>
              </a:bodyPr>
              <a:lstStyle/>
              <a:p>
                <a:pPr algn="ctr"/>
                <a:r>
                  <a:rPr lang="nl-NL" sz="1050"/>
                  <a:t>Suppletie ontwerp</a:t>
                </a:r>
                <a:endParaRPr lang="nl-NL" sz="900"/>
              </a:p>
            </p:txBody>
          </p:sp>
        </p:grpSp>
        <p:grpSp>
          <p:nvGrpSpPr>
            <p:cNvPr id="13" name="Group 12">
              <a:extLst>
                <a:ext uri="{FF2B5EF4-FFF2-40B4-BE49-F238E27FC236}">
                  <a16:creationId xmlns:a16="http://schemas.microsoft.com/office/drawing/2014/main" id="{132DE449-2B09-4C89-974D-539B368A3C96}"/>
                </a:ext>
              </a:extLst>
            </p:cNvPr>
            <p:cNvGrpSpPr/>
            <p:nvPr/>
          </p:nvGrpSpPr>
          <p:grpSpPr>
            <a:xfrm>
              <a:off x="8841570" y="779647"/>
              <a:ext cx="2601604" cy="5162106"/>
              <a:chOff x="1294776" y="2462917"/>
              <a:chExt cx="2601604" cy="4118709"/>
            </a:xfrm>
          </p:grpSpPr>
          <p:sp>
            <p:nvSpPr>
              <p:cNvPr id="42" name="TextBox 41">
                <a:extLst>
                  <a:ext uri="{FF2B5EF4-FFF2-40B4-BE49-F238E27FC236}">
                    <a16:creationId xmlns:a16="http://schemas.microsoft.com/office/drawing/2014/main" id="{8F288ADF-D405-4F78-9574-420056BD8CE9}"/>
                  </a:ext>
                </a:extLst>
              </p:cNvPr>
              <p:cNvSpPr txBox="1"/>
              <p:nvPr/>
            </p:nvSpPr>
            <p:spPr>
              <a:xfrm>
                <a:off x="1294776" y="2462917"/>
                <a:ext cx="2601604" cy="4118709"/>
              </a:xfrm>
              <a:prstGeom prst="rect">
                <a:avLst/>
              </a:prstGeom>
              <a:solidFill>
                <a:srgbClr val="080C80">
                  <a:alpha val="20000"/>
                </a:srgbClr>
              </a:solidFill>
              <a:ln w="19050">
                <a:noFill/>
              </a:ln>
            </p:spPr>
            <p:txBody>
              <a:bodyPr wrap="square" lIns="108000" tIns="108000" rIns="108000" bIns="108000" rtlCol="0" anchor="t">
                <a:noAutofit/>
              </a:bodyPr>
              <a:lstStyle/>
              <a:p>
                <a:pPr algn="r"/>
                <a:endParaRPr lang="nl-NL" sz="1400"/>
              </a:p>
            </p:txBody>
          </p:sp>
          <p:sp>
            <p:nvSpPr>
              <p:cNvPr id="43" name="TextBox 42">
                <a:extLst>
                  <a:ext uri="{FF2B5EF4-FFF2-40B4-BE49-F238E27FC236}">
                    <a16:creationId xmlns:a16="http://schemas.microsoft.com/office/drawing/2014/main" id="{2C6D7FCB-3D2D-4835-B706-3BE6BAB6E31C}"/>
                  </a:ext>
                </a:extLst>
              </p:cNvPr>
              <p:cNvSpPr txBox="1"/>
              <p:nvPr/>
            </p:nvSpPr>
            <p:spPr>
              <a:xfrm>
                <a:off x="1565165" y="2666934"/>
                <a:ext cx="2170312" cy="344682"/>
              </a:xfrm>
              <a:prstGeom prst="rect">
                <a:avLst/>
              </a:prstGeom>
              <a:solidFill>
                <a:schemeClr val="bg1"/>
              </a:solidFill>
              <a:ln>
                <a:solidFill>
                  <a:schemeClr val="tx2"/>
                </a:solidFill>
              </a:ln>
            </p:spPr>
            <p:txBody>
              <a:bodyPr wrap="square" lIns="108000" tIns="108000" rIns="108000" bIns="108000" rtlCol="0" anchor="ctr" anchorCtr="0">
                <a:noAutofit/>
              </a:bodyPr>
              <a:lstStyle/>
              <a:p>
                <a:pPr algn="ctr"/>
                <a:r>
                  <a:rPr lang="nl-NL" sz="1050"/>
                  <a:t>Voldoen beleid</a:t>
                </a:r>
                <a:endParaRPr lang="nl-NL" sz="900"/>
              </a:p>
            </p:txBody>
          </p:sp>
          <p:sp>
            <p:nvSpPr>
              <p:cNvPr id="44" name="TextBox 43">
                <a:extLst>
                  <a:ext uri="{FF2B5EF4-FFF2-40B4-BE49-F238E27FC236}">
                    <a16:creationId xmlns:a16="http://schemas.microsoft.com/office/drawing/2014/main" id="{D9240EE2-55EE-4B58-9555-B0DA71A63452}"/>
                  </a:ext>
                </a:extLst>
              </p:cNvPr>
              <p:cNvSpPr txBox="1"/>
              <p:nvPr/>
            </p:nvSpPr>
            <p:spPr>
              <a:xfrm>
                <a:off x="1565165" y="3085260"/>
                <a:ext cx="2170312" cy="344682"/>
              </a:xfrm>
              <a:prstGeom prst="rect">
                <a:avLst/>
              </a:prstGeom>
              <a:solidFill>
                <a:schemeClr val="bg1"/>
              </a:solidFill>
              <a:ln>
                <a:solidFill>
                  <a:schemeClr val="tx2"/>
                </a:solidFill>
              </a:ln>
            </p:spPr>
            <p:txBody>
              <a:bodyPr wrap="square" lIns="108000" tIns="108000" rIns="108000" bIns="108000" rtlCol="0" anchor="ctr" anchorCtr="0">
                <a:noAutofit/>
              </a:bodyPr>
              <a:lstStyle/>
              <a:p>
                <a:pPr algn="ctr"/>
                <a:r>
                  <a:rPr lang="nl-NL" sz="1050"/>
                  <a:t>Ecologie</a:t>
                </a:r>
                <a:endParaRPr lang="nl-NL" sz="900"/>
              </a:p>
            </p:txBody>
          </p:sp>
          <p:sp>
            <p:nvSpPr>
              <p:cNvPr id="45" name="TextBox 44">
                <a:extLst>
                  <a:ext uri="{FF2B5EF4-FFF2-40B4-BE49-F238E27FC236}">
                    <a16:creationId xmlns:a16="http://schemas.microsoft.com/office/drawing/2014/main" id="{D6AE7C49-7824-40AB-AF44-469CF9EC6412}"/>
                  </a:ext>
                </a:extLst>
              </p:cNvPr>
              <p:cNvSpPr txBox="1"/>
              <p:nvPr/>
            </p:nvSpPr>
            <p:spPr>
              <a:xfrm>
                <a:off x="1565165" y="3502690"/>
                <a:ext cx="2170312" cy="344682"/>
              </a:xfrm>
              <a:prstGeom prst="rect">
                <a:avLst/>
              </a:prstGeom>
              <a:solidFill>
                <a:schemeClr val="bg1"/>
              </a:solidFill>
              <a:ln>
                <a:solidFill>
                  <a:schemeClr val="tx2"/>
                </a:solidFill>
              </a:ln>
            </p:spPr>
            <p:txBody>
              <a:bodyPr wrap="square" lIns="108000" tIns="108000" rIns="108000" bIns="108000" rtlCol="0" anchor="ctr" anchorCtr="0">
                <a:noAutofit/>
              </a:bodyPr>
              <a:lstStyle/>
              <a:p>
                <a:pPr algn="ctr"/>
                <a:r>
                  <a:rPr lang="nl-NL" sz="1050"/>
                  <a:t>Brede welvaart</a:t>
                </a:r>
                <a:endParaRPr lang="nl-NL" sz="900"/>
              </a:p>
            </p:txBody>
          </p:sp>
          <p:sp>
            <p:nvSpPr>
              <p:cNvPr id="46" name="TextBox 45">
                <a:extLst>
                  <a:ext uri="{FF2B5EF4-FFF2-40B4-BE49-F238E27FC236}">
                    <a16:creationId xmlns:a16="http://schemas.microsoft.com/office/drawing/2014/main" id="{156F2FA9-18CE-4E13-9F9F-6E018CC4D1FD}"/>
                  </a:ext>
                </a:extLst>
              </p:cNvPr>
              <p:cNvSpPr txBox="1"/>
              <p:nvPr/>
            </p:nvSpPr>
            <p:spPr>
              <a:xfrm>
                <a:off x="1517563" y="4730262"/>
                <a:ext cx="2170312" cy="344682"/>
              </a:xfrm>
              <a:prstGeom prst="rect">
                <a:avLst/>
              </a:prstGeom>
              <a:solidFill>
                <a:schemeClr val="bg1"/>
              </a:solidFill>
              <a:ln>
                <a:solidFill>
                  <a:schemeClr val="tx2"/>
                </a:solidFill>
              </a:ln>
            </p:spPr>
            <p:txBody>
              <a:bodyPr wrap="square" lIns="108000" tIns="108000" rIns="108000" bIns="108000" rtlCol="0" anchor="ctr" anchorCtr="0">
                <a:noAutofit/>
              </a:bodyPr>
              <a:lstStyle/>
              <a:p>
                <a:pPr algn="ctr"/>
                <a:r>
                  <a:rPr lang="nl-NL" sz="1050"/>
                  <a:t>Kosten</a:t>
                </a:r>
                <a:endParaRPr lang="nl-NL" sz="900"/>
              </a:p>
            </p:txBody>
          </p:sp>
          <p:sp>
            <p:nvSpPr>
              <p:cNvPr id="47" name="TextBox 46">
                <a:extLst>
                  <a:ext uri="{FF2B5EF4-FFF2-40B4-BE49-F238E27FC236}">
                    <a16:creationId xmlns:a16="http://schemas.microsoft.com/office/drawing/2014/main" id="{DF7F5567-7FDA-4104-B3D6-D679363ED3C0}"/>
                  </a:ext>
                </a:extLst>
              </p:cNvPr>
              <p:cNvSpPr txBox="1"/>
              <p:nvPr/>
            </p:nvSpPr>
            <p:spPr>
              <a:xfrm>
                <a:off x="1517563" y="5148733"/>
                <a:ext cx="2170312" cy="344682"/>
              </a:xfrm>
              <a:prstGeom prst="rect">
                <a:avLst/>
              </a:prstGeom>
              <a:solidFill>
                <a:schemeClr val="bg1"/>
              </a:solidFill>
              <a:ln>
                <a:solidFill>
                  <a:schemeClr val="tx2"/>
                </a:solidFill>
              </a:ln>
            </p:spPr>
            <p:txBody>
              <a:bodyPr wrap="square" lIns="108000" tIns="108000" rIns="108000" bIns="108000" rtlCol="0" anchor="ctr" anchorCtr="0">
                <a:noAutofit/>
              </a:bodyPr>
              <a:lstStyle/>
              <a:p>
                <a:pPr algn="ctr"/>
                <a:r>
                  <a:rPr lang="nl-NL" sz="1050"/>
                  <a:t>Emissies</a:t>
                </a:r>
                <a:endParaRPr lang="nl-NL" sz="900"/>
              </a:p>
            </p:txBody>
          </p:sp>
          <p:sp>
            <p:nvSpPr>
              <p:cNvPr id="48" name="TextBox 47">
                <a:extLst>
                  <a:ext uri="{FF2B5EF4-FFF2-40B4-BE49-F238E27FC236}">
                    <a16:creationId xmlns:a16="http://schemas.microsoft.com/office/drawing/2014/main" id="{2A3F61A4-5E69-4202-9ED1-21E6FA818831}"/>
                  </a:ext>
                </a:extLst>
              </p:cNvPr>
              <p:cNvSpPr txBox="1"/>
              <p:nvPr/>
            </p:nvSpPr>
            <p:spPr>
              <a:xfrm>
                <a:off x="1543799" y="6037699"/>
                <a:ext cx="2170312" cy="344682"/>
              </a:xfrm>
              <a:prstGeom prst="rect">
                <a:avLst/>
              </a:prstGeom>
              <a:solidFill>
                <a:schemeClr val="bg1"/>
              </a:solidFill>
              <a:ln>
                <a:solidFill>
                  <a:schemeClr val="tx2"/>
                </a:solidFill>
              </a:ln>
            </p:spPr>
            <p:txBody>
              <a:bodyPr wrap="square" lIns="108000" tIns="108000" rIns="108000" bIns="108000" rtlCol="0" anchor="ctr" anchorCtr="0">
                <a:noAutofit/>
              </a:bodyPr>
              <a:lstStyle/>
              <a:p>
                <a:pPr algn="ctr"/>
                <a:r>
                  <a:rPr lang="nl-NL" sz="1050"/>
                  <a:t>Gezonde NL markt</a:t>
                </a:r>
                <a:endParaRPr lang="nl-NL" sz="900"/>
              </a:p>
            </p:txBody>
          </p:sp>
          <p:sp>
            <p:nvSpPr>
              <p:cNvPr id="49" name="TextBox 48">
                <a:extLst>
                  <a:ext uri="{FF2B5EF4-FFF2-40B4-BE49-F238E27FC236}">
                    <a16:creationId xmlns:a16="http://schemas.microsoft.com/office/drawing/2014/main" id="{9CE1A4B6-C85E-4EFB-A8F0-2E09E31F7284}"/>
                  </a:ext>
                </a:extLst>
              </p:cNvPr>
              <p:cNvSpPr txBox="1"/>
              <p:nvPr/>
            </p:nvSpPr>
            <p:spPr>
              <a:xfrm>
                <a:off x="1565166" y="4121951"/>
                <a:ext cx="2170312" cy="344682"/>
              </a:xfrm>
              <a:prstGeom prst="rect">
                <a:avLst/>
              </a:prstGeom>
              <a:solidFill>
                <a:schemeClr val="bg1"/>
              </a:solidFill>
              <a:ln>
                <a:solidFill>
                  <a:schemeClr val="tx2"/>
                </a:solidFill>
              </a:ln>
            </p:spPr>
            <p:txBody>
              <a:bodyPr wrap="square" lIns="108000" tIns="108000" rIns="108000" bIns="108000" rtlCol="0" anchor="ctr" anchorCtr="0">
                <a:noAutofit/>
              </a:bodyPr>
              <a:lstStyle/>
              <a:p>
                <a:pPr algn="ctr"/>
                <a:r>
                  <a:rPr lang="nl-NL" sz="1050"/>
                  <a:t>Kennis &amp; Innovatie</a:t>
                </a:r>
                <a:endParaRPr lang="nl-NL" sz="900"/>
              </a:p>
            </p:txBody>
          </p:sp>
        </p:grpSp>
        <p:grpSp>
          <p:nvGrpSpPr>
            <p:cNvPr id="14" name="Group 13">
              <a:extLst>
                <a:ext uri="{FF2B5EF4-FFF2-40B4-BE49-F238E27FC236}">
                  <a16:creationId xmlns:a16="http://schemas.microsoft.com/office/drawing/2014/main" id="{3CEAA742-3E2C-4472-962C-F97EABF82B76}"/>
                </a:ext>
              </a:extLst>
            </p:cNvPr>
            <p:cNvGrpSpPr/>
            <p:nvPr/>
          </p:nvGrpSpPr>
          <p:grpSpPr>
            <a:xfrm>
              <a:off x="4452698" y="3673955"/>
              <a:ext cx="2593898" cy="877238"/>
              <a:chOff x="1301917" y="1422525"/>
              <a:chExt cx="1991668" cy="1208554"/>
            </a:xfrm>
          </p:grpSpPr>
          <p:sp>
            <p:nvSpPr>
              <p:cNvPr id="40" name="TextBox 39">
                <a:extLst>
                  <a:ext uri="{FF2B5EF4-FFF2-40B4-BE49-F238E27FC236}">
                    <a16:creationId xmlns:a16="http://schemas.microsoft.com/office/drawing/2014/main" id="{D8A0D202-2DE3-4781-8658-9B23C2DBF6F5}"/>
                  </a:ext>
                </a:extLst>
              </p:cNvPr>
              <p:cNvSpPr txBox="1"/>
              <p:nvPr/>
            </p:nvSpPr>
            <p:spPr>
              <a:xfrm>
                <a:off x="1301917" y="1422525"/>
                <a:ext cx="1991668" cy="1208554"/>
              </a:xfrm>
              <a:prstGeom prst="rect">
                <a:avLst/>
              </a:prstGeom>
              <a:solidFill>
                <a:srgbClr val="080C80">
                  <a:alpha val="20000"/>
                </a:srgbClr>
              </a:solidFill>
              <a:ln w="19050">
                <a:noFill/>
              </a:ln>
            </p:spPr>
            <p:txBody>
              <a:bodyPr wrap="square" lIns="108000" tIns="108000" rIns="108000" bIns="108000" rtlCol="0" anchor="t">
                <a:noAutofit/>
              </a:bodyPr>
              <a:lstStyle/>
              <a:p>
                <a:pPr algn="ctr"/>
                <a:endParaRPr lang="nl-NL"/>
              </a:p>
            </p:txBody>
          </p:sp>
          <p:sp>
            <p:nvSpPr>
              <p:cNvPr id="41" name="TextBox 40">
                <a:extLst>
                  <a:ext uri="{FF2B5EF4-FFF2-40B4-BE49-F238E27FC236}">
                    <a16:creationId xmlns:a16="http://schemas.microsoft.com/office/drawing/2014/main" id="{6EE46404-4314-452B-8F24-DFA773743471}"/>
                  </a:ext>
                </a:extLst>
              </p:cNvPr>
              <p:cNvSpPr txBox="1"/>
              <p:nvPr/>
            </p:nvSpPr>
            <p:spPr>
              <a:xfrm>
                <a:off x="1493490" y="1653745"/>
                <a:ext cx="1627441" cy="544975"/>
              </a:xfrm>
              <a:prstGeom prst="rect">
                <a:avLst/>
              </a:prstGeom>
              <a:solidFill>
                <a:schemeClr val="bg1"/>
              </a:solidFill>
              <a:ln>
                <a:solidFill>
                  <a:schemeClr val="tx2"/>
                </a:solidFill>
              </a:ln>
            </p:spPr>
            <p:txBody>
              <a:bodyPr wrap="square" lIns="108000" tIns="108000" rIns="108000" bIns="108000" rtlCol="0" anchor="ctr" anchorCtr="0">
                <a:noAutofit/>
              </a:bodyPr>
              <a:lstStyle/>
              <a:p>
                <a:pPr algn="ctr"/>
                <a:r>
                  <a:rPr lang="nl-NL" sz="1050"/>
                  <a:t>Uitvoeringsmethode</a:t>
                </a:r>
                <a:endParaRPr lang="nl-NL" sz="900"/>
              </a:p>
            </p:txBody>
          </p:sp>
        </p:grpSp>
        <p:grpSp>
          <p:nvGrpSpPr>
            <p:cNvPr id="15" name="Group 14">
              <a:extLst>
                <a:ext uri="{FF2B5EF4-FFF2-40B4-BE49-F238E27FC236}">
                  <a16:creationId xmlns:a16="http://schemas.microsoft.com/office/drawing/2014/main" id="{2D1B4647-5A72-4FA2-8489-C4B51A6ADE1F}"/>
                </a:ext>
              </a:extLst>
            </p:cNvPr>
            <p:cNvGrpSpPr/>
            <p:nvPr/>
          </p:nvGrpSpPr>
          <p:grpSpPr>
            <a:xfrm>
              <a:off x="4448845" y="5008415"/>
              <a:ext cx="2593898" cy="935240"/>
              <a:chOff x="628992" y="1545306"/>
              <a:chExt cx="1991668" cy="963334"/>
            </a:xfrm>
          </p:grpSpPr>
          <p:sp>
            <p:nvSpPr>
              <p:cNvPr id="38" name="TextBox 37">
                <a:extLst>
                  <a:ext uri="{FF2B5EF4-FFF2-40B4-BE49-F238E27FC236}">
                    <a16:creationId xmlns:a16="http://schemas.microsoft.com/office/drawing/2014/main" id="{8BB5197C-8B7A-4826-9AF0-41A18D78E871}"/>
                  </a:ext>
                </a:extLst>
              </p:cNvPr>
              <p:cNvSpPr txBox="1"/>
              <p:nvPr/>
            </p:nvSpPr>
            <p:spPr>
              <a:xfrm>
                <a:off x="628992" y="1545306"/>
                <a:ext cx="1991668" cy="963334"/>
              </a:xfrm>
              <a:prstGeom prst="rect">
                <a:avLst/>
              </a:prstGeom>
              <a:solidFill>
                <a:srgbClr val="080C80">
                  <a:alpha val="20000"/>
                </a:srgbClr>
              </a:solidFill>
              <a:ln w="19050">
                <a:noFill/>
              </a:ln>
            </p:spPr>
            <p:txBody>
              <a:bodyPr wrap="square" lIns="108000" tIns="108000" rIns="108000" bIns="108000" rtlCol="0" anchor="t">
                <a:noAutofit/>
              </a:bodyPr>
              <a:lstStyle/>
              <a:p>
                <a:pPr algn="ctr"/>
                <a:endParaRPr lang="nl-NL"/>
              </a:p>
            </p:txBody>
          </p:sp>
          <p:sp>
            <p:nvSpPr>
              <p:cNvPr id="39" name="TextBox 38">
                <a:extLst>
                  <a:ext uri="{FF2B5EF4-FFF2-40B4-BE49-F238E27FC236}">
                    <a16:creationId xmlns:a16="http://schemas.microsoft.com/office/drawing/2014/main" id="{7DB04768-9B6D-494B-99F5-D9ADEF2FB638}"/>
                  </a:ext>
                </a:extLst>
              </p:cNvPr>
              <p:cNvSpPr txBox="1"/>
              <p:nvPr/>
            </p:nvSpPr>
            <p:spPr>
              <a:xfrm>
                <a:off x="808145" y="1975066"/>
                <a:ext cx="1627441" cy="391835"/>
              </a:xfrm>
              <a:prstGeom prst="rect">
                <a:avLst/>
              </a:prstGeom>
              <a:solidFill>
                <a:schemeClr val="bg1"/>
              </a:solidFill>
              <a:ln w="12700">
                <a:solidFill>
                  <a:schemeClr val="tx2"/>
                </a:solidFill>
              </a:ln>
            </p:spPr>
            <p:txBody>
              <a:bodyPr wrap="square" lIns="108000" tIns="108000" rIns="108000" bIns="108000" rtlCol="0" anchor="ctr" anchorCtr="0">
                <a:noAutofit/>
              </a:bodyPr>
              <a:lstStyle>
                <a:defPPr>
                  <a:defRPr lang="nl-NL"/>
                </a:defPPr>
                <a:lvl1pPr>
                  <a:defRPr sz="1600">
                    <a:solidFill>
                      <a:schemeClr val="bg1"/>
                    </a:solidFill>
                  </a:defRPr>
                </a:lvl1pPr>
              </a:lstStyle>
              <a:p>
                <a:pPr algn="ctr"/>
                <a:r>
                  <a:rPr lang="nl-NL" sz="1050">
                    <a:solidFill>
                      <a:schemeClr val="tx1"/>
                    </a:solidFill>
                  </a:rPr>
                  <a:t>Contractvorm</a:t>
                </a:r>
              </a:p>
            </p:txBody>
          </p:sp>
        </p:grpSp>
        <p:cxnSp>
          <p:nvCxnSpPr>
            <p:cNvPr id="16" name="Connector: Elbow 15">
              <a:extLst>
                <a:ext uri="{FF2B5EF4-FFF2-40B4-BE49-F238E27FC236}">
                  <a16:creationId xmlns:a16="http://schemas.microsoft.com/office/drawing/2014/main" id="{4383EE30-F95F-4375-BAB3-D33497E505C7}"/>
                </a:ext>
              </a:extLst>
            </p:cNvPr>
            <p:cNvCxnSpPr>
              <a:cxnSpLocks/>
              <a:stCxn id="53" idx="3"/>
              <a:endCxn id="40" idx="1"/>
            </p:cNvCxnSpPr>
            <p:nvPr/>
          </p:nvCxnSpPr>
          <p:spPr>
            <a:xfrm>
              <a:off x="3209771" y="4109873"/>
              <a:ext cx="1242927" cy="2701"/>
            </a:xfrm>
            <a:prstGeom prst="bentConnector3">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13B05B72-D63F-4EC8-AF39-9D06B15E0770}"/>
                </a:ext>
              </a:extLst>
            </p:cNvPr>
            <p:cNvCxnSpPr>
              <a:cxnSpLocks/>
              <a:stCxn id="53" idx="3"/>
              <a:endCxn id="50" idx="1"/>
            </p:cNvCxnSpPr>
            <p:nvPr/>
          </p:nvCxnSpPr>
          <p:spPr>
            <a:xfrm flipV="1">
              <a:off x="3209771" y="1757152"/>
              <a:ext cx="1230607" cy="2352721"/>
            </a:xfrm>
            <a:prstGeom prst="bentConnector3">
              <a:avLst>
                <a:gd name="adj1" fmla="val 50000"/>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F15EC79C-7769-4A11-93E1-95CDB75A7067}"/>
                </a:ext>
              </a:extLst>
            </p:cNvPr>
            <p:cNvCxnSpPr>
              <a:cxnSpLocks/>
              <a:stCxn id="41" idx="2"/>
              <a:endCxn id="34" idx="0"/>
            </p:cNvCxnSpPr>
            <p:nvPr/>
          </p:nvCxnSpPr>
          <p:spPr>
            <a:xfrm>
              <a:off x="5761967" y="4237362"/>
              <a:ext cx="0" cy="506431"/>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or: Elbow 22">
              <a:extLst>
                <a:ext uri="{FF2B5EF4-FFF2-40B4-BE49-F238E27FC236}">
                  <a16:creationId xmlns:a16="http://schemas.microsoft.com/office/drawing/2014/main" id="{6EEECE16-F836-4FA3-9CC2-4BC414A6F32C}"/>
                </a:ext>
              </a:extLst>
            </p:cNvPr>
            <p:cNvCxnSpPr>
              <a:cxnSpLocks/>
              <a:stCxn id="50" idx="3"/>
              <a:endCxn id="43" idx="1"/>
            </p:cNvCxnSpPr>
            <p:nvPr/>
          </p:nvCxnSpPr>
          <p:spPr>
            <a:xfrm flipV="1">
              <a:off x="7041982" y="1251347"/>
              <a:ext cx="2069977" cy="505804"/>
            </a:xfrm>
            <a:prstGeom prst="bentConnector3">
              <a:avLst>
                <a:gd name="adj1" fmla="val 50000"/>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892F45FB-80E1-4B52-B8B1-C4C0402971E6}"/>
                </a:ext>
              </a:extLst>
            </p:cNvPr>
            <p:cNvCxnSpPr>
              <a:cxnSpLocks/>
              <a:stCxn id="50" idx="3"/>
              <a:endCxn id="44" idx="1"/>
            </p:cNvCxnSpPr>
            <p:nvPr/>
          </p:nvCxnSpPr>
          <p:spPr>
            <a:xfrm>
              <a:off x="7041982" y="1757152"/>
              <a:ext cx="2069977" cy="18498"/>
            </a:xfrm>
            <a:prstGeom prst="bentConnector3">
              <a:avLst>
                <a:gd name="adj1" fmla="val 50000"/>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766B97F3-C0CE-456C-8F22-C13FC96812D8}"/>
                </a:ext>
              </a:extLst>
            </p:cNvPr>
            <p:cNvCxnSpPr>
              <a:cxnSpLocks/>
              <a:stCxn id="50" idx="3"/>
              <a:endCxn id="45" idx="1"/>
            </p:cNvCxnSpPr>
            <p:nvPr/>
          </p:nvCxnSpPr>
          <p:spPr>
            <a:xfrm>
              <a:off x="7041982" y="1757151"/>
              <a:ext cx="2069977" cy="541675"/>
            </a:xfrm>
            <a:prstGeom prst="bentConnector3">
              <a:avLst>
                <a:gd name="adj1" fmla="val 50000"/>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EFBA772E-A56D-4D22-BAE2-645B1F85743C}"/>
                </a:ext>
              </a:extLst>
            </p:cNvPr>
            <p:cNvCxnSpPr>
              <a:cxnSpLocks/>
              <a:stCxn id="40" idx="3"/>
              <a:endCxn id="47" idx="1"/>
            </p:cNvCxnSpPr>
            <p:nvPr/>
          </p:nvCxnSpPr>
          <p:spPr>
            <a:xfrm>
              <a:off x="7046596" y="4112575"/>
              <a:ext cx="2017760" cy="249289"/>
            </a:xfrm>
            <a:prstGeom prst="bentConnector3">
              <a:avLst>
                <a:gd name="adj1" fmla="val 50000"/>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67122EBC-884B-496A-97EF-3326F6F868C9}"/>
                </a:ext>
              </a:extLst>
            </p:cNvPr>
            <p:cNvCxnSpPr>
              <a:cxnSpLocks/>
              <a:stCxn id="40" idx="3"/>
              <a:endCxn id="46" idx="1"/>
            </p:cNvCxnSpPr>
            <p:nvPr/>
          </p:nvCxnSpPr>
          <p:spPr>
            <a:xfrm flipV="1">
              <a:off x="7046596" y="3837381"/>
              <a:ext cx="2017760" cy="275194"/>
            </a:xfrm>
            <a:prstGeom prst="bentConnector3">
              <a:avLst>
                <a:gd name="adj1" fmla="val 50000"/>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EDD31B5E-006A-4760-87F4-36BD6D5C1F5F}"/>
                </a:ext>
              </a:extLst>
            </p:cNvPr>
            <p:cNvCxnSpPr>
              <a:cxnSpLocks/>
              <a:stCxn id="38" idx="3"/>
              <a:endCxn id="48" idx="1"/>
            </p:cNvCxnSpPr>
            <p:nvPr/>
          </p:nvCxnSpPr>
          <p:spPr>
            <a:xfrm flipV="1">
              <a:off x="7042743" y="5476034"/>
              <a:ext cx="2047850" cy="1"/>
            </a:xfrm>
            <a:prstGeom prst="bentConnector3">
              <a:avLst>
                <a:gd name="adj1" fmla="val 50000"/>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EFD328CB-0782-405E-915B-3EF8816B094E}"/>
                </a:ext>
              </a:extLst>
            </p:cNvPr>
            <p:cNvCxnSpPr>
              <a:cxnSpLocks/>
              <a:stCxn id="51" idx="2"/>
              <a:endCxn id="52" idx="0"/>
            </p:cNvCxnSpPr>
            <p:nvPr/>
          </p:nvCxnSpPr>
          <p:spPr>
            <a:xfrm>
              <a:off x="5763397" y="1677827"/>
              <a:ext cx="1" cy="461964"/>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BE62034D-C685-43BB-ADE3-8CACB2DC7F3F}"/>
                </a:ext>
              </a:extLst>
            </p:cNvPr>
            <p:cNvCxnSpPr>
              <a:cxnSpLocks/>
              <a:stCxn id="53" idx="3"/>
              <a:endCxn id="38" idx="1"/>
            </p:cNvCxnSpPr>
            <p:nvPr/>
          </p:nvCxnSpPr>
          <p:spPr>
            <a:xfrm>
              <a:off x="3209771" y="4109873"/>
              <a:ext cx="1239074" cy="1366162"/>
            </a:xfrm>
            <a:prstGeom prst="bentConnector3">
              <a:avLst>
                <a:gd name="adj1" fmla="val 50000"/>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47E02864-043A-418A-B5DE-36BE7611C84F}"/>
                </a:ext>
              </a:extLst>
            </p:cNvPr>
            <p:cNvSpPr txBox="1"/>
            <p:nvPr/>
          </p:nvSpPr>
          <p:spPr>
            <a:xfrm>
              <a:off x="351553" y="2931278"/>
              <a:ext cx="2854636" cy="485546"/>
            </a:xfrm>
            <a:prstGeom prst="rect">
              <a:avLst/>
            </a:prstGeom>
            <a:solidFill>
              <a:srgbClr val="080C80"/>
            </a:solidFill>
          </p:spPr>
          <p:txBody>
            <a:bodyPr wrap="square" lIns="108000" tIns="108000" rIns="108000" bIns="108000" rtlCol="0" anchor="t">
              <a:noAutofit/>
            </a:bodyPr>
            <a:lstStyle/>
            <a:p>
              <a:pPr algn="ctr"/>
              <a:r>
                <a:rPr lang="nl-NL" sz="1200">
                  <a:solidFill>
                    <a:schemeClr val="bg1"/>
                  </a:solidFill>
                </a:rPr>
                <a:t>WP1</a:t>
              </a:r>
              <a:endParaRPr lang="nl-NL" sz="1050"/>
            </a:p>
          </p:txBody>
        </p:sp>
        <p:sp>
          <p:nvSpPr>
            <p:cNvPr id="32" name="TextBox 31">
              <a:extLst>
                <a:ext uri="{FF2B5EF4-FFF2-40B4-BE49-F238E27FC236}">
                  <a16:creationId xmlns:a16="http://schemas.microsoft.com/office/drawing/2014/main" id="{44E91550-8878-45DC-993E-3F1795213EAA}"/>
                </a:ext>
              </a:extLst>
            </p:cNvPr>
            <p:cNvSpPr txBox="1"/>
            <p:nvPr/>
          </p:nvSpPr>
          <p:spPr>
            <a:xfrm>
              <a:off x="4448845" y="190185"/>
              <a:ext cx="2601604" cy="485546"/>
            </a:xfrm>
            <a:prstGeom prst="rect">
              <a:avLst/>
            </a:prstGeom>
            <a:solidFill>
              <a:srgbClr val="080C80"/>
            </a:solidFill>
          </p:spPr>
          <p:txBody>
            <a:bodyPr wrap="square" lIns="108000" tIns="108000" rIns="108000" bIns="108000" rtlCol="0" anchor="t">
              <a:noAutofit/>
            </a:bodyPr>
            <a:lstStyle/>
            <a:p>
              <a:pPr algn="ctr"/>
              <a:r>
                <a:rPr lang="nl-NL" sz="1200">
                  <a:solidFill>
                    <a:schemeClr val="bg1"/>
                  </a:solidFill>
                </a:rPr>
                <a:t>WP2</a:t>
              </a:r>
              <a:endParaRPr lang="nl-NL" sz="1050"/>
            </a:p>
          </p:txBody>
        </p:sp>
        <p:sp>
          <p:nvSpPr>
            <p:cNvPr id="33" name="TextBox 32">
              <a:extLst>
                <a:ext uri="{FF2B5EF4-FFF2-40B4-BE49-F238E27FC236}">
                  <a16:creationId xmlns:a16="http://schemas.microsoft.com/office/drawing/2014/main" id="{A0DDB620-8EA1-4A5A-964C-44160B301C29}"/>
                </a:ext>
              </a:extLst>
            </p:cNvPr>
            <p:cNvSpPr txBox="1"/>
            <p:nvPr/>
          </p:nvSpPr>
          <p:spPr>
            <a:xfrm>
              <a:off x="4440378" y="3184331"/>
              <a:ext cx="2601604" cy="485546"/>
            </a:xfrm>
            <a:prstGeom prst="rect">
              <a:avLst/>
            </a:prstGeom>
            <a:solidFill>
              <a:srgbClr val="080C80"/>
            </a:solidFill>
          </p:spPr>
          <p:txBody>
            <a:bodyPr wrap="square" lIns="108000" tIns="108000" rIns="108000" bIns="108000" rtlCol="0" anchor="t">
              <a:noAutofit/>
            </a:bodyPr>
            <a:lstStyle/>
            <a:p>
              <a:pPr algn="ctr"/>
              <a:r>
                <a:rPr lang="nl-NL" sz="1200">
                  <a:solidFill>
                    <a:schemeClr val="bg1"/>
                  </a:solidFill>
                </a:rPr>
                <a:t>WP3</a:t>
              </a:r>
              <a:endParaRPr lang="nl-NL" sz="1050"/>
            </a:p>
          </p:txBody>
        </p:sp>
        <p:sp>
          <p:nvSpPr>
            <p:cNvPr id="34" name="TextBox 33">
              <a:extLst>
                <a:ext uri="{FF2B5EF4-FFF2-40B4-BE49-F238E27FC236}">
                  <a16:creationId xmlns:a16="http://schemas.microsoft.com/office/drawing/2014/main" id="{10235E55-F6A5-4D69-BC45-1C04711E1EDE}"/>
                </a:ext>
              </a:extLst>
            </p:cNvPr>
            <p:cNvSpPr txBox="1"/>
            <p:nvPr/>
          </p:nvSpPr>
          <p:spPr>
            <a:xfrm>
              <a:off x="4461165" y="4743793"/>
              <a:ext cx="2601604" cy="485546"/>
            </a:xfrm>
            <a:prstGeom prst="rect">
              <a:avLst/>
            </a:prstGeom>
            <a:solidFill>
              <a:srgbClr val="080C80"/>
            </a:solidFill>
          </p:spPr>
          <p:txBody>
            <a:bodyPr wrap="square" lIns="108000" tIns="108000" rIns="108000" bIns="108000" rtlCol="0" anchor="t">
              <a:noAutofit/>
            </a:bodyPr>
            <a:lstStyle/>
            <a:p>
              <a:pPr algn="ctr"/>
              <a:r>
                <a:rPr lang="nl-NL" sz="1200">
                  <a:solidFill>
                    <a:schemeClr val="bg1"/>
                  </a:solidFill>
                </a:rPr>
                <a:t>WP4</a:t>
              </a:r>
              <a:endParaRPr lang="nl-NL" sz="1050"/>
            </a:p>
          </p:txBody>
        </p:sp>
        <p:cxnSp>
          <p:nvCxnSpPr>
            <p:cNvPr id="35" name="Straight Arrow Connector 34">
              <a:extLst>
                <a:ext uri="{FF2B5EF4-FFF2-40B4-BE49-F238E27FC236}">
                  <a16:creationId xmlns:a16="http://schemas.microsoft.com/office/drawing/2014/main" id="{DB922912-7C54-4FF3-B025-1966FC12B414}"/>
                </a:ext>
              </a:extLst>
            </p:cNvPr>
            <p:cNvCxnSpPr>
              <a:cxnSpLocks/>
              <a:stCxn id="50" idx="2"/>
              <a:endCxn id="33" idx="0"/>
            </p:cNvCxnSpPr>
            <p:nvPr/>
          </p:nvCxnSpPr>
          <p:spPr>
            <a:xfrm>
              <a:off x="5741180" y="2838573"/>
              <a:ext cx="0" cy="345758"/>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FC0BAEEF-424B-4C67-A741-8AAB96A30ECB}"/>
                </a:ext>
              </a:extLst>
            </p:cNvPr>
            <p:cNvSpPr txBox="1"/>
            <p:nvPr/>
          </p:nvSpPr>
          <p:spPr>
            <a:xfrm>
              <a:off x="8841570" y="307370"/>
              <a:ext cx="2601604" cy="485546"/>
            </a:xfrm>
            <a:prstGeom prst="rect">
              <a:avLst/>
            </a:prstGeom>
            <a:solidFill>
              <a:srgbClr val="080C80"/>
            </a:solidFill>
          </p:spPr>
          <p:txBody>
            <a:bodyPr wrap="square" lIns="108000" tIns="108000" rIns="108000" bIns="108000" rtlCol="0" anchor="t">
              <a:noAutofit/>
            </a:bodyPr>
            <a:lstStyle/>
            <a:p>
              <a:pPr algn="ctr"/>
              <a:r>
                <a:rPr lang="nl-NL" sz="1200">
                  <a:solidFill>
                    <a:schemeClr val="bg1"/>
                  </a:solidFill>
                </a:rPr>
                <a:t>WP5</a:t>
              </a:r>
              <a:endParaRPr lang="nl-NL" sz="1050"/>
            </a:p>
          </p:txBody>
        </p:sp>
        <p:sp>
          <p:nvSpPr>
            <p:cNvPr id="37" name="TextBox 36">
              <a:extLst>
                <a:ext uri="{FF2B5EF4-FFF2-40B4-BE49-F238E27FC236}">
                  <a16:creationId xmlns:a16="http://schemas.microsoft.com/office/drawing/2014/main" id="{FC1CA211-75BA-4122-B81B-4B520DEBF2C8}"/>
                </a:ext>
              </a:extLst>
            </p:cNvPr>
            <p:cNvSpPr txBox="1"/>
            <p:nvPr/>
          </p:nvSpPr>
          <p:spPr>
            <a:xfrm>
              <a:off x="7150379" y="602727"/>
              <a:ext cx="1591262" cy="485545"/>
            </a:xfrm>
            <a:prstGeom prst="rect">
              <a:avLst/>
            </a:prstGeom>
            <a:noFill/>
            <a:ln>
              <a:noFill/>
            </a:ln>
          </p:spPr>
          <p:txBody>
            <a:bodyPr wrap="square" lIns="108000" tIns="108000" rIns="108000" bIns="108000" rtlCol="0" anchor="t">
              <a:noAutofit/>
            </a:bodyPr>
            <a:lstStyle/>
            <a:p>
              <a:pPr algn="ctr"/>
              <a:r>
                <a:rPr lang="nl-NL" sz="1050" i="1"/>
                <a:t>Indicatoren</a:t>
              </a:r>
              <a:endParaRPr lang="nl-NL" sz="900" i="1"/>
            </a:p>
          </p:txBody>
        </p:sp>
      </p:grpSp>
      <p:sp>
        <p:nvSpPr>
          <p:cNvPr id="56" name="TextBox 55">
            <a:extLst>
              <a:ext uri="{FF2B5EF4-FFF2-40B4-BE49-F238E27FC236}">
                <a16:creationId xmlns:a16="http://schemas.microsoft.com/office/drawing/2014/main" id="{C95013C1-4B0A-4937-AC64-9801C3792D6C}"/>
              </a:ext>
            </a:extLst>
          </p:cNvPr>
          <p:cNvSpPr txBox="1"/>
          <p:nvPr/>
        </p:nvSpPr>
        <p:spPr>
          <a:xfrm>
            <a:off x="7569447" y="5571026"/>
            <a:ext cx="1489448" cy="323268"/>
          </a:xfrm>
          <a:prstGeom prst="rect">
            <a:avLst/>
          </a:prstGeom>
          <a:solidFill>
            <a:schemeClr val="bg1"/>
          </a:solidFill>
          <a:ln>
            <a:solidFill>
              <a:schemeClr val="tx2"/>
            </a:solidFill>
          </a:ln>
        </p:spPr>
        <p:txBody>
          <a:bodyPr wrap="square" lIns="108000" tIns="108000" rIns="108000" bIns="108000" rtlCol="0" anchor="ctr" anchorCtr="0">
            <a:noAutofit/>
          </a:bodyPr>
          <a:lstStyle/>
          <a:p>
            <a:pPr algn="ctr"/>
            <a:r>
              <a:rPr lang="nl-NL" sz="1050"/>
              <a:t>Toepasbaarheid elders</a:t>
            </a:r>
            <a:endParaRPr lang="nl-NL" sz="900"/>
          </a:p>
        </p:txBody>
      </p:sp>
      <p:sp>
        <p:nvSpPr>
          <p:cNvPr id="57" name="TextBox 56">
            <a:extLst>
              <a:ext uri="{FF2B5EF4-FFF2-40B4-BE49-F238E27FC236}">
                <a16:creationId xmlns:a16="http://schemas.microsoft.com/office/drawing/2014/main" id="{3F9BFCC2-5BB6-4A83-BB50-522DDAE108B7}"/>
              </a:ext>
            </a:extLst>
          </p:cNvPr>
          <p:cNvSpPr txBox="1"/>
          <p:nvPr/>
        </p:nvSpPr>
        <p:spPr>
          <a:xfrm>
            <a:off x="7569446" y="5995457"/>
            <a:ext cx="1489448" cy="323268"/>
          </a:xfrm>
          <a:prstGeom prst="rect">
            <a:avLst/>
          </a:prstGeom>
          <a:solidFill>
            <a:schemeClr val="bg1"/>
          </a:solidFill>
          <a:ln>
            <a:solidFill>
              <a:schemeClr val="tx2"/>
            </a:solidFill>
          </a:ln>
        </p:spPr>
        <p:txBody>
          <a:bodyPr wrap="square" lIns="108000" tIns="108000" rIns="108000" bIns="108000" rtlCol="0" anchor="ctr" anchorCtr="0">
            <a:noAutofit/>
          </a:bodyPr>
          <a:lstStyle/>
          <a:p>
            <a:pPr algn="ctr"/>
            <a:r>
              <a:rPr lang="nl-NL" sz="1050"/>
              <a:t>Opschaalbaarheid (groter volume)</a:t>
            </a:r>
            <a:endParaRPr lang="nl-NL" sz="900"/>
          </a:p>
        </p:txBody>
      </p:sp>
      <p:sp>
        <p:nvSpPr>
          <p:cNvPr id="58" name="TextBox 57">
            <a:extLst>
              <a:ext uri="{FF2B5EF4-FFF2-40B4-BE49-F238E27FC236}">
                <a16:creationId xmlns:a16="http://schemas.microsoft.com/office/drawing/2014/main" id="{0F887726-FBE8-4CF7-88E9-332A53BA1824}"/>
              </a:ext>
            </a:extLst>
          </p:cNvPr>
          <p:cNvSpPr txBox="1"/>
          <p:nvPr/>
        </p:nvSpPr>
        <p:spPr>
          <a:xfrm>
            <a:off x="7562689" y="4461614"/>
            <a:ext cx="1489448" cy="323268"/>
          </a:xfrm>
          <a:prstGeom prst="rect">
            <a:avLst/>
          </a:prstGeom>
          <a:solidFill>
            <a:schemeClr val="bg1"/>
          </a:solidFill>
          <a:ln>
            <a:solidFill>
              <a:schemeClr val="tx2"/>
            </a:solidFill>
          </a:ln>
        </p:spPr>
        <p:txBody>
          <a:bodyPr wrap="square" lIns="108000" tIns="108000" rIns="108000" bIns="108000" rtlCol="0" anchor="ctr" anchorCtr="0">
            <a:noAutofit/>
          </a:bodyPr>
          <a:lstStyle/>
          <a:p>
            <a:pPr algn="ctr"/>
            <a:r>
              <a:rPr lang="nl-NL" sz="1050"/>
              <a:t>Vergunbaarheid</a:t>
            </a:r>
            <a:endParaRPr lang="nl-NL" sz="900"/>
          </a:p>
        </p:txBody>
      </p:sp>
    </p:spTree>
    <p:extLst>
      <p:ext uri="{BB962C8B-B14F-4D97-AF65-F5344CB8AC3E}">
        <p14:creationId xmlns:p14="http://schemas.microsoft.com/office/powerpoint/2010/main" val="38412475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1750AE-46B2-451D-A37A-D202B8A3797A}"/>
              </a:ext>
            </a:extLst>
          </p:cNvPr>
          <p:cNvPicPr>
            <a:picLocks noChangeAspect="1"/>
          </p:cNvPicPr>
          <p:nvPr/>
        </p:nvPicPr>
        <p:blipFill rotWithShape="1">
          <a:blip r:embed="rId2">
            <a:extLst>
              <a:ext uri="{28A0092B-C50C-407E-A947-70E740481C1C}">
                <a14:useLocalDpi xmlns:a14="http://schemas.microsoft.com/office/drawing/2010/main" val="0"/>
              </a:ext>
            </a:extLst>
          </a:blip>
          <a:srcRect t="18543" b="15485"/>
          <a:stretch/>
        </p:blipFill>
        <p:spPr>
          <a:xfrm>
            <a:off x="427105" y="1156100"/>
            <a:ext cx="9754005" cy="4992490"/>
          </a:xfrm>
          <a:prstGeom prst="rect">
            <a:avLst/>
          </a:prstGeom>
        </p:spPr>
      </p:pic>
      <p:sp>
        <p:nvSpPr>
          <p:cNvPr id="2" name="Title 1">
            <a:extLst>
              <a:ext uri="{FF2B5EF4-FFF2-40B4-BE49-F238E27FC236}">
                <a16:creationId xmlns:a16="http://schemas.microsoft.com/office/drawing/2014/main" id="{0A6A3197-EC2F-477E-85EA-FDF78C8968FA}"/>
              </a:ext>
            </a:extLst>
          </p:cNvPr>
          <p:cNvSpPr>
            <a:spLocks noGrp="1"/>
          </p:cNvSpPr>
          <p:nvPr>
            <p:ph type="title"/>
          </p:nvPr>
        </p:nvSpPr>
        <p:spPr/>
        <p:txBody>
          <a:bodyPr/>
          <a:lstStyle/>
          <a:p>
            <a:r>
              <a:rPr lang="nl-NL"/>
              <a:t>WP5 Weging alternatieven (indicatief)</a:t>
            </a:r>
            <a:endParaRPr lang="en-US"/>
          </a:p>
        </p:txBody>
      </p:sp>
      <p:sp>
        <p:nvSpPr>
          <p:cNvPr id="4" name="Slide Number Placeholder 3">
            <a:extLst>
              <a:ext uri="{FF2B5EF4-FFF2-40B4-BE49-F238E27FC236}">
                <a16:creationId xmlns:a16="http://schemas.microsoft.com/office/drawing/2014/main" id="{70429369-180A-4B03-8685-73FA9EC5BAEF}"/>
              </a:ext>
            </a:extLst>
          </p:cNvPr>
          <p:cNvSpPr>
            <a:spLocks noGrp="1"/>
          </p:cNvSpPr>
          <p:nvPr>
            <p:ph type="sldNum" sz="quarter" idx="12"/>
          </p:nvPr>
        </p:nvSpPr>
        <p:spPr/>
        <p:txBody>
          <a:bodyPr/>
          <a:lstStyle/>
          <a:p>
            <a:fld id="{F42B3F14-D836-496B-80A2-23BE75BD68CB}" type="slidenum">
              <a:rPr lang="nl-NL" smtClean="0"/>
              <a:pPr/>
              <a:t>29</a:t>
            </a:fld>
            <a:endParaRPr lang="nl-NL"/>
          </a:p>
        </p:txBody>
      </p:sp>
      <p:pic>
        <p:nvPicPr>
          <p:cNvPr id="18" name="Picture 6" descr="Afbeeldingsresultaat voor logo verenging van waterbouwers">
            <a:extLst>
              <a:ext uri="{FF2B5EF4-FFF2-40B4-BE49-F238E27FC236}">
                <a16:creationId xmlns:a16="http://schemas.microsoft.com/office/drawing/2014/main" id="{C049B14B-AB9B-429D-BFDB-85FC86C89F6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Afbeeldingsresultaat voor logo Ecoshape">
            <a:extLst>
              <a:ext uri="{FF2B5EF4-FFF2-40B4-BE49-F238E27FC236}">
                <a16:creationId xmlns:a16="http://schemas.microsoft.com/office/drawing/2014/main" id="{96B5B39F-8DD7-4248-8679-91B32717A0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fbeeldingsresultaat voor logo TU Delft">
            <a:extLst>
              <a:ext uri="{FF2B5EF4-FFF2-40B4-BE49-F238E27FC236}">
                <a16:creationId xmlns:a16="http://schemas.microsoft.com/office/drawing/2014/main" id="{AC5344C2-25F3-4BF3-A96A-492036EBE0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Ijkswaterstaat-logo-nl - AA-Planadvies">
            <a:extLst>
              <a:ext uri="{FF2B5EF4-FFF2-40B4-BE49-F238E27FC236}">
                <a16:creationId xmlns:a16="http://schemas.microsoft.com/office/drawing/2014/main" id="{6093B30B-6F42-408D-B8FA-1A59AFFF118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7587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FC5A6-F0A2-44F3-B25C-63008C1DDB38}"/>
              </a:ext>
            </a:extLst>
          </p:cNvPr>
          <p:cNvSpPr>
            <a:spLocks noGrp="1"/>
          </p:cNvSpPr>
          <p:nvPr>
            <p:ph type="title"/>
          </p:nvPr>
        </p:nvSpPr>
        <p:spPr/>
        <p:txBody>
          <a:bodyPr/>
          <a:lstStyle/>
          <a:p>
            <a:r>
              <a:rPr lang="en-US" err="1">
                <a:latin typeface="Arial"/>
                <a:cs typeface="Arial"/>
              </a:rPr>
              <a:t>Plattegrond</a:t>
            </a:r>
            <a:r>
              <a:rPr lang="en-US">
                <a:latin typeface="Arial"/>
                <a:cs typeface="Arial"/>
              </a:rPr>
              <a:t> </a:t>
            </a:r>
            <a:r>
              <a:rPr lang="en-US" err="1">
                <a:latin typeface="Arial"/>
                <a:cs typeface="Arial"/>
              </a:rPr>
              <a:t>begane</a:t>
            </a:r>
            <a:r>
              <a:rPr lang="en-US">
                <a:latin typeface="Arial"/>
                <a:cs typeface="Arial"/>
              </a:rPr>
              <a:t> </a:t>
            </a:r>
            <a:r>
              <a:rPr lang="en-US" err="1">
                <a:latin typeface="Arial"/>
                <a:cs typeface="Arial"/>
              </a:rPr>
              <a:t>grond</a:t>
            </a:r>
            <a:endParaRPr lang="en-US" err="1"/>
          </a:p>
        </p:txBody>
      </p:sp>
      <p:pic>
        <p:nvPicPr>
          <p:cNvPr id="6" name="Picture 6">
            <a:extLst>
              <a:ext uri="{FF2B5EF4-FFF2-40B4-BE49-F238E27FC236}">
                <a16:creationId xmlns:a16="http://schemas.microsoft.com/office/drawing/2014/main" id="{D978928C-A928-4570-9E43-FE64EBBEF413}"/>
              </a:ext>
            </a:extLst>
          </p:cNvPr>
          <p:cNvPicPr>
            <a:picLocks noGrp="1" noChangeAspect="1"/>
          </p:cNvPicPr>
          <p:nvPr>
            <p:ph idx="1"/>
          </p:nvPr>
        </p:nvPicPr>
        <p:blipFill>
          <a:blip r:embed="rId2"/>
          <a:stretch>
            <a:fillRect/>
          </a:stretch>
        </p:blipFill>
        <p:spPr>
          <a:xfrm>
            <a:off x="1447456" y="1241164"/>
            <a:ext cx="7981146" cy="4677463"/>
          </a:xfrm>
        </p:spPr>
      </p:pic>
      <p:sp>
        <p:nvSpPr>
          <p:cNvPr id="4" name="Date Placeholder 3">
            <a:extLst>
              <a:ext uri="{FF2B5EF4-FFF2-40B4-BE49-F238E27FC236}">
                <a16:creationId xmlns:a16="http://schemas.microsoft.com/office/drawing/2014/main" id="{51C6C76B-68CE-4956-8562-A709110CE71A}"/>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9AF05AF9-ADA0-41FB-80C2-27C56127008D}"/>
              </a:ext>
            </a:extLst>
          </p:cNvPr>
          <p:cNvSpPr>
            <a:spLocks noGrp="1"/>
          </p:cNvSpPr>
          <p:nvPr>
            <p:ph type="sldNum" sz="quarter" idx="12"/>
          </p:nvPr>
        </p:nvSpPr>
        <p:spPr/>
        <p:txBody>
          <a:bodyPr/>
          <a:lstStyle/>
          <a:p>
            <a:fld id="{F42B3F14-D836-496B-80A2-23BE75BD68CB}" type="slidenum">
              <a:rPr lang="nl-NL" smtClean="0"/>
              <a:t>3</a:t>
            </a:fld>
            <a:endParaRPr lang="nl-NL"/>
          </a:p>
        </p:txBody>
      </p:sp>
    </p:spTree>
    <p:extLst>
      <p:ext uri="{BB962C8B-B14F-4D97-AF65-F5344CB8AC3E}">
        <p14:creationId xmlns:p14="http://schemas.microsoft.com/office/powerpoint/2010/main" val="40848939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4BE22-D18E-4017-A785-BB535C92539F}"/>
              </a:ext>
            </a:extLst>
          </p:cNvPr>
          <p:cNvSpPr>
            <a:spLocks noGrp="1"/>
          </p:cNvSpPr>
          <p:nvPr>
            <p:ph type="title"/>
          </p:nvPr>
        </p:nvSpPr>
        <p:spPr>
          <a:xfrm>
            <a:off x="750886" y="539275"/>
            <a:ext cx="10517113" cy="936000"/>
          </a:xfrm>
        </p:spPr>
        <p:txBody>
          <a:bodyPr/>
          <a:lstStyle/>
          <a:p>
            <a:r>
              <a:rPr lang="nl-NL"/>
              <a:t>Inzichten tot dusverre</a:t>
            </a:r>
            <a:endParaRPr lang="en-US"/>
          </a:p>
        </p:txBody>
      </p:sp>
      <p:sp>
        <p:nvSpPr>
          <p:cNvPr id="4" name="Date Placeholder 3">
            <a:extLst>
              <a:ext uri="{FF2B5EF4-FFF2-40B4-BE49-F238E27FC236}">
                <a16:creationId xmlns:a16="http://schemas.microsoft.com/office/drawing/2014/main" id="{6015A6D3-4429-494A-9409-D543D7F96828}"/>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4D5BD398-5ADB-481F-8A0E-D6376808D4A4}"/>
              </a:ext>
            </a:extLst>
          </p:cNvPr>
          <p:cNvSpPr>
            <a:spLocks noGrp="1"/>
          </p:cNvSpPr>
          <p:nvPr>
            <p:ph type="sldNum" sz="quarter" idx="12"/>
          </p:nvPr>
        </p:nvSpPr>
        <p:spPr/>
        <p:txBody>
          <a:bodyPr/>
          <a:lstStyle/>
          <a:p>
            <a:fld id="{F42B3F14-D836-496B-80A2-23BE75BD68CB}" type="slidenum">
              <a:rPr lang="nl-NL" smtClean="0"/>
              <a:t>30</a:t>
            </a:fld>
            <a:endParaRPr lang="nl-NL"/>
          </a:p>
        </p:txBody>
      </p:sp>
      <p:pic>
        <p:nvPicPr>
          <p:cNvPr id="6" name="Picture 6" descr="Afbeeldingsresultaat voor logo verenging van waterbouwers">
            <a:extLst>
              <a:ext uri="{FF2B5EF4-FFF2-40B4-BE49-F238E27FC236}">
                <a16:creationId xmlns:a16="http://schemas.microsoft.com/office/drawing/2014/main" id="{786B9BC7-989A-485C-AEB2-299228130F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Afbeeldingsresultaat voor logo Ecoshape">
            <a:extLst>
              <a:ext uri="{FF2B5EF4-FFF2-40B4-BE49-F238E27FC236}">
                <a16:creationId xmlns:a16="http://schemas.microsoft.com/office/drawing/2014/main" id="{22F46F39-138C-418E-B065-48FAE53B53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Afbeeldingsresultaat voor logo TU Delft">
            <a:extLst>
              <a:ext uri="{FF2B5EF4-FFF2-40B4-BE49-F238E27FC236}">
                <a16:creationId xmlns:a16="http://schemas.microsoft.com/office/drawing/2014/main" id="{B384308B-19C0-4D83-B333-902F88067F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jkswaterstaat-logo-nl - AA-Planadvies">
            <a:extLst>
              <a:ext uri="{FF2B5EF4-FFF2-40B4-BE49-F238E27FC236}">
                <a16:creationId xmlns:a16="http://schemas.microsoft.com/office/drawing/2014/main" id="{B29AE00C-8B4B-42DF-AD88-9559D077DF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10" name="Text Placeholder 8">
            <a:extLst>
              <a:ext uri="{FF2B5EF4-FFF2-40B4-BE49-F238E27FC236}">
                <a16:creationId xmlns:a16="http://schemas.microsoft.com/office/drawing/2014/main" id="{BC62CADA-8489-4DEC-9269-1C81C5B7FC8F}"/>
              </a:ext>
            </a:extLst>
          </p:cNvPr>
          <p:cNvSpPr txBox="1">
            <a:spLocks/>
          </p:cNvSpPr>
          <p:nvPr/>
        </p:nvSpPr>
        <p:spPr>
          <a:xfrm>
            <a:off x="750886" y="1007275"/>
            <a:ext cx="10987513" cy="4322763"/>
          </a:xfrm>
          <a:prstGeom prst="rect">
            <a:avLst/>
          </a:prstGeom>
        </p:spPr>
        <p:txBody>
          <a:bodyPr/>
          <a:lstStyle>
            <a:lvl1pPr marL="324000" indent="-3240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648000" indent="-3240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4pPr>
            <a:lvl5pPr marL="324000" indent="-324000" algn="l" defTabSz="914400" rtl="0" eaLnBrk="1" latinLnBrk="0" hangingPunct="1">
              <a:lnSpc>
                <a:spcPct val="90000"/>
              </a:lnSpc>
              <a:spcBef>
                <a:spcPts val="1000"/>
              </a:spcBef>
              <a:buSzPct val="90000"/>
              <a:buFont typeface="+mj-lt"/>
              <a:buAutoNum type="arabicPeriod"/>
              <a:defRPr sz="1800" kern="1200">
                <a:solidFill>
                  <a:schemeClr val="tx1"/>
                </a:solidFill>
                <a:latin typeface="Arial" panose="020B0604020202020204" pitchFamily="34" charset="0"/>
                <a:ea typeface="+mn-ea"/>
                <a:cs typeface="Arial" panose="020B0604020202020204" pitchFamily="34" charset="0"/>
              </a:defRPr>
            </a:lvl5pPr>
            <a:lvl6pPr marL="648000" indent="-324000" algn="l" defTabSz="914400" rtl="0" eaLnBrk="1" latinLnBrk="0" hangingPunct="1">
              <a:lnSpc>
                <a:spcPct val="90000"/>
              </a:lnSpc>
              <a:spcBef>
                <a:spcPts val="500"/>
              </a:spcBef>
              <a:buSzPct val="95000"/>
              <a:buFont typeface="+mj-lt"/>
              <a:buAutoNum type="alphaLcPeriod"/>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a:t>Verschillende locaties in projectgebied met structurele suppletiebehoefte + mogelijkheden voor suppleties </a:t>
            </a:r>
            <a:r>
              <a:rPr lang="nl-NL" err="1"/>
              <a:t>tbv</a:t>
            </a:r>
            <a:r>
              <a:rPr lang="nl-NL"/>
              <a:t> kustfundament</a:t>
            </a:r>
          </a:p>
          <a:p>
            <a:r>
              <a:rPr lang="nl-NL"/>
              <a:t>Kansrijke/interessante alternatieven voor klimaatneutraal onderhoud:</a:t>
            </a:r>
          </a:p>
          <a:p>
            <a:pPr lvl="1"/>
            <a:r>
              <a:rPr lang="nl-NL" b="1"/>
              <a:t>Onderhoudssuppleties met </a:t>
            </a:r>
            <a:r>
              <a:rPr lang="nl-NL" b="1" err="1"/>
              <a:t>klimaatneutrale</a:t>
            </a:r>
            <a:r>
              <a:rPr lang="nl-NL" b="1"/>
              <a:t> hopper </a:t>
            </a:r>
            <a:r>
              <a:rPr lang="nl-NL"/>
              <a:t>– aandachtspunt: contractvorm/gezonde markt, andere wijze van aanbrengen (</a:t>
            </a:r>
            <a:r>
              <a:rPr lang="nl-NL" err="1"/>
              <a:t>mozaiek</a:t>
            </a:r>
            <a:r>
              <a:rPr lang="nl-NL"/>
              <a:t>, zoutvaatje, bollen, zandbrommers) </a:t>
            </a:r>
          </a:p>
          <a:p>
            <a:pPr lvl="1"/>
            <a:r>
              <a:rPr lang="nl-NL" b="1"/>
              <a:t>Megasuppleties (strand/vooroever/eiland) met klimaatneutraal materieel met kansen voor opschaling </a:t>
            </a:r>
            <a:r>
              <a:rPr lang="nl-NL"/>
              <a:t>– aandachtspunt: vergunbaarheid (ecologie), verspreidbaarheid, </a:t>
            </a:r>
            <a:r>
              <a:rPr lang="nl-NL" err="1"/>
              <a:t>meekoppelkansen</a:t>
            </a:r>
            <a:endParaRPr lang="nl-NL"/>
          </a:p>
          <a:p>
            <a:pPr lvl="1"/>
            <a:r>
              <a:rPr lang="nl-NL" b="1"/>
              <a:t>(Semi-)continue suppleties (</a:t>
            </a:r>
            <a:r>
              <a:rPr lang="nl-NL" b="1" err="1"/>
              <a:t>by-pass</a:t>
            </a:r>
            <a:r>
              <a:rPr lang="nl-NL" b="1"/>
              <a:t> bij havens, korte pijplijn voor strandsuppleties, kabelhopper op vooroever) </a:t>
            </a:r>
            <a:r>
              <a:rPr lang="nl-NL"/>
              <a:t>– aandachtspunt: doorkruising scheepvaart/kabels/leidingen, vergunbaarheid (ecologie), verspreidbaarheid</a:t>
            </a:r>
          </a:p>
          <a:p>
            <a:pPr lvl="1"/>
            <a:r>
              <a:rPr lang="nl-NL"/>
              <a:t>…</a:t>
            </a:r>
          </a:p>
          <a:p>
            <a:r>
              <a:rPr lang="nl-NL"/>
              <a:t>Alternatieven onderscheiden zich (tot nu toe) met name op: morfologie, MKI, vergunbaarheid</a:t>
            </a:r>
          </a:p>
          <a:p>
            <a:r>
              <a:rPr lang="nl-NL"/>
              <a:t>Nog verder te onderzoeken:</a:t>
            </a:r>
          </a:p>
          <a:p>
            <a:pPr lvl="1"/>
            <a:r>
              <a:rPr lang="nl-NL"/>
              <a:t>Verspreidbaarheid van suppleties afhankelijk van locatie kustlangs en </a:t>
            </a:r>
            <a:r>
              <a:rPr lang="nl-NL" err="1"/>
              <a:t>kustdwars</a:t>
            </a:r>
            <a:endParaRPr lang="nl-NL"/>
          </a:p>
          <a:p>
            <a:pPr lvl="1"/>
            <a:r>
              <a:rPr lang="nl-NL"/>
              <a:t>Inpassing van alternatieven in het </a:t>
            </a:r>
            <a:r>
              <a:rPr lang="nl-NL" err="1"/>
              <a:t>kustvak</a:t>
            </a:r>
            <a:r>
              <a:rPr lang="nl-NL"/>
              <a:t> (wat kan waar?)</a:t>
            </a:r>
          </a:p>
          <a:p>
            <a:pPr lvl="1"/>
            <a:r>
              <a:rPr lang="nl-NL"/>
              <a:t>Meenemen ecologische &amp; contractuele aspecten</a:t>
            </a:r>
          </a:p>
          <a:p>
            <a:pPr lvl="1"/>
            <a:r>
              <a:rPr lang="nl-NL"/>
              <a:t>(Kwantitatieve) evaluatie van alternatieven op afwegingskader</a:t>
            </a:r>
          </a:p>
          <a:p>
            <a:pPr lvl="1"/>
            <a:r>
              <a:rPr lang="nl-NL"/>
              <a:t>Opschaalbaarheid en toepasbaarheid elders langs NL kust </a:t>
            </a:r>
          </a:p>
        </p:txBody>
      </p:sp>
    </p:spTree>
    <p:extLst>
      <p:ext uri="{BB962C8B-B14F-4D97-AF65-F5344CB8AC3E}">
        <p14:creationId xmlns:p14="http://schemas.microsoft.com/office/powerpoint/2010/main" val="41195846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4BE22-D18E-4017-A785-BB535C92539F}"/>
              </a:ext>
            </a:extLst>
          </p:cNvPr>
          <p:cNvSpPr>
            <a:spLocks noGrp="1"/>
          </p:cNvSpPr>
          <p:nvPr>
            <p:ph type="title"/>
          </p:nvPr>
        </p:nvSpPr>
        <p:spPr>
          <a:xfrm>
            <a:off x="750886" y="539275"/>
            <a:ext cx="10517113" cy="936000"/>
          </a:xfrm>
        </p:spPr>
        <p:txBody>
          <a:bodyPr/>
          <a:lstStyle/>
          <a:p>
            <a:r>
              <a:rPr lang="nl-NL"/>
              <a:t>Planning</a:t>
            </a:r>
            <a:endParaRPr lang="en-US"/>
          </a:p>
        </p:txBody>
      </p:sp>
      <p:sp>
        <p:nvSpPr>
          <p:cNvPr id="3" name="Content Placeholder 2">
            <a:extLst>
              <a:ext uri="{FF2B5EF4-FFF2-40B4-BE49-F238E27FC236}">
                <a16:creationId xmlns:a16="http://schemas.microsoft.com/office/drawing/2014/main" id="{1823420B-CB2F-47A5-A074-A3540A8521A7}"/>
              </a:ext>
            </a:extLst>
          </p:cNvPr>
          <p:cNvSpPr>
            <a:spLocks noGrp="1"/>
          </p:cNvSpPr>
          <p:nvPr>
            <p:ph idx="1"/>
          </p:nvPr>
        </p:nvSpPr>
        <p:spPr>
          <a:xfrm>
            <a:off x="766944" y="1386603"/>
            <a:ext cx="11201219" cy="4320000"/>
          </a:xfrm>
        </p:spPr>
        <p:txBody>
          <a:bodyPr/>
          <a:lstStyle/>
          <a:p>
            <a:pPr marL="0" indent="0">
              <a:buNone/>
            </a:pPr>
            <a:r>
              <a:rPr lang="en-US">
                <a:highlight>
                  <a:srgbClr val="FFFFFF"/>
                </a:highlight>
              </a:rPr>
              <a:t>Tot </a:t>
            </a:r>
            <a:r>
              <a:rPr lang="en-US" err="1">
                <a:highlight>
                  <a:srgbClr val="FFFFFF"/>
                </a:highlight>
              </a:rPr>
              <a:t>zomer</a:t>
            </a:r>
            <a:r>
              <a:rPr lang="en-US">
                <a:highlight>
                  <a:srgbClr val="FFFFFF"/>
                </a:highlight>
              </a:rPr>
              <a:t> 2022:</a:t>
            </a:r>
          </a:p>
          <a:p>
            <a:pPr lvl="1"/>
            <a:r>
              <a:rPr lang="en-US" sz="1800" err="1">
                <a:highlight>
                  <a:srgbClr val="FFFFFF"/>
                </a:highlight>
              </a:rPr>
              <a:t>Evalueren</a:t>
            </a:r>
            <a:r>
              <a:rPr lang="en-US" sz="1800">
                <a:highlight>
                  <a:srgbClr val="FFFFFF"/>
                </a:highlight>
              </a:rPr>
              <a:t> </a:t>
            </a:r>
            <a:r>
              <a:rPr lang="en-US" sz="1800" err="1">
                <a:highlight>
                  <a:srgbClr val="FFFFFF"/>
                </a:highlight>
              </a:rPr>
              <a:t>meest</a:t>
            </a:r>
            <a:r>
              <a:rPr lang="en-US" sz="1800">
                <a:highlight>
                  <a:srgbClr val="FFFFFF"/>
                </a:highlight>
              </a:rPr>
              <a:t> </a:t>
            </a:r>
            <a:r>
              <a:rPr lang="en-US" sz="1800" err="1">
                <a:highlight>
                  <a:srgbClr val="FFFFFF"/>
                </a:highlight>
              </a:rPr>
              <a:t>kansrijke</a:t>
            </a:r>
            <a:r>
              <a:rPr lang="en-US" sz="1800">
                <a:highlight>
                  <a:srgbClr val="FFFFFF"/>
                </a:highlight>
              </a:rPr>
              <a:t> </a:t>
            </a:r>
            <a:r>
              <a:rPr lang="en-US" sz="1800" err="1">
                <a:highlight>
                  <a:srgbClr val="FFFFFF"/>
                </a:highlight>
              </a:rPr>
              <a:t>combinaties</a:t>
            </a:r>
            <a:r>
              <a:rPr lang="en-US" sz="1800">
                <a:highlight>
                  <a:srgbClr val="FFFFFF"/>
                </a:highlight>
              </a:rPr>
              <a:t> op </a:t>
            </a:r>
            <a:r>
              <a:rPr lang="en-US" sz="1800" err="1">
                <a:highlight>
                  <a:srgbClr val="FFFFFF"/>
                </a:highlight>
              </a:rPr>
              <a:t>afwegingskader</a:t>
            </a:r>
            <a:endParaRPr lang="en-US" sz="1800">
              <a:highlight>
                <a:srgbClr val="FFFFFF"/>
              </a:highlight>
            </a:endParaRPr>
          </a:p>
          <a:p>
            <a:pPr lvl="1"/>
            <a:r>
              <a:rPr lang="en-US" sz="1800" err="1">
                <a:highlight>
                  <a:srgbClr val="FFFFFF"/>
                </a:highlight>
              </a:rPr>
              <a:t>Inpassing</a:t>
            </a:r>
            <a:r>
              <a:rPr lang="en-US" sz="1800">
                <a:highlight>
                  <a:srgbClr val="FFFFFF"/>
                </a:highlight>
              </a:rPr>
              <a:t> op </a:t>
            </a:r>
            <a:r>
              <a:rPr lang="en-US" sz="1800" err="1">
                <a:highlight>
                  <a:srgbClr val="FFFFFF"/>
                </a:highlight>
              </a:rPr>
              <a:t>locaties</a:t>
            </a:r>
            <a:r>
              <a:rPr lang="en-US" sz="1800">
                <a:highlight>
                  <a:srgbClr val="FFFFFF"/>
                </a:highlight>
              </a:rPr>
              <a:t> </a:t>
            </a:r>
            <a:r>
              <a:rPr lang="en-US" sz="1800" err="1">
                <a:highlight>
                  <a:srgbClr val="FFFFFF"/>
                </a:highlight>
              </a:rPr>
              <a:t>langs</a:t>
            </a:r>
            <a:r>
              <a:rPr lang="en-US" sz="1800">
                <a:highlight>
                  <a:srgbClr val="FFFFFF"/>
                </a:highlight>
              </a:rPr>
              <a:t> </a:t>
            </a:r>
            <a:r>
              <a:rPr lang="en-US" sz="1800" err="1">
                <a:highlight>
                  <a:srgbClr val="FFFFFF"/>
                </a:highlight>
              </a:rPr>
              <a:t>kustvak</a:t>
            </a:r>
            <a:r>
              <a:rPr lang="en-US" sz="1800">
                <a:highlight>
                  <a:srgbClr val="FFFFFF"/>
                </a:highlight>
              </a:rPr>
              <a:t> (IJmuiden-Texel) </a:t>
            </a:r>
            <a:r>
              <a:rPr lang="en-US" sz="1800">
                <a:highlight>
                  <a:srgbClr val="FFFFFF"/>
                </a:highlight>
                <a:sym typeface="Wingdings" panose="05000000000000000000" pitchFamily="2" charset="2"/>
              </a:rPr>
              <a:t> </a:t>
            </a:r>
            <a:r>
              <a:rPr lang="en-US" sz="1800" err="1">
                <a:highlight>
                  <a:srgbClr val="FFFFFF"/>
                </a:highlight>
                <a:sym typeface="Wingdings" panose="05000000000000000000" pitchFamily="2" charset="2"/>
              </a:rPr>
              <a:t>eerste</a:t>
            </a:r>
            <a:r>
              <a:rPr lang="en-US" sz="1800">
                <a:highlight>
                  <a:srgbClr val="FFFFFF"/>
                </a:highlight>
                <a:sym typeface="Wingdings" panose="05000000000000000000" pitchFamily="2" charset="2"/>
              </a:rPr>
              <a:t> </a:t>
            </a:r>
            <a:r>
              <a:rPr lang="en-US" sz="1800" err="1">
                <a:highlight>
                  <a:srgbClr val="FFFFFF"/>
                </a:highlight>
                <a:sym typeface="Wingdings" panose="05000000000000000000" pitchFamily="2" charset="2"/>
              </a:rPr>
              <a:t>oefening</a:t>
            </a:r>
            <a:r>
              <a:rPr lang="en-US" sz="1800">
                <a:highlight>
                  <a:srgbClr val="FFFFFF"/>
                </a:highlight>
                <a:sym typeface="Wingdings" panose="05000000000000000000" pitchFamily="2" charset="2"/>
              </a:rPr>
              <a:t> in break-outs </a:t>
            </a:r>
            <a:r>
              <a:rPr lang="en-US" sz="1800" err="1">
                <a:highlight>
                  <a:srgbClr val="FFFFFF"/>
                </a:highlight>
                <a:sym typeface="Wingdings" panose="05000000000000000000" pitchFamily="2" charset="2"/>
              </a:rPr>
              <a:t>vanmiddag</a:t>
            </a:r>
            <a:endParaRPr lang="en-US" sz="1800">
              <a:highlight>
                <a:srgbClr val="FFFFFF"/>
              </a:highlight>
            </a:endParaRPr>
          </a:p>
          <a:p>
            <a:pPr lvl="1"/>
            <a:r>
              <a:rPr lang="en-US" sz="1800" err="1">
                <a:highlight>
                  <a:srgbClr val="FFFFFF"/>
                </a:highlight>
              </a:rPr>
              <a:t>Meewegen</a:t>
            </a:r>
            <a:r>
              <a:rPr lang="en-US" sz="1800">
                <a:highlight>
                  <a:srgbClr val="FFFFFF"/>
                </a:highlight>
              </a:rPr>
              <a:t> </a:t>
            </a:r>
            <a:r>
              <a:rPr lang="en-US" sz="1800" err="1">
                <a:highlight>
                  <a:srgbClr val="FFFFFF"/>
                </a:highlight>
              </a:rPr>
              <a:t>opschaalbaarheid</a:t>
            </a:r>
            <a:r>
              <a:rPr lang="en-US" sz="1800">
                <a:highlight>
                  <a:srgbClr val="FFFFFF"/>
                </a:highlight>
              </a:rPr>
              <a:t> </a:t>
            </a:r>
            <a:r>
              <a:rPr lang="en-US" sz="1800">
                <a:highlight>
                  <a:srgbClr val="FFFFFF"/>
                </a:highlight>
                <a:sym typeface="Wingdings" panose="05000000000000000000" pitchFamily="2" charset="2"/>
              </a:rPr>
              <a:t> link met keynote Petra Goessen</a:t>
            </a:r>
            <a:endParaRPr lang="en-US" sz="1800">
              <a:highlight>
                <a:srgbClr val="FFFFFF"/>
              </a:highlight>
            </a:endParaRPr>
          </a:p>
          <a:p>
            <a:pPr lvl="1"/>
            <a:r>
              <a:rPr lang="en-US" sz="1800" err="1">
                <a:highlight>
                  <a:srgbClr val="FFFFFF"/>
                </a:highlight>
              </a:rPr>
              <a:t>Meewegen</a:t>
            </a:r>
            <a:r>
              <a:rPr lang="en-US" sz="1800">
                <a:highlight>
                  <a:srgbClr val="FFFFFF"/>
                </a:highlight>
              </a:rPr>
              <a:t> </a:t>
            </a:r>
            <a:r>
              <a:rPr lang="en-US" sz="1800" err="1">
                <a:highlight>
                  <a:srgbClr val="FFFFFF"/>
                </a:highlight>
              </a:rPr>
              <a:t>natuurinclusiviteit</a:t>
            </a:r>
            <a:r>
              <a:rPr lang="en-US" sz="1800">
                <a:highlight>
                  <a:srgbClr val="FFFFFF"/>
                </a:highlight>
              </a:rPr>
              <a:t> </a:t>
            </a:r>
            <a:r>
              <a:rPr lang="en-US" sz="1800">
                <a:highlight>
                  <a:srgbClr val="FFFFFF"/>
                </a:highlight>
                <a:sym typeface="Wingdings" panose="05000000000000000000" pitchFamily="2" charset="2"/>
              </a:rPr>
              <a:t> link met keynote Martin Baptist</a:t>
            </a:r>
            <a:endParaRPr lang="en-US" sz="1800">
              <a:highlight>
                <a:srgbClr val="FFFFFF"/>
              </a:highlight>
            </a:endParaRPr>
          </a:p>
          <a:p>
            <a:pPr lvl="1"/>
            <a:r>
              <a:rPr lang="en-US" sz="1800" err="1">
                <a:highlight>
                  <a:srgbClr val="FFFFFF"/>
                </a:highlight>
              </a:rPr>
              <a:t>Uitwerken</a:t>
            </a:r>
            <a:r>
              <a:rPr lang="en-US" sz="1800">
                <a:highlight>
                  <a:srgbClr val="FFFFFF"/>
                </a:highlight>
              </a:rPr>
              <a:t> </a:t>
            </a:r>
            <a:r>
              <a:rPr lang="en-US" sz="1800" err="1">
                <a:highlight>
                  <a:srgbClr val="FFFFFF"/>
                </a:highlight>
              </a:rPr>
              <a:t>strategie</a:t>
            </a:r>
            <a:r>
              <a:rPr lang="en-US" sz="1800">
                <a:highlight>
                  <a:srgbClr val="FFFFFF"/>
                </a:highlight>
              </a:rPr>
              <a:t> </a:t>
            </a:r>
            <a:r>
              <a:rPr lang="en-US" sz="1800" err="1">
                <a:highlight>
                  <a:srgbClr val="FFFFFF"/>
                </a:highlight>
              </a:rPr>
              <a:t>voor</a:t>
            </a:r>
            <a:r>
              <a:rPr lang="en-US" sz="1800">
                <a:highlight>
                  <a:srgbClr val="FFFFFF"/>
                </a:highlight>
              </a:rPr>
              <a:t> </a:t>
            </a:r>
            <a:r>
              <a:rPr lang="en-US" sz="1800" err="1">
                <a:highlight>
                  <a:srgbClr val="FFFFFF"/>
                </a:highlight>
              </a:rPr>
              <a:t>contracten</a:t>
            </a:r>
            <a:r>
              <a:rPr lang="en-US" sz="1800">
                <a:highlight>
                  <a:srgbClr val="FFFFFF"/>
                </a:highlight>
              </a:rPr>
              <a:t> en </a:t>
            </a:r>
            <a:r>
              <a:rPr lang="en-US" sz="1800" err="1">
                <a:highlight>
                  <a:srgbClr val="FFFFFF"/>
                </a:highlight>
              </a:rPr>
              <a:t>samenwerken</a:t>
            </a:r>
            <a:r>
              <a:rPr lang="en-US" sz="1800">
                <a:highlight>
                  <a:srgbClr val="FFFFFF"/>
                </a:highlight>
              </a:rPr>
              <a:t> </a:t>
            </a:r>
            <a:r>
              <a:rPr lang="en-US" sz="1800">
                <a:highlight>
                  <a:srgbClr val="FFFFFF"/>
                </a:highlight>
                <a:sym typeface="Wingdings" panose="05000000000000000000" pitchFamily="2" charset="2"/>
              </a:rPr>
              <a:t> link met keynote Hans </a:t>
            </a:r>
            <a:r>
              <a:rPr lang="en-US" sz="1800" err="1">
                <a:highlight>
                  <a:srgbClr val="FFFFFF"/>
                </a:highlight>
                <a:sym typeface="Wingdings" panose="05000000000000000000" pitchFamily="2" charset="2"/>
              </a:rPr>
              <a:t>Boes</a:t>
            </a:r>
            <a:endParaRPr lang="en-US" sz="1800">
              <a:highlight>
                <a:srgbClr val="FFFFFF"/>
              </a:highlight>
            </a:endParaRPr>
          </a:p>
          <a:p>
            <a:pPr lvl="1"/>
            <a:r>
              <a:rPr lang="en-US" sz="1800">
                <a:highlight>
                  <a:srgbClr val="FFFFFF"/>
                </a:highlight>
              </a:rPr>
              <a:t>Rapportage</a:t>
            </a:r>
          </a:p>
          <a:p>
            <a:pPr marL="0" indent="0">
              <a:buNone/>
            </a:pPr>
            <a:endParaRPr lang="en-US">
              <a:highlight>
                <a:srgbClr val="FFFFFF"/>
              </a:highlight>
            </a:endParaRPr>
          </a:p>
          <a:p>
            <a:pPr marL="0" indent="0">
              <a:buNone/>
            </a:pPr>
            <a:r>
              <a:rPr lang="en-US" err="1">
                <a:highlight>
                  <a:srgbClr val="FFFFFF"/>
                </a:highlight>
              </a:rPr>
              <a:t>Daarna</a:t>
            </a:r>
            <a:r>
              <a:rPr lang="en-US">
                <a:highlight>
                  <a:srgbClr val="FFFFFF"/>
                </a:highlight>
              </a:rPr>
              <a:t> (sept 2022-mrt 2023):</a:t>
            </a:r>
          </a:p>
          <a:p>
            <a:pPr lvl="1"/>
            <a:r>
              <a:rPr lang="en-US" sz="1800" err="1">
                <a:highlight>
                  <a:srgbClr val="FFFFFF"/>
                </a:highlight>
              </a:rPr>
              <a:t>Discussie</a:t>
            </a:r>
            <a:r>
              <a:rPr lang="en-US" sz="1800">
                <a:highlight>
                  <a:srgbClr val="FFFFFF"/>
                </a:highlight>
              </a:rPr>
              <a:t> met stakeholders in ‘</a:t>
            </a:r>
            <a:r>
              <a:rPr lang="en-US" sz="1800" err="1">
                <a:highlight>
                  <a:srgbClr val="FFFFFF"/>
                </a:highlight>
              </a:rPr>
              <a:t>driehoek</a:t>
            </a:r>
            <a:r>
              <a:rPr lang="en-US" sz="1800">
                <a:highlight>
                  <a:srgbClr val="FFFFFF"/>
                </a:highlight>
              </a:rPr>
              <a:t>’</a:t>
            </a:r>
          </a:p>
          <a:p>
            <a:pPr lvl="1"/>
            <a:r>
              <a:rPr lang="en-US" sz="1800" err="1">
                <a:highlight>
                  <a:srgbClr val="FFFFFF"/>
                </a:highlight>
              </a:rPr>
              <a:t>Toepasbaarheid</a:t>
            </a:r>
            <a:r>
              <a:rPr lang="en-US" sz="1800">
                <a:highlight>
                  <a:srgbClr val="FFFFFF"/>
                </a:highlight>
              </a:rPr>
              <a:t> op </a:t>
            </a:r>
            <a:r>
              <a:rPr lang="en-US" sz="1800" err="1">
                <a:highlight>
                  <a:srgbClr val="FFFFFF"/>
                </a:highlight>
              </a:rPr>
              <a:t>andere</a:t>
            </a:r>
            <a:r>
              <a:rPr lang="en-US" sz="1800">
                <a:highlight>
                  <a:srgbClr val="FFFFFF"/>
                </a:highlight>
              </a:rPr>
              <a:t> </a:t>
            </a:r>
            <a:r>
              <a:rPr lang="en-US" sz="1800" err="1">
                <a:highlight>
                  <a:srgbClr val="FFFFFF"/>
                </a:highlight>
              </a:rPr>
              <a:t>locaties</a:t>
            </a:r>
            <a:r>
              <a:rPr lang="en-US" sz="1800">
                <a:highlight>
                  <a:srgbClr val="FFFFFF"/>
                </a:highlight>
              </a:rPr>
              <a:t> </a:t>
            </a:r>
            <a:r>
              <a:rPr lang="en-US" sz="1800" err="1">
                <a:highlight>
                  <a:srgbClr val="FFFFFF"/>
                </a:highlight>
              </a:rPr>
              <a:t>langs</a:t>
            </a:r>
            <a:r>
              <a:rPr lang="en-US" sz="1800">
                <a:highlight>
                  <a:srgbClr val="FFFFFF"/>
                </a:highlight>
              </a:rPr>
              <a:t> NL </a:t>
            </a:r>
            <a:r>
              <a:rPr lang="en-US" sz="1800" err="1">
                <a:highlight>
                  <a:srgbClr val="FFFFFF"/>
                </a:highlight>
              </a:rPr>
              <a:t>kust</a:t>
            </a:r>
            <a:endParaRPr lang="en-US" sz="1800">
              <a:highlight>
                <a:srgbClr val="FFFFFF"/>
              </a:highlight>
            </a:endParaRPr>
          </a:p>
          <a:p>
            <a:pPr lvl="1"/>
            <a:r>
              <a:rPr lang="en-US" sz="1800" err="1">
                <a:highlight>
                  <a:srgbClr val="FFFFFF"/>
                </a:highlight>
              </a:rPr>
              <a:t>Nadenken</a:t>
            </a:r>
            <a:r>
              <a:rPr lang="en-US" sz="1800">
                <a:highlight>
                  <a:srgbClr val="FFFFFF"/>
                </a:highlight>
              </a:rPr>
              <a:t> over </a:t>
            </a:r>
            <a:r>
              <a:rPr lang="en-US" sz="1800" err="1">
                <a:highlight>
                  <a:srgbClr val="FFFFFF"/>
                </a:highlight>
              </a:rPr>
              <a:t>evt</a:t>
            </a:r>
            <a:r>
              <a:rPr lang="en-US" sz="1800">
                <a:highlight>
                  <a:srgbClr val="FFFFFF"/>
                </a:highlight>
              </a:rPr>
              <a:t>. pilots</a:t>
            </a:r>
          </a:p>
          <a:p>
            <a:pPr lvl="1"/>
            <a:r>
              <a:rPr lang="en-US" sz="1800">
                <a:highlight>
                  <a:srgbClr val="FFFFFF"/>
                </a:highlight>
              </a:rPr>
              <a:t>Workshop ism Arcadis (</a:t>
            </a:r>
            <a:r>
              <a:rPr lang="en-US" sz="1800" err="1">
                <a:highlight>
                  <a:srgbClr val="FFFFFF"/>
                </a:highlight>
              </a:rPr>
              <a:t>najaar</a:t>
            </a:r>
            <a:r>
              <a:rPr lang="en-US" sz="1800">
                <a:highlight>
                  <a:srgbClr val="FFFFFF"/>
                </a:highlight>
              </a:rPr>
              <a:t> 2022/begin 2023)</a:t>
            </a:r>
          </a:p>
          <a:p>
            <a:pPr lvl="1"/>
            <a:r>
              <a:rPr lang="en-US" sz="1800">
                <a:highlight>
                  <a:srgbClr val="FFFFFF"/>
                </a:highlight>
              </a:rPr>
              <a:t>Rapportage &amp; </a:t>
            </a:r>
            <a:r>
              <a:rPr lang="en-US" sz="1800" err="1">
                <a:highlight>
                  <a:srgbClr val="FFFFFF"/>
                </a:highlight>
              </a:rPr>
              <a:t>advies</a:t>
            </a:r>
            <a:endParaRPr lang="en-US" sz="1800">
              <a:highlight>
                <a:srgbClr val="FFFFFF"/>
              </a:highlight>
            </a:endParaRPr>
          </a:p>
        </p:txBody>
      </p:sp>
      <p:sp>
        <p:nvSpPr>
          <p:cNvPr id="4" name="Date Placeholder 3">
            <a:extLst>
              <a:ext uri="{FF2B5EF4-FFF2-40B4-BE49-F238E27FC236}">
                <a16:creationId xmlns:a16="http://schemas.microsoft.com/office/drawing/2014/main" id="{6015A6D3-4429-494A-9409-D543D7F96828}"/>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4D5BD398-5ADB-481F-8A0E-D6376808D4A4}"/>
              </a:ext>
            </a:extLst>
          </p:cNvPr>
          <p:cNvSpPr>
            <a:spLocks noGrp="1"/>
          </p:cNvSpPr>
          <p:nvPr>
            <p:ph type="sldNum" sz="quarter" idx="12"/>
          </p:nvPr>
        </p:nvSpPr>
        <p:spPr/>
        <p:txBody>
          <a:bodyPr/>
          <a:lstStyle/>
          <a:p>
            <a:fld id="{F42B3F14-D836-496B-80A2-23BE75BD68CB}" type="slidenum">
              <a:rPr lang="nl-NL" smtClean="0"/>
              <a:t>31</a:t>
            </a:fld>
            <a:endParaRPr lang="nl-NL"/>
          </a:p>
        </p:txBody>
      </p:sp>
      <p:pic>
        <p:nvPicPr>
          <p:cNvPr id="6" name="Picture 6" descr="Afbeeldingsresultaat voor logo verenging van waterbouwers">
            <a:extLst>
              <a:ext uri="{FF2B5EF4-FFF2-40B4-BE49-F238E27FC236}">
                <a16:creationId xmlns:a16="http://schemas.microsoft.com/office/drawing/2014/main" id="{786B9BC7-989A-485C-AEB2-299228130F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Afbeeldingsresultaat voor logo Ecoshape">
            <a:extLst>
              <a:ext uri="{FF2B5EF4-FFF2-40B4-BE49-F238E27FC236}">
                <a16:creationId xmlns:a16="http://schemas.microsoft.com/office/drawing/2014/main" id="{22F46F39-138C-418E-B065-48FAE53B53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Afbeeldingsresultaat voor logo TU Delft">
            <a:extLst>
              <a:ext uri="{FF2B5EF4-FFF2-40B4-BE49-F238E27FC236}">
                <a16:creationId xmlns:a16="http://schemas.microsoft.com/office/drawing/2014/main" id="{B384308B-19C0-4D83-B333-902F88067F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jkswaterstaat-logo-nl - AA-Planadvies">
            <a:extLst>
              <a:ext uri="{FF2B5EF4-FFF2-40B4-BE49-F238E27FC236}">
                <a16:creationId xmlns:a16="http://schemas.microsoft.com/office/drawing/2014/main" id="{B29AE00C-8B4B-42DF-AD88-9559D077DF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40890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4BE22-D18E-4017-A785-BB535C92539F}"/>
              </a:ext>
            </a:extLst>
          </p:cNvPr>
          <p:cNvSpPr>
            <a:spLocks noGrp="1"/>
          </p:cNvSpPr>
          <p:nvPr>
            <p:ph type="title"/>
          </p:nvPr>
        </p:nvSpPr>
        <p:spPr>
          <a:xfrm>
            <a:off x="750886" y="539275"/>
            <a:ext cx="10517113" cy="936000"/>
          </a:xfrm>
        </p:spPr>
        <p:txBody>
          <a:bodyPr/>
          <a:lstStyle/>
          <a:p>
            <a:r>
              <a:rPr lang="nl-NL"/>
              <a:t>Opdracht voor break-outs vanmiddag</a:t>
            </a:r>
            <a:endParaRPr lang="en-US"/>
          </a:p>
        </p:txBody>
      </p:sp>
      <p:sp>
        <p:nvSpPr>
          <p:cNvPr id="3" name="Content Placeholder 2">
            <a:extLst>
              <a:ext uri="{FF2B5EF4-FFF2-40B4-BE49-F238E27FC236}">
                <a16:creationId xmlns:a16="http://schemas.microsoft.com/office/drawing/2014/main" id="{1823420B-CB2F-47A5-A074-A3540A8521A7}"/>
              </a:ext>
            </a:extLst>
          </p:cNvPr>
          <p:cNvSpPr>
            <a:spLocks noGrp="1"/>
          </p:cNvSpPr>
          <p:nvPr>
            <p:ph idx="1"/>
          </p:nvPr>
        </p:nvSpPr>
        <p:spPr>
          <a:xfrm>
            <a:off x="634100" y="1264302"/>
            <a:ext cx="7322500" cy="4320000"/>
          </a:xfrm>
        </p:spPr>
        <p:txBody>
          <a:bodyPr/>
          <a:lstStyle/>
          <a:p>
            <a:pPr marL="0" indent="0">
              <a:buNone/>
            </a:pPr>
            <a:r>
              <a:rPr lang="nl-NL" sz="1800"/>
              <a:t>Vanuit 3 perspectieven (klimaatneutraal, </a:t>
            </a:r>
            <a:r>
              <a:rPr lang="nl-NL" sz="1800" err="1"/>
              <a:t>opschaalbaar</a:t>
            </a:r>
            <a:r>
              <a:rPr lang="nl-NL" sz="1800"/>
              <a:t>, </a:t>
            </a:r>
            <a:r>
              <a:rPr lang="nl-NL" sz="1800" err="1"/>
              <a:t>natuurinclusief</a:t>
            </a:r>
            <a:r>
              <a:rPr lang="nl-NL" sz="1800"/>
              <a:t>) nadenken over toekomstig kustonderhoud:</a:t>
            </a:r>
          </a:p>
          <a:p>
            <a:r>
              <a:rPr lang="nl-NL"/>
              <a:t>Welke alternatieven zou je onderzocht willen hebben vanuit het gekozen perspectief</a:t>
            </a:r>
          </a:p>
          <a:p>
            <a:r>
              <a:rPr lang="nl-NL"/>
              <a:t>Waar langs het </a:t>
            </a:r>
            <a:r>
              <a:rPr lang="nl-NL" err="1"/>
              <a:t>kustvak</a:t>
            </a:r>
            <a:r>
              <a:rPr lang="nl-NL"/>
              <a:t> zie je dat voor je? </a:t>
            </a:r>
            <a:endParaRPr lang="en-US" sz="2200"/>
          </a:p>
          <a:p>
            <a:r>
              <a:rPr lang="nl-NL"/>
              <a:t>Welke wijze van samenwerken/contracteren zou je hierbij willen onderzoeken?</a:t>
            </a:r>
            <a:endParaRPr lang="en-US" sz="2000"/>
          </a:p>
        </p:txBody>
      </p:sp>
      <p:sp>
        <p:nvSpPr>
          <p:cNvPr id="4" name="Date Placeholder 3">
            <a:extLst>
              <a:ext uri="{FF2B5EF4-FFF2-40B4-BE49-F238E27FC236}">
                <a16:creationId xmlns:a16="http://schemas.microsoft.com/office/drawing/2014/main" id="{6015A6D3-4429-494A-9409-D543D7F96828}"/>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4D5BD398-5ADB-481F-8A0E-D6376808D4A4}"/>
              </a:ext>
            </a:extLst>
          </p:cNvPr>
          <p:cNvSpPr>
            <a:spLocks noGrp="1"/>
          </p:cNvSpPr>
          <p:nvPr>
            <p:ph type="sldNum" sz="quarter" idx="12"/>
          </p:nvPr>
        </p:nvSpPr>
        <p:spPr/>
        <p:txBody>
          <a:bodyPr/>
          <a:lstStyle/>
          <a:p>
            <a:fld id="{F42B3F14-D836-496B-80A2-23BE75BD68CB}" type="slidenum">
              <a:rPr lang="nl-NL" smtClean="0"/>
              <a:t>32</a:t>
            </a:fld>
            <a:endParaRPr lang="nl-NL"/>
          </a:p>
        </p:txBody>
      </p:sp>
      <p:pic>
        <p:nvPicPr>
          <p:cNvPr id="6" name="Picture 6" descr="Afbeeldingsresultaat voor logo verenging van waterbouwers">
            <a:extLst>
              <a:ext uri="{FF2B5EF4-FFF2-40B4-BE49-F238E27FC236}">
                <a16:creationId xmlns:a16="http://schemas.microsoft.com/office/drawing/2014/main" id="{786B9BC7-989A-485C-AEB2-299228130F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Afbeeldingsresultaat voor logo Ecoshape">
            <a:extLst>
              <a:ext uri="{FF2B5EF4-FFF2-40B4-BE49-F238E27FC236}">
                <a16:creationId xmlns:a16="http://schemas.microsoft.com/office/drawing/2014/main" id="{22F46F39-138C-418E-B065-48FAE53B53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Afbeeldingsresultaat voor logo TU Delft">
            <a:extLst>
              <a:ext uri="{FF2B5EF4-FFF2-40B4-BE49-F238E27FC236}">
                <a16:creationId xmlns:a16="http://schemas.microsoft.com/office/drawing/2014/main" id="{B384308B-19C0-4D83-B333-902F88067F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jkswaterstaat-logo-nl - AA-Planadvies">
            <a:extLst>
              <a:ext uri="{FF2B5EF4-FFF2-40B4-BE49-F238E27FC236}">
                <a16:creationId xmlns:a16="http://schemas.microsoft.com/office/drawing/2014/main" id="{B29AE00C-8B4B-42DF-AD88-9559D077DF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1">
            <a:extLst>
              <a:ext uri="{FF2B5EF4-FFF2-40B4-BE49-F238E27FC236}">
                <a16:creationId xmlns:a16="http://schemas.microsoft.com/office/drawing/2014/main" id="{7FCE3AA8-347F-44F4-B3AB-C883CF17A9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05798" y="1024659"/>
            <a:ext cx="4095357" cy="5876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299D5F82-3BC7-4005-8027-B85A96339F85}"/>
              </a:ext>
            </a:extLst>
          </p:cNvPr>
          <p:cNvPicPr>
            <a:picLocks noChangeAspect="1"/>
          </p:cNvPicPr>
          <p:nvPr/>
        </p:nvPicPr>
        <p:blipFill>
          <a:blip r:embed="rId7"/>
          <a:stretch>
            <a:fillRect/>
          </a:stretch>
        </p:blipFill>
        <p:spPr>
          <a:xfrm>
            <a:off x="-9019" y="3740751"/>
            <a:ext cx="4523624" cy="2319729"/>
          </a:xfrm>
          <a:prstGeom prst="rect">
            <a:avLst/>
          </a:prstGeom>
        </p:spPr>
      </p:pic>
      <p:pic>
        <p:nvPicPr>
          <p:cNvPr id="145" name="Picture 2" descr="A picture containing sky&#10;&#10;Description automatically generated">
            <a:extLst>
              <a:ext uri="{FF2B5EF4-FFF2-40B4-BE49-F238E27FC236}">
                <a16:creationId xmlns:a16="http://schemas.microsoft.com/office/drawing/2014/main" id="{763FF765-C1F7-413E-9C1E-3DACEE09B1D0}"/>
              </a:ext>
            </a:extLst>
          </p:cNvPr>
          <p:cNvPicPr>
            <a:picLocks noChangeAspect="1"/>
          </p:cNvPicPr>
          <p:nvPr/>
        </p:nvPicPr>
        <p:blipFill>
          <a:blip r:embed="rId8"/>
          <a:stretch>
            <a:fillRect/>
          </a:stretch>
        </p:blipFill>
        <p:spPr>
          <a:xfrm>
            <a:off x="4663803" y="3962896"/>
            <a:ext cx="1243205" cy="739464"/>
          </a:xfrm>
          <a:prstGeom prst="rect">
            <a:avLst/>
          </a:prstGeom>
        </p:spPr>
      </p:pic>
      <p:pic>
        <p:nvPicPr>
          <p:cNvPr id="146" name="Picture 145">
            <a:extLst>
              <a:ext uri="{FF2B5EF4-FFF2-40B4-BE49-F238E27FC236}">
                <a16:creationId xmlns:a16="http://schemas.microsoft.com/office/drawing/2014/main" id="{D596EE43-CA1A-49EE-8B25-DB2F12CF4622}"/>
              </a:ext>
            </a:extLst>
          </p:cNvPr>
          <p:cNvPicPr>
            <a:picLocks noChangeAspect="1"/>
          </p:cNvPicPr>
          <p:nvPr/>
        </p:nvPicPr>
        <p:blipFill>
          <a:blip r:embed="rId9"/>
          <a:stretch>
            <a:fillRect/>
          </a:stretch>
        </p:blipFill>
        <p:spPr>
          <a:xfrm>
            <a:off x="4714089" y="4750248"/>
            <a:ext cx="1243204" cy="572778"/>
          </a:xfrm>
          <a:prstGeom prst="rect">
            <a:avLst/>
          </a:prstGeom>
        </p:spPr>
      </p:pic>
      <p:pic>
        <p:nvPicPr>
          <p:cNvPr id="147" name="Picture 146">
            <a:extLst>
              <a:ext uri="{FF2B5EF4-FFF2-40B4-BE49-F238E27FC236}">
                <a16:creationId xmlns:a16="http://schemas.microsoft.com/office/drawing/2014/main" id="{8D799FBB-9B34-4296-9B6B-8291D53ACF07}"/>
              </a:ext>
            </a:extLst>
          </p:cNvPr>
          <p:cNvPicPr>
            <a:picLocks noChangeAspect="1"/>
          </p:cNvPicPr>
          <p:nvPr/>
        </p:nvPicPr>
        <p:blipFill>
          <a:blip r:embed="rId10"/>
          <a:stretch>
            <a:fillRect/>
          </a:stretch>
        </p:blipFill>
        <p:spPr>
          <a:xfrm>
            <a:off x="4714089" y="5370914"/>
            <a:ext cx="1243204" cy="708646"/>
          </a:xfrm>
          <a:prstGeom prst="rect">
            <a:avLst/>
          </a:prstGeom>
        </p:spPr>
      </p:pic>
      <p:pic>
        <p:nvPicPr>
          <p:cNvPr id="148" name="Picture 147">
            <a:extLst>
              <a:ext uri="{FF2B5EF4-FFF2-40B4-BE49-F238E27FC236}">
                <a16:creationId xmlns:a16="http://schemas.microsoft.com/office/drawing/2014/main" id="{5A0FE07C-1E0D-409D-9FC0-EB23BDE37F08}"/>
              </a:ext>
            </a:extLst>
          </p:cNvPr>
          <p:cNvPicPr>
            <a:picLocks noChangeAspect="1"/>
          </p:cNvPicPr>
          <p:nvPr/>
        </p:nvPicPr>
        <p:blipFill>
          <a:blip r:embed="rId11"/>
          <a:stretch>
            <a:fillRect/>
          </a:stretch>
        </p:blipFill>
        <p:spPr>
          <a:xfrm>
            <a:off x="6641402" y="3727765"/>
            <a:ext cx="780288" cy="913293"/>
          </a:xfrm>
          <a:prstGeom prst="rect">
            <a:avLst/>
          </a:prstGeom>
        </p:spPr>
      </p:pic>
      <p:pic>
        <p:nvPicPr>
          <p:cNvPr id="149" name="Picture 148">
            <a:extLst>
              <a:ext uri="{FF2B5EF4-FFF2-40B4-BE49-F238E27FC236}">
                <a16:creationId xmlns:a16="http://schemas.microsoft.com/office/drawing/2014/main" id="{1F562488-2A06-4A46-B9B4-C63BE7709DB7}"/>
              </a:ext>
            </a:extLst>
          </p:cNvPr>
          <p:cNvPicPr>
            <a:picLocks noChangeAspect="1"/>
          </p:cNvPicPr>
          <p:nvPr/>
        </p:nvPicPr>
        <p:blipFill>
          <a:blip r:embed="rId12"/>
          <a:stretch>
            <a:fillRect/>
          </a:stretch>
        </p:blipFill>
        <p:spPr>
          <a:xfrm>
            <a:off x="5981628" y="4750853"/>
            <a:ext cx="1950636" cy="628171"/>
          </a:xfrm>
          <a:prstGeom prst="rect">
            <a:avLst/>
          </a:prstGeom>
        </p:spPr>
      </p:pic>
      <p:pic>
        <p:nvPicPr>
          <p:cNvPr id="150" name="Picture 149">
            <a:extLst>
              <a:ext uri="{FF2B5EF4-FFF2-40B4-BE49-F238E27FC236}">
                <a16:creationId xmlns:a16="http://schemas.microsoft.com/office/drawing/2014/main" id="{CF01FBEF-9D7A-4DA3-905D-F795E9BE8E3E}"/>
              </a:ext>
            </a:extLst>
          </p:cNvPr>
          <p:cNvPicPr>
            <a:picLocks noChangeAspect="1"/>
          </p:cNvPicPr>
          <p:nvPr/>
        </p:nvPicPr>
        <p:blipFill>
          <a:blip r:embed="rId13"/>
          <a:stretch>
            <a:fillRect/>
          </a:stretch>
        </p:blipFill>
        <p:spPr>
          <a:xfrm>
            <a:off x="6052422" y="5374566"/>
            <a:ext cx="1877972" cy="701342"/>
          </a:xfrm>
          <a:prstGeom prst="rect">
            <a:avLst/>
          </a:prstGeom>
        </p:spPr>
      </p:pic>
      <p:sp>
        <p:nvSpPr>
          <p:cNvPr id="1024" name="TextBox 1023">
            <a:extLst>
              <a:ext uri="{FF2B5EF4-FFF2-40B4-BE49-F238E27FC236}">
                <a16:creationId xmlns:a16="http://schemas.microsoft.com/office/drawing/2014/main" id="{FB9D12E7-58A8-4F7A-B6A7-0BCDA0124BAC}"/>
              </a:ext>
            </a:extLst>
          </p:cNvPr>
          <p:cNvSpPr txBox="1"/>
          <p:nvPr/>
        </p:nvSpPr>
        <p:spPr>
          <a:xfrm>
            <a:off x="8205216" y="610928"/>
            <a:ext cx="3986784" cy="369332"/>
          </a:xfrm>
          <a:prstGeom prst="rect">
            <a:avLst/>
          </a:prstGeom>
          <a:noFill/>
        </p:spPr>
        <p:txBody>
          <a:bodyPr wrap="square" rtlCol="0">
            <a:spAutoFit/>
          </a:bodyPr>
          <a:lstStyle/>
          <a:p>
            <a:pPr algn="ctr"/>
            <a:r>
              <a:rPr lang="nl-NL"/>
              <a:t>A0 kaarten met suppletiebehoefte</a:t>
            </a:r>
            <a:endParaRPr lang="en-US"/>
          </a:p>
        </p:txBody>
      </p:sp>
      <p:sp>
        <p:nvSpPr>
          <p:cNvPr id="152" name="TextBox 151">
            <a:extLst>
              <a:ext uri="{FF2B5EF4-FFF2-40B4-BE49-F238E27FC236}">
                <a16:creationId xmlns:a16="http://schemas.microsoft.com/office/drawing/2014/main" id="{04BE0AF3-6AF5-4913-BC94-6C5376E7CB8C}"/>
              </a:ext>
            </a:extLst>
          </p:cNvPr>
          <p:cNvSpPr txBox="1"/>
          <p:nvPr/>
        </p:nvSpPr>
        <p:spPr>
          <a:xfrm>
            <a:off x="-134372" y="3424302"/>
            <a:ext cx="3986784" cy="369332"/>
          </a:xfrm>
          <a:prstGeom prst="rect">
            <a:avLst/>
          </a:prstGeom>
          <a:noFill/>
        </p:spPr>
        <p:txBody>
          <a:bodyPr wrap="square" rtlCol="0">
            <a:spAutoFit/>
          </a:bodyPr>
          <a:lstStyle/>
          <a:p>
            <a:pPr algn="ctr"/>
            <a:r>
              <a:rPr lang="nl-NL"/>
              <a:t>Hand-outs met alternatieven</a:t>
            </a:r>
            <a:endParaRPr lang="en-US"/>
          </a:p>
        </p:txBody>
      </p:sp>
    </p:spTree>
    <p:extLst>
      <p:ext uri="{BB962C8B-B14F-4D97-AF65-F5344CB8AC3E}">
        <p14:creationId xmlns:p14="http://schemas.microsoft.com/office/powerpoint/2010/main" val="31044449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38DA5-1FE7-4AD8-BF36-2AAC1E8857D0}"/>
              </a:ext>
            </a:extLst>
          </p:cNvPr>
          <p:cNvSpPr>
            <a:spLocks noGrp="1"/>
          </p:cNvSpPr>
          <p:nvPr>
            <p:ph type="title"/>
          </p:nvPr>
        </p:nvSpPr>
        <p:spPr/>
        <p:txBody>
          <a:bodyPr/>
          <a:lstStyle/>
          <a:p>
            <a:r>
              <a:rPr lang="nl-NL"/>
              <a:t>Stelling</a:t>
            </a:r>
            <a:endParaRPr lang="en-US"/>
          </a:p>
        </p:txBody>
      </p:sp>
      <p:sp>
        <p:nvSpPr>
          <p:cNvPr id="3" name="Content Placeholder 2">
            <a:extLst>
              <a:ext uri="{FF2B5EF4-FFF2-40B4-BE49-F238E27FC236}">
                <a16:creationId xmlns:a16="http://schemas.microsoft.com/office/drawing/2014/main" id="{385C5C29-EDAD-48D8-87DA-A48CE7D8E568}"/>
              </a:ext>
            </a:extLst>
          </p:cNvPr>
          <p:cNvSpPr>
            <a:spLocks noGrp="1"/>
          </p:cNvSpPr>
          <p:nvPr>
            <p:ph idx="1"/>
          </p:nvPr>
        </p:nvSpPr>
        <p:spPr>
          <a:xfrm>
            <a:off x="755650" y="1768763"/>
            <a:ext cx="10722247" cy="4320000"/>
          </a:xfrm>
        </p:spPr>
        <p:txBody>
          <a:bodyPr/>
          <a:lstStyle/>
          <a:p>
            <a:endParaRPr lang="en-US"/>
          </a:p>
          <a:p>
            <a:pPr marL="0" indent="0">
              <a:buNone/>
            </a:pPr>
            <a:r>
              <a:rPr lang="nl-NL" sz="3200">
                <a:hlinkClick r:id="rId2"/>
              </a:rPr>
              <a:t>“Met alleen aanpassing van materieel wordt het kustonderhoud niet klimaatneutraal”</a:t>
            </a:r>
            <a:endParaRPr lang="en-US" sz="3200"/>
          </a:p>
        </p:txBody>
      </p:sp>
      <p:sp>
        <p:nvSpPr>
          <p:cNvPr id="4" name="Date Placeholder 3">
            <a:extLst>
              <a:ext uri="{FF2B5EF4-FFF2-40B4-BE49-F238E27FC236}">
                <a16:creationId xmlns:a16="http://schemas.microsoft.com/office/drawing/2014/main" id="{9A19DDC5-B773-46BF-9A1D-26B9F7663711}"/>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680EEBBE-B1C6-4A98-A201-D11ECCE8C78C}"/>
              </a:ext>
            </a:extLst>
          </p:cNvPr>
          <p:cNvSpPr>
            <a:spLocks noGrp="1"/>
          </p:cNvSpPr>
          <p:nvPr>
            <p:ph type="sldNum" sz="quarter" idx="12"/>
          </p:nvPr>
        </p:nvSpPr>
        <p:spPr/>
        <p:txBody>
          <a:bodyPr/>
          <a:lstStyle/>
          <a:p>
            <a:fld id="{F42B3F14-D836-496B-80A2-23BE75BD68CB}" type="slidenum">
              <a:rPr lang="nl-NL" smtClean="0"/>
              <a:t>33</a:t>
            </a:fld>
            <a:endParaRPr lang="nl-NL"/>
          </a:p>
        </p:txBody>
      </p:sp>
    </p:spTree>
    <p:extLst>
      <p:ext uri="{BB962C8B-B14F-4D97-AF65-F5344CB8AC3E}">
        <p14:creationId xmlns:p14="http://schemas.microsoft.com/office/powerpoint/2010/main" val="1648620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ijdelijke aanduiding voor afbeelding 128">
            <a:extLst>
              <a:ext uri="{FF2B5EF4-FFF2-40B4-BE49-F238E27FC236}">
                <a16:creationId xmlns:a16="http://schemas.microsoft.com/office/drawing/2014/main" id="{FA1B1A6D-3A86-4F95-8D24-AF1A478F45A4}"/>
              </a:ext>
            </a:extLst>
          </p:cNvPr>
          <p:cNvSpPr>
            <a:spLocks noGrp="1"/>
          </p:cNvSpPr>
          <p:nvPr>
            <p:ph type="pic" sz="quarter" idx="19"/>
          </p:nvPr>
        </p:nvSpPr>
        <p:spPr/>
      </p:sp>
      <p:sp>
        <p:nvSpPr>
          <p:cNvPr id="9" name="Titel 8">
            <a:extLst>
              <a:ext uri="{FF2B5EF4-FFF2-40B4-BE49-F238E27FC236}">
                <a16:creationId xmlns:a16="http://schemas.microsoft.com/office/drawing/2014/main" id="{DE853615-DEEB-4AE7-AF32-85B217A8BD17}"/>
              </a:ext>
            </a:extLst>
          </p:cNvPr>
          <p:cNvSpPr>
            <a:spLocks noGrp="1"/>
          </p:cNvSpPr>
          <p:nvPr>
            <p:ph type="title"/>
          </p:nvPr>
        </p:nvSpPr>
        <p:spPr/>
        <p:txBody>
          <a:bodyPr/>
          <a:lstStyle/>
          <a:p>
            <a:r>
              <a:rPr lang="en-GB"/>
              <a:t>Contact: Wiebe de Boer (</a:t>
            </a:r>
            <a:r>
              <a:rPr lang="en-GB">
                <a:hlinkClick r:id="rId3"/>
              </a:rPr>
              <a:t>wiebe.deboer@deltares.nl</a:t>
            </a:r>
            <a:r>
              <a:rPr lang="en-GB"/>
              <a:t>)</a:t>
            </a:r>
          </a:p>
        </p:txBody>
      </p:sp>
      <p:sp>
        <p:nvSpPr>
          <p:cNvPr id="12" name="Tijdelijke aanduiding voor tekst 11">
            <a:extLst>
              <a:ext uri="{FF2B5EF4-FFF2-40B4-BE49-F238E27FC236}">
                <a16:creationId xmlns:a16="http://schemas.microsoft.com/office/drawing/2014/main" id="{9B139452-27B1-41DF-AF0F-C8980743A8FE}"/>
              </a:ext>
            </a:extLst>
          </p:cNvPr>
          <p:cNvSpPr>
            <a:spLocks noGrp="1"/>
          </p:cNvSpPr>
          <p:nvPr>
            <p:ph type="body" sz="quarter" idx="18"/>
          </p:nvPr>
        </p:nvSpPr>
        <p:spPr/>
        <p:txBody>
          <a:bodyPr/>
          <a:lstStyle/>
          <a:p>
            <a:r>
              <a:rPr lang="en-GB"/>
              <a:t>facebook.com/</a:t>
            </a:r>
            <a:r>
              <a:rPr lang="en-GB" err="1"/>
              <a:t>deltaresNL</a:t>
            </a:r>
            <a:endParaRPr lang="en-GB"/>
          </a:p>
          <a:p>
            <a:r>
              <a:rPr lang="en-GB"/>
              <a:t>linkedin.com/company/</a:t>
            </a:r>
            <a:r>
              <a:rPr lang="en-GB" err="1"/>
              <a:t>deltares</a:t>
            </a:r>
            <a:endParaRPr lang="en-GB"/>
          </a:p>
          <a:p>
            <a:r>
              <a:rPr lang="en-GB"/>
              <a:t>@</a:t>
            </a:r>
            <a:r>
              <a:rPr lang="en-GB" err="1"/>
              <a:t>deltares</a:t>
            </a:r>
            <a:endParaRPr lang="en-GB"/>
          </a:p>
          <a:p>
            <a:r>
              <a:rPr lang="en-GB"/>
              <a:t>@</a:t>
            </a:r>
            <a:r>
              <a:rPr lang="en-GB" err="1"/>
              <a:t>deltaresNL</a:t>
            </a:r>
            <a:endParaRPr lang="en-GB"/>
          </a:p>
        </p:txBody>
      </p:sp>
      <p:sp>
        <p:nvSpPr>
          <p:cNvPr id="130" name="Tijdelijke aanduiding voor tekst 129">
            <a:extLst>
              <a:ext uri="{FF2B5EF4-FFF2-40B4-BE49-F238E27FC236}">
                <a16:creationId xmlns:a16="http://schemas.microsoft.com/office/drawing/2014/main" id="{97498EAD-D9BC-4497-809D-90BAC7FC8F64}"/>
              </a:ext>
            </a:extLst>
          </p:cNvPr>
          <p:cNvSpPr>
            <a:spLocks noGrp="1"/>
          </p:cNvSpPr>
          <p:nvPr>
            <p:ph type="body" sz="quarter" idx="20"/>
          </p:nvPr>
        </p:nvSpPr>
        <p:spPr/>
        <p:txBody>
          <a:bodyPr/>
          <a:lstStyle/>
          <a:p>
            <a:endParaRPr lang="en-GB"/>
          </a:p>
        </p:txBody>
      </p:sp>
      <p:sp>
        <p:nvSpPr>
          <p:cNvPr id="3" name="Tijdelijke aanduiding voor datum 2">
            <a:extLst>
              <a:ext uri="{FF2B5EF4-FFF2-40B4-BE49-F238E27FC236}">
                <a16:creationId xmlns:a16="http://schemas.microsoft.com/office/drawing/2014/main" id="{FE748CDC-89CE-4868-BBD3-314EE3C75CA9}"/>
              </a:ext>
            </a:extLst>
          </p:cNvPr>
          <p:cNvSpPr>
            <a:spLocks noGrp="1"/>
          </p:cNvSpPr>
          <p:nvPr>
            <p:ph type="dt" sz="half" idx="21"/>
          </p:nvPr>
        </p:nvSpPr>
        <p:spPr/>
        <p:txBody>
          <a:bodyPr/>
          <a:lstStyle/>
          <a:p>
            <a:endParaRPr lang="en-GB"/>
          </a:p>
        </p:txBody>
      </p:sp>
      <p:sp>
        <p:nvSpPr>
          <p:cNvPr id="5" name="Tijdelijke aanduiding voor dianummer 4">
            <a:extLst>
              <a:ext uri="{FF2B5EF4-FFF2-40B4-BE49-F238E27FC236}">
                <a16:creationId xmlns:a16="http://schemas.microsoft.com/office/drawing/2014/main" id="{9C527063-DA4D-4620-ABD9-F492B543D31D}"/>
              </a:ext>
            </a:extLst>
          </p:cNvPr>
          <p:cNvSpPr>
            <a:spLocks noGrp="1"/>
          </p:cNvSpPr>
          <p:nvPr>
            <p:ph type="sldNum" sz="quarter" idx="23"/>
          </p:nvPr>
        </p:nvSpPr>
        <p:spPr/>
        <p:txBody>
          <a:bodyPr/>
          <a:lstStyle/>
          <a:p>
            <a:fld id="{F42B3F14-D836-496B-80A2-23BE75BD68CB}" type="slidenum">
              <a:rPr lang="en-GB" smtClean="0"/>
              <a:pPr/>
              <a:t>34</a:t>
            </a:fld>
            <a:endParaRPr lang="en-GB"/>
          </a:p>
        </p:txBody>
      </p:sp>
      <p:sp>
        <p:nvSpPr>
          <p:cNvPr id="30" name="Tijdelijke aanduiding voor tekst 29">
            <a:extLst>
              <a:ext uri="{FF2B5EF4-FFF2-40B4-BE49-F238E27FC236}">
                <a16:creationId xmlns:a16="http://schemas.microsoft.com/office/drawing/2014/main" id="{8BAE38E2-1983-4050-827C-41B7773A6052}"/>
              </a:ext>
            </a:extLst>
          </p:cNvPr>
          <p:cNvSpPr>
            <a:spLocks noGrp="1"/>
          </p:cNvSpPr>
          <p:nvPr>
            <p:ph type="body" sz="quarter" idx="25"/>
          </p:nvPr>
        </p:nvSpPr>
        <p:spPr/>
        <p:txBody>
          <a:bodyPr/>
          <a:lstStyle/>
          <a:p>
            <a:r>
              <a:rPr lang="en-GB"/>
              <a:t>www.deltares.nl</a:t>
            </a:r>
          </a:p>
        </p:txBody>
      </p:sp>
      <p:sp>
        <p:nvSpPr>
          <p:cNvPr id="31" name="Tijdelijke aanduiding voor tekst 30">
            <a:extLst>
              <a:ext uri="{FF2B5EF4-FFF2-40B4-BE49-F238E27FC236}">
                <a16:creationId xmlns:a16="http://schemas.microsoft.com/office/drawing/2014/main" id="{0FFFB232-6F62-4B57-BB77-335815282DE0}"/>
              </a:ext>
            </a:extLst>
          </p:cNvPr>
          <p:cNvSpPr>
            <a:spLocks noGrp="1"/>
          </p:cNvSpPr>
          <p:nvPr>
            <p:ph type="body" sz="quarter" idx="26"/>
          </p:nvPr>
        </p:nvSpPr>
        <p:spPr/>
        <p:txBody>
          <a:bodyPr/>
          <a:lstStyle/>
          <a:p>
            <a:r>
              <a:rPr lang="en-GB"/>
              <a:t>info@deltares.nl</a:t>
            </a:r>
          </a:p>
        </p:txBody>
      </p:sp>
      <p:sp>
        <p:nvSpPr>
          <p:cNvPr id="32" name="Tijdelijke aanduiding voor tekst 31">
            <a:extLst>
              <a:ext uri="{FF2B5EF4-FFF2-40B4-BE49-F238E27FC236}">
                <a16:creationId xmlns:a16="http://schemas.microsoft.com/office/drawing/2014/main" id="{02F24713-9C0A-4AFA-A00E-70022DA3DE8A}"/>
              </a:ext>
            </a:extLst>
          </p:cNvPr>
          <p:cNvSpPr>
            <a:spLocks noGrp="1"/>
          </p:cNvSpPr>
          <p:nvPr>
            <p:ph type="body" sz="quarter" idx="27"/>
          </p:nvPr>
        </p:nvSpPr>
        <p:spPr/>
        <p:txBody>
          <a:bodyPr/>
          <a:lstStyle/>
          <a:p>
            <a:r>
              <a:rPr lang="en-GB"/>
              <a:t>@</a:t>
            </a:r>
            <a:r>
              <a:rPr lang="en-GB" err="1"/>
              <a:t>deltares</a:t>
            </a:r>
            <a:endParaRPr lang="en-GB"/>
          </a:p>
        </p:txBody>
      </p:sp>
      <p:sp>
        <p:nvSpPr>
          <p:cNvPr id="33" name="Tijdelijke aanduiding voor tekst 32">
            <a:extLst>
              <a:ext uri="{FF2B5EF4-FFF2-40B4-BE49-F238E27FC236}">
                <a16:creationId xmlns:a16="http://schemas.microsoft.com/office/drawing/2014/main" id="{72DACC00-A9E9-4C5F-BFBC-C16A5B12945A}"/>
              </a:ext>
            </a:extLst>
          </p:cNvPr>
          <p:cNvSpPr>
            <a:spLocks noGrp="1"/>
          </p:cNvSpPr>
          <p:nvPr>
            <p:ph type="body" sz="quarter" idx="28"/>
          </p:nvPr>
        </p:nvSpPr>
        <p:spPr/>
        <p:txBody>
          <a:bodyPr/>
          <a:lstStyle/>
          <a:p>
            <a:r>
              <a:rPr lang="en-GB"/>
              <a:t>@</a:t>
            </a:r>
            <a:r>
              <a:rPr lang="en-GB" err="1"/>
              <a:t>deltares</a:t>
            </a:r>
            <a:endParaRPr lang="en-GB"/>
          </a:p>
        </p:txBody>
      </p:sp>
      <p:sp>
        <p:nvSpPr>
          <p:cNvPr id="34" name="Tijdelijke aanduiding voor tekst 33">
            <a:extLst>
              <a:ext uri="{FF2B5EF4-FFF2-40B4-BE49-F238E27FC236}">
                <a16:creationId xmlns:a16="http://schemas.microsoft.com/office/drawing/2014/main" id="{78CAA8E6-A1D0-47B0-8ED6-0866768465F6}"/>
              </a:ext>
            </a:extLst>
          </p:cNvPr>
          <p:cNvSpPr>
            <a:spLocks noGrp="1"/>
          </p:cNvSpPr>
          <p:nvPr>
            <p:ph type="body" sz="quarter" idx="29"/>
          </p:nvPr>
        </p:nvSpPr>
        <p:spPr/>
        <p:txBody>
          <a:bodyPr/>
          <a:lstStyle/>
          <a:p>
            <a:r>
              <a:rPr lang="en-GB"/>
              <a:t>linkedin.com/company/</a:t>
            </a:r>
            <a:r>
              <a:rPr lang="en-GB" err="1"/>
              <a:t>deltares</a:t>
            </a:r>
            <a:endParaRPr lang="en-GB"/>
          </a:p>
        </p:txBody>
      </p:sp>
      <p:sp>
        <p:nvSpPr>
          <p:cNvPr id="35" name="Tijdelijke aanduiding voor tekst 34">
            <a:extLst>
              <a:ext uri="{FF2B5EF4-FFF2-40B4-BE49-F238E27FC236}">
                <a16:creationId xmlns:a16="http://schemas.microsoft.com/office/drawing/2014/main" id="{2F13401B-702F-48C9-B15A-134CFFE50A64}"/>
              </a:ext>
            </a:extLst>
          </p:cNvPr>
          <p:cNvSpPr>
            <a:spLocks noGrp="1"/>
          </p:cNvSpPr>
          <p:nvPr>
            <p:ph type="body" sz="quarter" idx="30"/>
          </p:nvPr>
        </p:nvSpPr>
        <p:spPr/>
        <p:txBody>
          <a:bodyPr/>
          <a:lstStyle/>
          <a:p>
            <a:r>
              <a:rPr lang="en-GB"/>
              <a:t>facebook.com/</a:t>
            </a:r>
            <a:r>
              <a:rPr lang="en-GB" err="1"/>
              <a:t>deltaresNL</a:t>
            </a:r>
            <a:endParaRPr lang="en-GB"/>
          </a:p>
        </p:txBody>
      </p:sp>
      <p:sp>
        <p:nvSpPr>
          <p:cNvPr id="131" name="Tijdelijke aanduiding voor afbeelding 130">
            <a:extLst>
              <a:ext uri="{FF2B5EF4-FFF2-40B4-BE49-F238E27FC236}">
                <a16:creationId xmlns:a16="http://schemas.microsoft.com/office/drawing/2014/main" id="{57CA46A9-1D4A-467A-A87B-6BD96604A40D}"/>
              </a:ext>
            </a:extLst>
          </p:cNvPr>
          <p:cNvSpPr>
            <a:spLocks noGrp="1"/>
          </p:cNvSpPr>
          <p:nvPr>
            <p:ph type="pic" sz="quarter" idx="31"/>
          </p:nvPr>
        </p:nvSpPr>
        <p:spPr/>
      </p:sp>
      <p:sp>
        <p:nvSpPr>
          <p:cNvPr id="132" name="Tijdelijke aanduiding voor afbeelding 131">
            <a:extLst>
              <a:ext uri="{FF2B5EF4-FFF2-40B4-BE49-F238E27FC236}">
                <a16:creationId xmlns:a16="http://schemas.microsoft.com/office/drawing/2014/main" id="{18E735EB-9646-4D6D-BFE0-DDD1E99DDAED}"/>
              </a:ext>
            </a:extLst>
          </p:cNvPr>
          <p:cNvSpPr>
            <a:spLocks noGrp="1"/>
          </p:cNvSpPr>
          <p:nvPr>
            <p:ph type="pic" sz="quarter" idx="32"/>
          </p:nvPr>
        </p:nvSpPr>
        <p:spPr/>
      </p:sp>
      <p:sp>
        <p:nvSpPr>
          <p:cNvPr id="133" name="Tijdelijke aanduiding voor afbeelding 132">
            <a:extLst>
              <a:ext uri="{FF2B5EF4-FFF2-40B4-BE49-F238E27FC236}">
                <a16:creationId xmlns:a16="http://schemas.microsoft.com/office/drawing/2014/main" id="{5C898AB1-C463-4387-91E7-C06B9A74641B}"/>
              </a:ext>
            </a:extLst>
          </p:cNvPr>
          <p:cNvSpPr>
            <a:spLocks noGrp="1"/>
          </p:cNvSpPr>
          <p:nvPr>
            <p:ph type="pic" sz="quarter" idx="33"/>
          </p:nvPr>
        </p:nvSpPr>
        <p:spPr/>
      </p:sp>
      <p:sp>
        <p:nvSpPr>
          <p:cNvPr id="134" name="Tijdelijke aanduiding voor afbeelding 133">
            <a:extLst>
              <a:ext uri="{FF2B5EF4-FFF2-40B4-BE49-F238E27FC236}">
                <a16:creationId xmlns:a16="http://schemas.microsoft.com/office/drawing/2014/main" id="{0D28C0E5-4C65-4285-85FF-093CDD6A3BB8}"/>
              </a:ext>
            </a:extLst>
          </p:cNvPr>
          <p:cNvSpPr>
            <a:spLocks noGrp="1"/>
          </p:cNvSpPr>
          <p:nvPr>
            <p:ph type="pic" sz="quarter" idx="34"/>
          </p:nvPr>
        </p:nvSpPr>
        <p:spPr/>
      </p:sp>
      <p:sp>
        <p:nvSpPr>
          <p:cNvPr id="135" name="Tijdelijke aanduiding voor afbeelding 134">
            <a:extLst>
              <a:ext uri="{FF2B5EF4-FFF2-40B4-BE49-F238E27FC236}">
                <a16:creationId xmlns:a16="http://schemas.microsoft.com/office/drawing/2014/main" id="{4091A081-5427-48B3-92ED-7E3D18FA314B}"/>
              </a:ext>
            </a:extLst>
          </p:cNvPr>
          <p:cNvSpPr>
            <a:spLocks noGrp="1"/>
          </p:cNvSpPr>
          <p:nvPr>
            <p:ph type="pic" sz="quarter" idx="35"/>
          </p:nvPr>
        </p:nvSpPr>
        <p:spPr/>
      </p:sp>
      <p:sp>
        <p:nvSpPr>
          <p:cNvPr id="136" name="Tijdelijke aanduiding voor afbeelding 135">
            <a:extLst>
              <a:ext uri="{FF2B5EF4-FFF2-40B4-BE49-F238E27FC236}">
                <a16:creationId xmlns:a16="http://schemas.microsoft.com/office/drawing/2014/main" id="{50708FCB-95E4-42BE-B3D9-A54947485008}"/>
              </a:ext>
            </a:extLst>
          </p:cNvPr>
          <p:cNvSpPr>
            <a:spLocks noGrp="1"/>
          </p:cNvSpPr>
          <p:nvPr>
            <p:ph type="pic" sz="quarter" idx="36"/>
          </p:nvPr>
        </p:nvSpPr>
        <p:spPr/>
      </p:sp>
    </p:spTree>
    <p:extLst>
      <p:ext uri="{BB962C8B-B14F-4D97-AF65-F5344CB8AC3E}">
        <p14:creationId xmlns:p14="http://schemas.microsoft.com/office/powerpoint/2010/main" val="4705887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D1347-1C80-49BC-A4EA-988C25187338}"/>
              </a:ext>
            </a:extLst>
          </p:cNvPr>
          <p:cNvSpPr>
            <a:spLocks noGrp="1"/>
          </p:cNvSpPr>
          <p:nvPr>
            <p:ph type="title"/>
          </p:nvPr>
        </p:nvSpPr>
        <p:spPr/>
        <p:txBody>
          <a:bodyPr/>
          <a:lstStyle/>
          <a:p>
            <a:r>
              <a:rPr lang="nl-NL"/>
              <a:t>Programma</a:t>
            </a:r>
            <a:endParaRPr lang="en-US"/>
          </a:p>
        </p:txBody>
      </p:sp>
      <p:sp>
        <p:nvSpPr>
          <p:cNvPr id="3" name="Content Placeholder 2">
            <a:extLst>
              <a:ext uri="{FF2B5EF4-FFF2-40B4-BE49-F238E27FC236}">
                <a16:creationId xmlns:a16="http://schemas.microsoft.com/office/drawing/2014/main" id="{E9ED3F27-6328-43F7-8C9E-117844C12176}"/>
              </a:ext>
            </a:extLst>
          </p:cNvPr>
          <p:cNvSpPr>
            <a:spLocks noGrp="1"/>
          </p:cNvSpPr>
          <p:nvPr>
            <p:ph idx="1"/>
          </p:nvPr>
        </p:nvSpPr>
        <p:spPr>
          <a:xfrm>
            <a:off x="755650" y="1096781"/>
            <a:ext cx="10452281" cy="4320000"/>
          </a:xfrm>
        </p:spPr>
        <p:txBody>
          <a:bodyPr/>
          <a:lstStyle/>
          <a:p>
            <a:pPr marL="323850" lvl="0" indent="-323850"/>
            <a:r>
              <a:rPr lang="nl-NL" dirty="0"/>
              <a:t>8:45-9:15 Inloop en welkom (Jaap de Koning, dagvoorzitter, </a:t>
            </a:r>
            <a:r>
              <a:rPr lang="nl-NL" dirty="0" err="1"/>
              <a:t>Witteveen+Bos</a:t>
            </a:r>
            <a:r>
              <a:rPr lang="nl-NL" dirty="0"/>
              <a:t>)</a:t>
            </a:r>
          </a:p>
          <a:p>
            <a:pPr marL="323850" lvl="0" indent="-323850"/>
            <a:r>
              <a:rPr lang="nl-NL" dirty="0"/>
              <a:t>9:15-9:30 Opening Tjeerd Roozendaal (HID, Rijkswaterstaat)</a:t>
            </a:r>
          </a:p>
          <a:p>
            <a:pPr marL="323850" lvl="0" indent="-323850"/>
            <a:r>
              <a:rPr lang="nl-NL" dirty="0"/>
              <a:t>9:30-10:30 Introductie TKI-Dutch Coastline Challenge (Wiebe de Boer, Projectleider, Deltares)</a:t>
            </a:r>
          </a:p>
          <a:p>
            <a:pPr marL="323850" lvl="0" indent="-323850"/>
            <a:r>
              <a:rPr lang="nl-NL" b="1" dirty="0">
                <a:solidFill>
                  <a:srgbClr val="00B050"/>
                </a:solidFill>
              </a:rPr>
              <a:t>10:30-11:00 Koffiepauze</a:t>
            </a:r>
          </a:p>
          <a:p>
            <a:pPr marL="323850" lvl="0" indent="-323850"/>
            <a:r>
              <a:rPr lang="nl-NL" dirty="0"/>
              <a:t>11:00-11:20 </a:t>
            </a:r>
            <a:r>
              <a:rPr lang="nl-NL" dirty="0" err="1"/>
              <a:t>Keynote</a:t>
            </a:r>
            <a:r>
              <a:rPr lang="nl-NL" dirty="0"/>
              <a:t> opschaling kustonderhoud (Petra Goessen, HHNK)</a:t>
            </a:r>
          </a:p>
          <a:p>
            <a:pPr marL="323850" lvl="0" indent="-323850"/>
            <a:r>
              <a:rPr lang="nl-NL" dirty="0"/>
              <a:t>11:20-11:40 </a:t>
            </a:r>
            <a:r>
              <a:rPr lang="nl-NL" dirty="0" err="1"/>
              <a:t>Keynote</a:t>
            </a:r>
            <a:r>
              <a:rPr lang="nl-NL" dirty="0"/>
              <a:t> </a:t>
            </a:r>
            <a:r>
              <a:rPr lang="nl-NL" dirty="0" err="1"/>
              <a:t>natuurinclusief</a:t>
            </a:r>
            <a:r>
              <a:rPr lang="nl-NL" dirty="0"/>
              <a:t> kustonderhoud (Martin Baptist, Wageningen Marine Research)</a:t>
            </a:r>
          </a:p>
          <a:p>
            <a:pPr marL="323850" lvl="0" indent="-323850"/>
            <a:r>
              <a:rPr lang="nl-NL" dirty="0"/>
              <a:t>11:40-12:00 </a:t>
            </a:r>
            <a:r>
              <a:rPr lang="nl-NL" dirty="0" err="1"/>
              <a:t>Keynote</a:t>
            </a:r>
            <a:r>
              <a:rPr lang="nl-NL" dirty="0"/>
              <a:t> samenwerken &amp; contracten (Hans Boes, Universiteit Twente)</a:t>
            </a:r>
          </a:p>
          <a:p>
            <a:pPr marL="323850" lvl="0" indent="-323850"/>
            <a:r>
              <a:rPr lang="nl-NL" dirty="0"/>
              <a:t>12:00-12:30 Plenaire discussie &amp; afronding (gefaciliteerd door Jaap de Koning)</a:t>
            </a:r>
          </a:p>
          <a:p>
            <a:pPr marL="323850" lvl="0" indent="-323850"/>
            <a:r>
              <a:rPr lang="nl-NL" dirty="0"/>
              <a:t>12:30-13:30 Lunchpauze</a:t>
            </a:r>
          </a:p>
          <a:p>
            <a:pPr marL="323850" lvl="0" indent="-323850"/>
            <a:r>
              <a:rPr lang="nl-NL" dirty="0"/>
              <a:t>13:30-15:00 Break-outs deel 1 – </a:t>
            </a:r>
            <a:r>
              <a:rPr lang="nl-NL" dirty="0" err="1"/>
              <a:t>incl</a:t>
            </a:r>
            <a:r>
              <a:rPr lang="nl-NL" dirty="0"/>
              <a:t> koffiepauze </a:t>
            </a:r>
          </a:p>
          <a:p>
            <a:pPr marL="323850" lvl="0" indent="-323850"/>
            <a:r>
              <a:rPr lang="nl-NL" dirty="0"/>
              <a:t>15:00-16:00 Break-outs deel 2 – kruisbestuiving </a:t>
            </a:r>
          </a:p>
          <a:p>
            <a:pPr marL="323850" lvl="0" indent="-323850"/>
            <a:r>
              <a:rPr lang="nl-NL" dirty="0"/>
              <a:t>16:00-16:15 Terugkoppeling break-outs (Jaap de Koning, break-out facilitators)</a:t>
            </a:r>
          </a:p>
          <a:p>
            <a:pPr marL="323850" lvl="0" indent="-323850"/>
            <a:r>
              <a:rPr lang="nl-NL" dirty="0"/>
              <a:t>16:15-16:30 Afsluiting, vooruitblik en dankwoord (Wiebe de Boer)</a:t>
            </a:r>
          </a:p>
          <a:p>
            <a:pPr marL="323850" lvl="0" indent="-323850"/>
            <a:r>
              <a:rPr lang="nl-NL" dirty="0"/>
              <a:t>16:30 Borrel</a:t>
            </a:r>
          </a:p>
          <a:p>
            <a:endParaRPr lang="en-US" dirty="0"/>
          </a:p>
        </p:txBody>
      </p:sp>
      <p:sp>
        <p:nvSpPr>
          <p:cNvPr id="4" name="Date Placeholder 3">
            <a:extLst>
              <a:ext uri="{FF2B5EF4-FFF2-40B4-BE49-F238E27FC236}">
                <a16:creationId xmlns:a16="http://schemas.microsoft.com/office/drawing/2014/main" id="{0AB09C95-37BF-48B7-AE85-B04F37A61BDA}"/>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97079E7F-1A55-46B0-8BA3-EB06D693723F}"/>
              </a:ext>
            </a:extLst>
          </p:cNvPr>
          <p:cNvSpPr>
            <a:spLocks noGrp="1"/>
          </p:cNvSpPr>
          <p:nvPr>
            <p:ph type="sldNum" sz="quarter" idx="12"/>
          </p:nvPr>
        </p:nvSpPr>
        <p:spPr/>
        <p:txBody>
          <a:bodyPr/>
          <a:lstStyle/>
          <a:p>
            <a:fld id="{F42B3F14-D836-496B-80A2-23BE75BD68CB}" type="slidenum">
              <a:rPr lang="nl-NL" smtClean="0"/>
              <a:t>35</a:t>
            </a:fld>
            <a:endParaRPr lang="nl-NL"/>
          </a:p>
        </p:txBody>
      </p:sp>
    </p:spTree>
    <p:extLst>
      <p:ext uri="{BB962C8B-B14F-4D97-AF65-F5344CB8AC3E}">
        <p14:creationId xmlns:p14="http://schemas.microsoft.com/office/powerpoint/2010/main" val="24884260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eperen 9"/>
          <p:cNvGrpSpPr/>
          <p:nvPr/>
        </p:nvGrpSpPr>
        <p:grpSpPr>
          <a:xfrm>
            <a:off x="-1" y="4572000"/>
            <a:ext cx="12295367" cy="2286000"/>
            <a:chOff x="0" y="4572000"/>
            <a:chExt cx="9144000" cy="2286000"/>
          </a:xfrm>
        </p:grpSpPr>
        <p:pic>
          <p:nvPicPr>
            <p:cNvPr id="11" name="Afbeelding 10"/>
            <p:cNvPicPr>
              <a:picLocks noChangeAspect="1"/>
            </p:cNvPicPr>
            <p:nvPr/>
          </p:nvPicPr>
          <p:blipFill>
            <a:blip r:embed="rId2"/>
            <a:stretch>
              <a:fillRect/>
            </a:stretch>
          </p:blipFill>
          <p:spPr>
            <a:xfrm>
              <a:off x="0" y="4572000"/>
              <a:ext cx="9144000" cy="2286000"/>
            </a:xfrm>
            <a:prstGeom prst="rect">
              <a:avLst/>
            </a:prstGeom>
          </p:spPr>
        </p:pic>
        <p:pic>
          <p:nvPicPr>
            <p:cNvPr id="12" name="Afbeelding 11"/>
            <p:cNvPicPr>
              <a:picLocks noChangeAspect="1"/>
            </p:cNvPicPr>
            <p:nvPr/>
          </p:nvPicPr>
          <p:blipFill>
            <a:blip r:embed="rId3"/>
            <a:stretch>
              <a:fillRect/>
            </a:stretch>
          </p:blipFill>
          <p:spPr>
            <a:xfrm>
              <a:off x="677334" y="5096933"/>
              <a:ext cx="1016000" cy="1536700"/>
            </a:xfrm>
            <a:prstGeom prst="rect">
              <a:avLst/>
            </a:prstGeom>
          </p:spPr>
        </p:pic>
      </p:grpSp>
      <p:sp>
        <p:nvSpPr>
          <p:cNvPr id="13" name="Titel 1"/>
          <p:cNvSpPr>
            <a:spLocks noGrp="1"/>
          </p:cNvSpPr>
          <p:nvPr>
            <p:ph type="ctrTitle"/>
          </p:nvPr>
        </p:nvSpPr>
        <p:spPr>
          <a:xfrm>
            <a:off x="4041014" y="5058833"/>
            <a:ext cx="6118986" cy="987460"/>
          </a:xfrm>
        </p:spPr>
        <p:txBody>
          <a:bodyPr>
            <a:normAutofit/>
          </a:bodyPr>
          <a:lstStyle/>
          <a:p>
            <a:r>
              <a:rPr lang="nl-NL">
                <a:solidFill>
                  <a:srgbClr val="FFFFFF"/>
                </a:solidFill>
                <a:latin typeface="Verdana"/>
                <a:cs typeface="Verdana"/>
              </a:rPr>
              <a:t>Opschaling voor de regio</a:t>
            </a:r>
          </a:p>
        </p:txBody>
      </p:sp>
      <p:sp>
        <p:nvSpPr>
          <p:cNvPr id="3" name="Ondertitel 2">
            <a:extLst>
              <a:ext uri="{FF2B5EF4-FFF2-40B4-BE49-F238E27FC236}">
                <a16:creationId xmlns:a16="http://schemas.microsoft.com/office/drawing/2014/main" id="{9738347A-130F-40D5-B909-73CF95066A97}"/>
              </a:ext>
            </a:extLst>
          </p:cNvPr>
          <p:cNvSpPr>
            <a:spLocks noGrp="1"/>
          </p:cNvSpPr>
          <p:nvPr>
            <p:ph type="subTitle" idx="1"/>
          </p:nvPr>
        </p:nvSpPr>
        <p:spPr>
          <a:xfrm>
            <a:off x="10245969" y="6151126"/>
            <a:ext cx="8534400" cy="704850"/>
          </a:xfrm>
        </p:spPr>
        <p:txBody>
          <a:bodyPr/>
          <a:lstStyle/>
          <a:p>
            <a:r>
              <a:rPr lang="nl-NL"/>
              <a:t>Petra Goessen</a:t>
            </a:r>
          </a:p>
        </p:txBody>
      </p:sp>
      <p:pic>
        <p:nvPicPr>
          <p:cNvPr id="15" name="Picture 2" descr="Afbeeldingsresultaat voor future coast">
            <a:extLst>
              <a:ext uri="{FF2B5EF4-FFF2-40B4-BE49-F238E27FC236}">
                <a16:creationId xmlns:a16="http://schemas.microsoft.com/office/drawing/2014/main" id="{06E5A44A-1269-4D9F-8D78-D03D26548B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4724"/>
            <a:ext cx="6811256" cy="383921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Afbeeldingsresultaat voor future coast">
            <a:extLst>
              <a:ext uri="{FF2B5EF4-FFF2-40B4-BE49-F238E27FC236}">
                <a16:creationId xmlns:a16="http://schemas.microsoft.com/office/drawing/2014/main" id="{EF14485C-71A0-4485-A0BD-2FDFCAF260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7699" y="1416289"/>
            <a:ext cx="6244302" cy="3153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4716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2C594B-4D21-4BDA-A6B7-779E68250945}"/>
              </a:ext>
            </a:extLst>
          </p:cNvPr>
          <p:cNvSpPr>
            <a:spLocks noGrp="1"/>
          </p:cNvSpPr>
          <p:nvPr>
            <p:ph type="title"/>
          </p:nvPr>
        </p:nvSpPr>
        <p:spPr/>
        <p:txBody>
          <a:bodyPr>
            <a:normAutofit/>
          </a:bodyPr>
          <a:lstStyle/>
          <a:p>
            <a:r>
              <a:rPr lang="nl-NL"/>
              <a:t>Dilemma’s in de kustregio- meer dan zand</a:t>
            </a:r>
          </a:p>
        </p:txBody>
      </p:sp>
      <p:sp>
        <p:nvSpPr>
          <p:cNvPr id="3" name="Tijdelijke aanduiding voor inhoud 2">
            <a:extLst>
              <a:ext uri="{FF2B5EF4-FFF2-40B4-BE49-F238E27FC236}">
                <a16:creationId xmlns:a16="http://schemas.microsoft.com/office/drawing/2014/main" id="{41D0E145-3CFC-495F-9179-4E97A27D5A31}"/>
              </a:ext>
            </a:extLst>
          </p:cNvPr>
          <p:cNvSpPr>
            <a:spLocks noGrp="1"/>
          </p:cNvSpPr>
          <p:nvPr>
            <p:ph idx="1"/>
          </p:nvPr>
        </p:nvSpPr>
        <p:spPr/>
        <p:txBody>
          <a:bodyPr/>
          <a:lstStyle/>
          <a:p>
            <a:r>
              <a:rPr lang="nl-NL"/>
              <a:t>Klimaatverandering –clusterbuien, langere droge of natte periodes</a:t>
            </a:r>
          </a:p>
          <a:p>
            <a:r>
              <a:rPr lang="nl-NL"/>
              <a:t>Transities in woningbouw, landbouw, natuur</a:t>
            </a:r>
          </a:p>
          <a:p>
            <a:endParaRPr lang="nl-NL"/>
          </a:p>
          <a:p>
            <a:endParaRPr lang="nl-NL"/>
          </a:p>
          <a:p>
            <a:r>
              <a:rPr lang="nl-NL"/>
              <a:t>Aan de kust;</a:t>
            </a:r>
          </a:p>
          <a:p>
            <a:r>
              <a:rPr lang="nl-NL"/>
              <a:t>Recreatie en woningbouw – kustveiligheid</a:t>
            </a:r>
          </a:p>
          <a:p>
            <a:r>
              <a:rPr lang="nl-NL"/>
              <a:t>Natuur - kustveiligheid</a:t>
            </a:r>
          </a:p>
        </p:txBody>
      </p:sp>
    </p:spTree>
    <p:extLst>
      <p:ext uri="{BB962C8B-B14F-4D97-AF65-F5344CB8AC3E}">
        <p14:creationId xmlns:p14="http://schemas.microsoft.com/office/powerpoint/2010/main" val="15138951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5255FB-2DF7-4392-8DFC-224387377BE8}"/>
              </a:ext>
            </a:extLst>
          </p:cNvPr>
          <p:cNvSpPr>
            <a:spLocks noGrp="1"/>
          </p:cNvSpPr>
          <p:nvPr>
            <p:ph type="title"/>
          </p:nvPr>
        </p:nvSpPr>
        <p:spPr/>
        <p:txBody>
          <a:bodyPr/>
          <a:lstStyle/>
          <a:p>
            <a:r>
              <a:rPr lang="nl-NL"/>
              <a:t>Grofweg 3 sectoren </a:t>
            </a:r>
          </a:p>
        </p:txBody>
      </p:sp>
      <p:sp>
        <p:nvSpPr>
          <p:cNvPr id="3" name="Tijdelijke aanduiding voor inhoud 2">
            <a:extLst>
              <a:ext uri="{FF2B5EF4-FFF2-40B4-BE49-F238E27FC236}">
                <a16:creationId xmlns:a16="http://schemas.microsoft.com/office/drawing/2014/main" id="{0BB40DE0-9E61-4CC9-B29B-AFB905A1B16F}"/>
              </a:ext>
            </a:extLst>
          </p:cNvPr>
          <p:cNvSpPr>
            <a:spLocks noGrp="1"/>
          </p:cNvSpPr>
          <p:nvPr>
            <p:ph idx="1"/>
          </p:nvPr>
        </p:nvSpPr>
        <p:spPr>
          <a:xfrm>
            <a:off x="7099574" y="1243645"/>
            <a:ext cx="1125166" cy="347974"/>
          </a:xfrm>
        </p:spPr>
        <p:txBody>
          <a:bodyPr>
            <a:normAutofit/>
          </a:bodyPr>
          <a:lstStyle/>
          <a:p>
            <a:r>
              <a:rPr lang="nl-NL" sz="1000"/>
              <a:t>Natuur </a:t>
            </a:r>
          </a:p>
        </p:txBody>
      </p:sp>
      <p:sp>
        <p:nvSpPr>
          <p:cNvPr id="4" name="Gelijkbenige driehoek 3">
            <a:extLst>
              <a:ext uri="{FF2B5EF4-FFF2-40B4-BE49-F238E27FC236}">
                <a16:creationId xmlns:a16="http://schemas.microsoft.com/office/drawing/2014/main" id="{EC6277BE-FF2E-4488-89FA-AFBE45FF35E5}"/>
              </a:ext>
            </a:extLst>
          </p:cNvPr>
          <p:cNvSpPr/>
          <p:nvPr/>
        </p:nvSpPr>
        <p:spPr>
          <a:xfrm rot="1923694">
            <a:off x="3590317" y="1394803"/>
            <a:ext cx="3575726" cy="3424136"/>
          </a:xfrm>
          <a:prstGeom prst="triangle">
            <a:avLst>
              <a:gd name="adj" fmla="val 52686"/>
            </a:avLst>
          </a:prstGeom>
          <a:gradFill>
            <a:gsLst>
              <a:gs pos="0">
                <a:srgbClr val="FFFF00"/>
              </a:gs>
              <a:gs pos="99000">
                <a:schemeClr val="accent3"/>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5" name="Tijdelijke aanduiding voor inhoud 2">
            <a:extLst>
              <a:ext uri="{FF2B5EF4-FFF2-40B4-BE49-F238E27FC236}">
                <a16:creationId xmlns:a16="http://schemas.microsoft.com/office/drawing/2014/main" id="{5DE4B6CF-2EFD-475A-B8BB-2F43CA2AF42D}"/>
              </a:ext>
            </a:extLst>
          </p:cNvPr>
          <p:cNvSpPr txBox="1">
            <a:spLocks/>
          </p:cNvSpPr>
          <p:nvPr/>
        </p:nvSpPr>
        <p:spPr>
          <a:xfrm>
            <a:off x="1422511" y="3502378"/>
            <a:ext cx="1125166" cy="347974"/>
          </a:xfrm>
          <a:prstGeom prst="rect">
            <a:avLst/>
          </a:prstGeom>
        </p:spPr>
        <p:txBody>
          <a:bodyPr vert="horz" lIns="0" tIns="45720" rIns="91440" bIns="45720" rtlCol="0">
            <a:normAutofit fontScale="47500" lnSpcReduction="20000"/>
          </a:bodyPr>
          <a:lstStyle>
            <a:lvl1pPr marL="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1pPr>
            <a:lvl2pPr marL="4572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2pPr>
            <a:lvl3pPr marL="9144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3pPr>
            <a:lvl4pPr marL="13716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4pPr>
            <a:lvl5pPr marL="18288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nl-NL"/>
              <a:t>Waterveiligheid</a:t>
            </a:r>
          </a:p>
        </p:txBody>
      </p:sp>
      <p:sp>
        <p:nvSpPr>
          <p:cNvPr id="6" name="Tijdelijke aanduiding voor inhoud 2">
            <a:extLst>
              <a:ext uri="{FF2B5EF4-FFF2-40B4-BE49-F238E27FC236}">
                <a16:creationId xmlns:a16="http://schemas.microsoft.com/office/drawing/2014/main" id="{50EA3618-93D0-4308-AC69-2DAE5BBF8E6E}"/>
              </a:ext>
            </a:extLst>
          </p:cNvPr>
          <p:cNvSpPr txBox="1">
            <a:spLocks/>
          </p:cNvSpPr>
          <p:nvPr/>
        </p:nvSpPr>
        <p:spPr>
          <a:xfrm>
            <a:off x="6818282" y="5614355"/>
            <a:ext cx="1687749" cy="347974"/>
          </a:xfrm>
          <a:prstGeom prst="rect">
            <a:avLst/>
          </a:prstGeom>
        </p:spPr>
        <p:txBody>
          <a:bodyPr vert="horz" lIns="0" tIns="45720" rIns="91440" bIns="45720" rtlCol="0">
            <a:normAutofit fontScale="47500" lnSpcReduction="20000"/>
          </a:bodyPr>
          <a:lstStyle>
            <a:lvl1pPr marL="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1pPr>
            <a:lvl2pPr marL="4572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2pPr>
            <a:lvl3pPr marL="9144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3pPr>
            <a:lvl4pPr marL="13716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4pPr>
            <a:lvl5pPr marL="18288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nl-NL"/>
              <a:t>Toerisme, woningbouw, infrastructuur</a:t>
            </a:r>
          </a:p>
        </p:txBody>
      </p:sp>
    </p:spTree>
    <p:extLst>
      <p:ext uri="{BB962C8B-B14F-4D97-AF65-F5344CB8AC3E}">
        <p14:creationId xmlns:p14="http://schemas.microsoft.com/office/powerpoint/2010/main" val="30294446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412FA2-FE1D-4910-A00D-ABD709281813}"/>
              </a:ext>
            </a:extLst>
          </p:cNvPr>
          <p:cNvSpPr>
            <a:spLocks noGrp="1"/>
          </p:cNvSpPr>
          <p:nvPr>
            <p:ph type="title"/>
          </p:nvPr>
        </p:nvSpPr>
        <p:spPr>
          <a:xfrm>
            <a:off x="3628417" y="64700"/>
            <a:ext cx="8115300" cy="482600"/>
          </a:xfrm>
        </p:spPr>
        <p:txBody>
          <a:bodyPr>
            <a:normAutofit fontScale="90000"/>
          </a:bodyPr>
          <a:lstStyle/>
          <a:p>
            <a:r>
              <a:rPr lang="nl-NL"/>
              <a:t>Redeneerlijn voor de kust</a:t>
            </a:r>
          </a:p>
        </p:txBody>
      </p:sp>
      <p:sp>
        <p:nvSpPr>
          <p:cNvPr id="18" name="Rechthoek: afgeronde hoeken 17">
            <a:extLst>
              <a:ext uri="{FF2B5EF4-FFF2-40B4-BE49-F238E27FC236}">
                <a16:creationId xmlns:a16="http://schemas.microsoft.com/office/drawing/2014/main" id="{31A45A88-AA5B-4237-BB12-B0CACBC372F6}"/>
              </a:ext>
            </a:extLst>
          </p:cNvPr>
          <p:cNvSpPr/>
          <p:nvPr/>
        </p:nvSpPr>
        <p:spPr>
          <a:xfrm>
            <a:off x="1281368" y="656906"/>
            <a:ext cx="1415441" cy="1270000"/>
          </a:xfrm>
          <a:prstGeom prst="roundRect">
            <a:avLst/>
          </a:prstGeom>
          <a:solidFill>
            <a:schemeClr val="accent5">
              <a:lumMod val="60000"/>
              <a:lumOff val="40000"/>
            </a:schemeClr>
          </a:solidFill>
          <a:ln>
            <a:solidFill>
              <a:srgbClr val="E5F5BD"/>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600">
                <a:solidFill>
                  <a:schemeClr val="tx1"/>
                </a:solidFill>
              </a:rPr>
              <a:t>Zeespiegel stijging</a:t>
            </a:r>
          </a:p>
          <a:p>
            <a:pPr algn="ctr"/>
            <a:endParaRPr lang="nl-NL">
              <a:solidFill>
                <a:schemeClr val="tx1"/>
              </a:solidFill>
            </a:endParaRPr>
          </a:p>
        </p:txBody>
      </p:sp>
      <p:sp>
        <p:nvSpPr>
          <p:cNvPr id="19" name="Pijl: rechts 18">
            <a:extLst>
              <a:ext uri="{FF2B5EF4-FFF2-40B4-BE49-F238E27FC236}">
                <a16:creationId xmlns:a16="http://schemas.microsoft.com/office/drawing/2014/main" id="{09DA6EC9-B559-43B1-ABD4-BB1BDB6381A6}"/>
              </a:ext>
            </a:extLst>
          </p:cNvPr>
          <p:cNvSpPr/>
          <p:nvPr/>
        </p:nvSpPr>
        <p:spPr>
          <a:xfrm>
            <a:off x="3132810" y="1183055"/>
            <a:ext cx="850900" cy="482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0" name="Pijl: rechts 19">
            <a:extLst>
              <a:ext uri="{FF2B5EF4-FFF2-40B4-BE49-F238E27FC236}">
                <a16:creationId xmlns:a16="http://schemas.microsoft.com/office/drawing/2014/main" id="{3FC678E6-0DCD-444A-9DAF-124E7B7612CC}"/>
              </a:ext>
            </a:extLst>
          </p:cNvPr>
          <p:cNvSpPr/>
          <p:nvPr/>
        </p:nvSpPr>
        <p:spPr>
          <a:xfrm>
            <a:off x="3174179" y="2784011"/>
            <a:ext cx="850900" cy="482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2" name="Rechthoek: afgeronde hoeken 21">
            <a:extLst>
              <a:ext uri="{FF2B5EF4-FFF2-40B4-BE49-F238E27FC236}">
                <a16:creationId xmlns:a16="http://schemas.microsoft.com/office/drawing/2014/main" id="{C7B0A735-F572-4F16-9F8E-948BE4404CDB}"/>
              </a:ext>
            </a:extLst>
          </p:cNvPr>
          <p:cNvSpPr/>
          <p:nvPr/>
        </p:nvSpPr>
        <p:spPr>
          <a:xfrm>
            <a:off x="4333665" y="781540"/>
            <a:ext cx="1438138" cy="1270000"/>
          </a:xfrm>
          <a:prstGeom prst="roundRect">
            <a:avLst/>
          </a:prstGeom>
          <a:solidFill>
            <a:schemeClr val="accent5">
              <a:lumMod val="60000"/>
              <a:lumOff val="40000"/>
            </a:schemeClr>
          </a:solidFill>
          <a:ln>
            <a:solidFill>
              <a:srgbClr val="E5F5BD"/>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600">
                <a:solidFill>
                  <a:schemeClr val="tx1"/>
                </a:solidFill>
              </a:rPr>
              <a:t>Mogelijke Suppleties</a:t>
            </a:r>
          </a:p>
          <a:p>
            <a:pPr algn="ctr"/>
            <a:endParaRPr lang="nl-NL" b="1">
              <a:solidFill>
                <a:schemeClr val="tx1"/>
              </a:solidFill>
            </a:endParaRPr>
          </a:p>
        </p:txBody>
      </p:sp>
      <p:sp>
        <p:nvSpPr>
          <p:cNvPr id="11" name="Rechthoek: afgeronde hoeken 10">
            <a:extLst>
              <a:ext uri="{FF2B5EF4-FFF2-40B4-BE49-F238E27FC236}">
                <a16:creationId xmlns:a16="http://schemas.microsoft.com/office/drawing/2014/main" id="{D5974EB6-1732-4531-A188-9B5557224AD0}"/>
              </a:ext>
            </a:extLst>
          </p:cNvPr>
          <p:cNvSpPr/>
          <p:nvPr/>
        </p:nvSpPr>
        <p:spPr>
          <a:xfrm>
            <a:off x="1150482" y="2384375"/>
            <a:ext cx="1778000" cy="1524000"/>
          </a:xfrm>
          <a:prstGeom prst="roundRect">
            <a:avLst/>
          </a:prstGeom>
          <a:solidFill>
            <a:schemeClr val="accent6">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600">
                <a:solidFill>
                  <a:schemeClr val="tx1"/>
                </a:solidFill>
              </a:rPr>
              <a:t>Toename Recreatie/ bebouwing strand en duin</a:t>
            </a:r>
          </a:p>
        </p:txBody>
      </p:sp>
      <p:sp>
        <p:nvSpPr>
          <p:cNvPr id="12" name="Rechthoek: afgeronde hoeken 11">
            <a:extLst>
              <a:ext uri="{FF2B5EF4-FFF2-40B4-BE49-F238E27FC236}">
                <a16:creationId xmlns:a16="http://schemas.microsoft.com/office/drawing/2014/main" id="{122FA3EC-5411-4567-978B-1282660BF9ED}"/>
              </a:ext>
            </a:extLst>
          </p:cNvPr>
          <p:cNvSpPr/>
          <p:nvPr/>
        </p:nvSpPr>
        <p:spPr>
          <a:xfrm>
            <a:off x="1174221" y="4372697"/>
            <a:ext cx="1778000" cy="1524000"/>
          </a:xfrm>
          <a:prstGeom prst="round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600">
                <a:solidFill>
                  <a:schemeClr val="tx1"/>
                </a:solidFill>
              </a:rPr>
              <a:t>Grootschalige stuifkuilen</a:t>
            </a:r>
          </a:p>
        </p:txBody>
      </p:sp>
      <p:sp>
        <p:nvSpPr>
          <p:cNvPr id="14" name="Pijl: rechts 13">
            <a:extLst>
              <a:ext uri="{FF2B5EF4-FFF2-40B4-BE49-F238E27FC236}">
                <a16:creationId xmlns:a16="http://schemas.microsoft.com/office/drawing/2014/main" id="{92742743-F812-4481-9910-32B066DCB7CC}"/>
              </a:ext>
            </a:extLst>
          </p:cNvPr>
          <p:cNvSpPr/>
          <p:nvPr/>
        </p:nvSpPr>
        <p:spPr>
          <a:xfrm>
            <a:off x="3243341" y="4849400"/>
            <a:ext cx="850900" cy="482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16" name="Rechthoek: afgeronde hoeken 15">
            <a:extLst>
              <a:ext uri="{FF2B5EF4-FFF2-40B4-BE49-F238E27FC236}">
                <a16:creationId xmlns:a16="http://schemas.microsoft.com/office/drawing/2014/main" id="{DB780FBE-2822-4026-B228-B4D194765796}"/>
              </a:ext>
            </a:extLst>
          </p:cNvPr>
          <p:cNvSpPr/>
          <p:nvPr/>
        </p:nvSpPr>
        <p:spPr>
          <a:xfrm>
            <a:off x="4318000" y="2384375"/>
            <a:ext cx="1778000" cy="1524000"/>
          </a:xfrm>
          <a:prstGeom prst="roundRect">
            <a:avLst/>
          </a:prstGeom>
          <a:solidFill>
            <a:schemeClr val="accent6">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600">
                <a:solidFill>
                  <a:schemeClr val="tx1"/>
                </a:solidFill>
              </a:rPr>
              <a:t>Duinmassief</a:t>
            </a:r>
          </a:p>
          <a:p>
            <a:pPr algn="ctr"/>
            <a:r>
              <a:rPr lang="nl-NL" sz="1600">
                <a:solidFill>
                  <a:schemeClr val="tx1"/>
                </a:solidFill>
              </a:rPr>
              <a:t> voor recreatie, wonen, infrastructuur en natuur </a:t>
            </a:r>
          </a:p>
        </p:txBody>
      </p:sp>
      <p:sp>
        <p:nvSpPr>
          <p:cNvPr id="17" name="Rechthoek: afgeronde hoeken 16">
            <a:extLst>
              <a:ext uri="{FF2B5EF4-FFF2-40B4-BE49-F238E27FC236}">
                <a16:creationId xmlns:a16="http://schemas.microsoft.com/office/drawing/2014/main" id="{CC68F1C4-FBFA-4F3A-9820-B2EA866E8AD7}"/>
              </a:ext>
            </a:extLst>
          </p:cNvPr>
          <p:cNvSpPr/>
          <p:nvPr/>
        </p:nvSpPr>
        <p:spPr>
          <a:xfrm>
            <a:off x="4385362" y="4530170"/>
            <a:ext cx="1778000" cy="1524000"/>
          </a:xfrm>
          <a:prstGeom prst="round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600">
                <a:solidFill>
                  <a:schemeClr val="tx1"/>
                </a:solidFill>
              </a:rPr>
              <a:t>Locatie suppleties</a:t>
            </a:r>
          </a:p>
        </p:txBody>
      </p:sp>
      <p:sp>
        <p:nvSpPr>
          <p:cNvPr id="25" name="Rechthoek: afgeronde hoeken 24">
            <a:extLst>
              <a:ext uri="{FF2B5EF4-FFF2-40B4-BE49-F238E27FC236}">
                <a16:creationId xmlns:a16="http://schemas.microsoft.com/office/drawing/2014/main" id="{6B7C896D-83C6-4B29-9DD7-5B9CCBDD24AA}"/>
              </a:ext>
            </a:extLst>
          </p:cNvPr>
          <p:cNvSpPr/>
          <p:nvPr/>
        </p:nvSpPr>
        <p:spPr>
          <a:xfrm>
            <a:off x="8623046" y="2750472"/>
            <a:ext cx="1807887" cy="957573"/>
          </a:xfrm>
          <a:prstGeom prst="roundRect">
            <a:avLst/>
          </a:prstGeom>
          <a:solidFill>
            <a:srgbClr val="FEFAE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600">
                <a:solidFill>
                  <a:schemeClr val="tx1"/>
                </a:solidFill>
              </a:rPr>
              <a:t>Gezamenlijk beeld wensbeeld toekomst</a:t>
            </a:r>
          </a:p>
        </p:txBody>
      </p:sp>
      <p:sp>
        <p:nvSpPr>
          <p:cNvPr id="26" name="Pijl: rechts 25">
            <a:extLst>
              <a:ext uri="{FF2B5EF4-FFF2-40B4-BE49-F238E27FC236}">
                <a16:creationId xmlns:a16="http://schemas.microsoft.com/office/drawing/2014/main" id="{E61F6062-0CE7-4323-826F-23090EC3EF79}"/>
              </a:ext>
            </a:extLst>
          </p:cNvPr>
          <p:cNvSpPr/>
          <p:nvPr/>
        </p:nvSpPr>
        <p:spPr>
          <a:xfrm>
            <a:off x="7234423" y="2961952"/>
            <a:ext cx="850900" cy="482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7" name="Vierkante haak rechts 6">
            <a:extLst>
              <a:ext uri="{FF2B5EF4-FFF2-40B4-BE49-F238E27FC236}">
                <a16:creationId xmlns:a16="http://schemas.microsoft.com/office/drawing/2014/main" id="{929E9A6D-1D7D-4B0C-ACCE-4DBB43F628E5}"/>
              </a:ext>
            </a:extLst>
          </p:cNvPr>
          <p:cNvSpPr/>
          <p:nvPr/>
        </p:nvSpPr>
        <p:spPr>
          <a:xfrm>
            <a:off x="6795911" y="1657840"/>
            <a:ext cx="214489" cy="3674160"/>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nl-NL"/>
          </a:p>
        </p:txBody>
      </p:sp>
    </p:spTree>
    <p:extLst>
      <p:ext uri="{BB962C8B-B14F-4D97-AF65-F5344CB8AC3E}">
        <p14:creationId xmlns:p14="http://schemas.microsoft.com/office/powerpoint/2010/main" val="3890102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5C985-B423-42D8-9859-A3951792EF0C}"/>
              </a:ext>
            </a:extLst>
          </p:cNvPr>
          <p:cNvSpPr>
            <a:spLocks noGrp="1"/>
          </p:cNvSpPr>
          <p:nvPr>
            <p:ph type="title"/>
          </p:nvPr>
        </p:nvSpPr>
        <p:spPr/>
        <p:txBody>
          <a:bodyPr/>
          <a:lstStyle/>
          <a:p>
            <a:r>
              <a:rPr lang="en-US" err="1"/>
              <a:t>Verzamelplaats</a:t>
            </a:r>
          </a:p>
        </p:txBody>
      </p:sp>
      <p:pic>
        <p:nvPicPr>
          <p:cNvPr id="6" name="Picture 6">
            <a:extLst>
              <a:ext uri="{FF2B5EF4-FFF2-40B4-BE49-F238E27FC236}">
                <a16:creationId xmlns:a16="http://schemas.microsoft.com/office/drawing/2014/main" id="{96987019-CBE2-417C-B3D9-AC1473BC8B15}"/>
              </a:ext>
            </a:extLst>
          </p:cNvPr>
          <p:cNvPicPr>
            <a:picLocks noGrp="1" noChangeAspect="1"/>
          </p:cNvPicPr>
          <p:nvPr>
            <p:ph idx="1"/>
          </p:nvPr>
        </p:nvPicPr>
        <p:blipFill>
          <a:blip r:embed="rId2"/>
          <a:stretch>
            <a:fillRect/>
          </a:stretch>
        </p:blipFill>
        <p:spPr>
          <a:xfrm>
            <a:off x="3044443" y="1320864"/>
            <a:ext cx="6421341" cy="4417075"/>
          </a:xfrm>
        </p:spPr>
      </p:pic>
      <p:sp>
        <p:nvSpPr>
          <p:cNvPr id="4" name="Date Placeholder 3">
            <a:extLst>
              <a:ext uri="{FF2B5EF4-FFF2-40B4-BE49-F238E27FC236}">
                <a16:creationId xmlns:a16="http://schemas.microsoft.com/office/drawing/2014/main" id="{C6A358D2-C0D0-4065-A32D-BAAC022B4E43}"/>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44D89BB2-E320-4BF0-ACE9-6F236B84B6B1}"/>
              </a:ext>
            </a:extLst>
          </p:cNvPr>
          <p:cNvSpPr>
            <a:spLocks noGrp="1"/>
          </p:cNvSpPr>
          <p:nvPr>
            <p:ph type="sldNum" sz="quarter" idx="12"/>
          </p:nvPr>
        </p:nvSpPr>
        <p:spPr/>
        <p:txBody>
          <a:bodyPr/>
          <a:lstStyle/>
          <a:p>
            <a:fld id="{F42B3F14-D836-496B-80A2-23BE75BD68CB}" type="slidenum">
              <a:rPr lang="nl-NL" smtClean="0"/>
              <a:t>4</a:t>
            </a:fld>
            <a:endParaRPr lang="nl-NL"/>
          </a:p>
        </p:txBody>
      </p:sp>
    </p:spTree>
    <p:extLst>
      <p:ext uri="{BB962C8B-B14F-4D97-AF65-F5344CB8AC3E}">
        <p14:creationId xmlns:p14="http://schemas.microsoft.com/office/powerpoint/2010/main" val="20825140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EEC9D4-4F50-4C4E-BEA3-D51385F10239}"/>
              </a:ext>
            </a:extLst>
          </p:cNvPr>
          <p:cNvSpPr>
            <a:spLocks noGrp="1"/>
          </p:cNvSpPr>
          <p:nvPr>
            <p:ph type="title"/>
          </p:nvPr>
        </p:nvSpPr>
        <p:spPr/>
        <p:txBody>
          <a:bodyPr/>
          <a:lstStyle/>
          <a:p>
            <a:endParaRPr lang="nl-NL"/>
          </a:p>
        </p:txBody>
      </p:sp>
      <p:pic>
        <p:nvPicPr>
          <p:cNvPr id="4" name="Afbeelding 3">
            <a:extLst>
              <a:ext uri="{FF2B5EF4-FFF2-40B4-BE49-F238E27FC236}">
                <a16:creationId xmlns:a16="http://schemas.microsoft.com/office/drawing/2014/main" id="{820B77E1-8F7B-45C8-B0C1-64855071B421}"/>
              </a:ext>
            </a:extLst>
          </p:cNvPr>
          <p:cNvPicPr>
            <a:picLocks noChangeAspect="1"/>
          </p:cNvPicPr>
          <p:nvPr/>
        </p:nvPicPr>
        <p:blipFill>
          <a:blip r:embed="rId2"/>
          <a:stretch>
            <a:fillRect/>
          </a:stretch>
        </p:blipFill>
        <p:spPr>
          <a:xfrm>
            <a:off x="91751" y="0"/>
            <a:ext cx="8790790" cy="5406887"/>
          </a:xfrm>
          <a:prstGeom prst="rect">
            <a:avLst/>
          </a:prstGeom>
        </p:spPr>
      </p:pic>
      <p:sp>
        <p:nvSpPr>
          <p:cNvPr id="5" name="Tijdelijke aanduiding voor inhoud 2">
            <a:extLst>
              <a:ext uri="{FF2B5EF4-FFF2-40B4-BE49-F238E27FC236}">
                <a16:creationId xmlns:a16="http://schemas.microsoft.com/office/drawing/2014/main" id="{3CACF7CE-D975-47DF-8C34-5688D7B42716}"/>
              </a:ext>
            </a:extLst>
          </p:cNvPr>
          <p:cNvSpPr txBox="1">
            <a:spLocks/>
          </p:cNvSpPr>
          <p:nvPr/>
        </p:nvSpPr>
        <p:spPr>
          <a:xfrm>
            <a:off x="9271430" y="1429480"/>
            <a:ext cx="1904570" cy="4525963"/>
          </a:xfrm>
          <a:prstGeom prst="rect">
            <a:avLst/>
          </a:prstGeom>
        </p:spPr>
        <p:txBody>
          <a:bodyPr vert="horz" lIns="0" tIns="45720" rIns="91440" bIns="45720" rtlCol="0">
            <a:normAutofit/>
          </a:bodyPr>
          <a:lstStyle>
            <a:lvl1pPr marL="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1pPr>
            <a:lvl2pPr marL="4572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2pPr>
            <a:lvl3pPr marL="9144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3pPr>
            <a:lvl4pPr marL="13716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4pPr>
            <a:lvl5pPr marL="18288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nl-NL" sz="1600"/>
              <a:t>Vooroever </a:t>
            </a:r>
            <a:r>
              <a:rPr lang="nl-NL" sz="1600" err="1"/>
              <a:t>suppl</a:t>
            </a:r>
            <a:endParaRPr lang="nl-NL" sz="1600"/>
          </a:p>
          <a:p>
            <a:r>
              <a:rPr lang="nl-NL" sz="1200"/>
              <a:t>Bij 1 m </a:t>
            </a:r>
            <a:r>
              <a:rPr lang="nl-NL" sz="1200" err="1"/>
              <a:t>zss</a:t>
            </a:r>
            <a:r>
              <a:rPr lang="nl-NL" sz="1200"/>
              <a:t> 1/2 jaar</a:t>
            </a:r>
          </a:p>
          <a:p>
            <a:r>
              <a:rPr lang="nl-NL" sz="1200"/>
              <a:t>Bij 2 m </a:t>
            </a:r>
            <a:r>
              <a:rPr lang="nl-NL" sz="1200" err="1"/>
              <a:t>zss</a:t>
            </a:r>
            <a:r>
              <a:rPr lang="nl-NL" sz="1200"/>
              <a:t> 1/jaar</a:t>
            </a:r>
          </a:p>
          <a:p>
            <a:endParaRPr lang="nl-NL" sz="1200"/>
          </a:p>
          <a:p>
            <a:r>
              <a:rPr lang="nl-NL" sz="1600" err="1"/>
              <a:t>Megasupp</a:t>
            </a:r>
            <a:endParaRPr lang="nl-NL" sz="1600"/>
          </a:p>
          <a:p>
            <a:r>
              <a:rPr lang="nl-NL" sz="1200"/>
              <a:t>1/7 jaar</a:t>
            </a:r>
          </a:p>
          <a:p>
            <a:r>
              <a:rPr lang="nl-NL" sz="1200"/>
              <a:t>1/ 3,5 jaar</a:t>
            </a:r>
          </a:p>
          <a:p>
            <a:endParaRPr lang="nl-NL"/>
          </a:p>
          <a:p>
            <a:endParaRPr lang="nl-NL"/>
          </a:p>
        </p:txBody>
      </p:sp>
      <p:sp>
        <p:nvSpPr>
          <p:cNvPr id="7" name="Tijdelijke aanduiding voor inhoud 6">
            <a:extLst>
              <a:ext uri="{FF2B5EF4-FFF2-40B4-BE49-F238E27FC236}">
                <a16:creationId xmlns:a16="http://schemas.microsoft.com/office/drawing/2014/main" id="{3AD1AD4F-9BC2-48CF-8DCE-3AD0D3DE4DA1}"/>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38107544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3F1E60-4E37-4E99-8D8A-239F725BA93B}"/>
              </a:ext>
            </a:extLst>
          </p:cNvPr>
          <p:cNvSpPr>
            <a:spLocks noGrp="1"/>
          </p:cNvSpPr>
          <p:nvPr>
            <p:ph type="title"/>
          </p:nvPr>
        </p:nvSpPr>
        <p:spPr/>
        <p:txBody>
          <a:bodyPr/>
          <a:lstStyle/>
          <a:p>
            <a:endParaRPr lang="nl-NL"/>
          </a:p>
        </p:txBody>
      </p:sp>
      <p:pic>
        <p:nvPicPr>
          <p:cNvPr id="4" name="Afbeelding 3">
            <a:extLst>
              <a:ext uri="{FF2B5EF4-FFF2-40B4-BE49-F238E27FC236}">
                <a16:creationId xmlns:a16="http://schemas.microsoft.com/office/drawing/2014/main" id="{A5389307-4529-477B-B279-AF84A432AE26}"/>
              </a:ext>
            </a:extLst>
          </p:cNvPr>
          <p:cNvPicPr>
            <a:picLocks noChangeAspect="1"/>
          </p:cNvPicPr>
          <p:nvPr/>
        </p:nvPicPr>
        <p:blipFill>
          <a:blip r:embed="rId2"/>
          <a:stretch>
            <a:fillRect/>
          </a:stretch>
        </p:blipFill>
        <p:spPr>
          <a:xfrm>
            <a:off x="1699591" y="76201"/>
            <a:ext cx="2570716" cy="6813809"/>
          </a:xfrm>
          <a:prstGeom prst="rect">
            <a:avLst/>
          </a:prstGeom>
        </p:spPr>
      </p:pic>
      <p:pic>
        <p:nvPicPr>
          <p:cNvPr id="5" name="Afbeelding 4">
            <a:extLst>
              <a:ext uri="{FF2B5EF4-FFF2-40B4-BE49-F238E27FC236}">
                <a16:creationId xmlns:a16="http://schemas.microsoft.com/office/drawing/2014/main" id="{F7AA69E4-0161-4469-8A1E-30993C970FDC}"/>
              </a:ext>
            </a:extLst>
          </p:cNvPr>
          <p:cNvPicPr>
            <a:picLocks noChangeAspect="1"/>
          </p:cNvPicPr>
          <p:nvPr/>
        </p:nvPicPr>
        <p:blipFill>
          <a:blip r:embed="rId3"/>
          <a:stretch>
            <a:fillRect/>
          </a:stretch>
        </p:blipFill>
        <p:spPr>
          <a:xfrm>
            <a:off x="4263304" y="32012"/>
            <a:ext cx="1993604" cy="6857997"/>
          </a:xfrm>
          <a:prstGeom prst="rect">
            <a:avLst/>
          </a:prstGeom>
        </p:spPr>
      </p:pic>
      <p:pic>
        <p:nvPicPr>
          <p:cNvPr id="6" name="Afbeelding 5">
            <a:extLst>
              <a:ext uri="{FF2B5EF4-FFF2-40B4-BE49-F238E27FC236}">
                <a16:creationId xmlns:a16="http://schemas.microsoft.com/office/drawing/2014/main" id="{6B75309F-CBEC-4BED-9B96-289DF5E505AF}"/>
              </a:ext>
            </a:extLst>
          </p:cNvPr>
          <p:cNvPicPr>
            <a:picLocks noChangeAspect="1"/>
          </p:cNvPicPr>
          <p:nvPr/>
        </p:nvPicPr>
        <p:blipFill>
          <a:blip r:embed="rId4"/>
          <a:stretch>
            <a:fillRect/>
          </a:stretch>
        </p:blipFill>
        <p:spPr>
          <a:xfrm>
            <a:off x="6335500" y="-151626"/>
            <a:ext cx="1993604" cy="6977614"/>
          </a:xfrm>
          <a:prstGeom prst="rect">
            <a:avLst/>
          </a:prstGeom>
        </p:spPr>
      </p:pic>
      <p:sp>
        <p:nvSpPr>
          <p:cNvPr id="7" name="Tijdelijke aanduiding voor inhoud 2">
            <a:extLst>
              <a:ext uri="{FF2B5EF4-FFF2-40B4-BE49-F238E27FC236}">
                <a16:creationId xmlns:a16="http://schemas.microsoft.com/office/drawing/2014/main" id="{D3AFBC21-C19B-4015-BF95-46EEB851EC91}"/>
              </a:ext>
            </a:extLst>
          </p:cNvPr>
          <p:cNvSpPr>
            <a:spLocks noGrp="1"/>
          </p:cNvSpPr>
          <p:nvPr>
            <p:ph idx="1"/>
          </p:nvPr>
        </p:nvSpPr>
        <p:spPr>
          <a:xfrm>
            <a:off x="2286000" y="1295401"/>
            <a:ext cx="8115300" cy="4525963"/>
          </a:xfrm>
        </p:spPr>
        <p:txBody>
          <a:bodyPr/>
          <a:lstStyle/>
          <a:p>
            <a:r>
              <a:rPr lang="nl-NL"/>
              <a:t>Vooroever </a:t>
            </a:r>
            <a:r>
              <a:rPr lang="nl-NL" err="1"/>
              <a:t>suppl</a:t>
            </a:r>
            <a:endParaRPr lang="nl-NL"/>
          </a:p>
          <a:p>
            <a:r>
              <a:rPr lang="nl-NL" sz="1400"/>
              <a:t>Bij 1 m </a:t>
            </a:r>
            <a:r>
              <a:rPr lang="nl-NL" sz="1400" err="1"/>
              <a:t>zss</a:t>
            </a:r>
            <a:r>
              <a:rPr lang="nl-NL" sz="1400"/>
              <a:t> 1/2 jaar</a:t>
            </a:r>
          </a:p>
          <a:p>
            <a:r>
              <a:rPr lang="nl-NL" sz="1400"/>
              <a:t>Bij 2 m </a:t>
            </a:r>
            <a:r>
              <a:rPr lang="nl-NL" sz="1400" err="1"/>
              <a:t>zss</a:t>
            </a:r>
            <a:r>
              <a:rPr lang="nl-NL" sz="1400"/>
              <a:t> 1/jaar</a:t>
            </a:r>
          </a:p>
          <a:p>
            <a:endParaRPr lang="nl-NL"/>
          </a:p>
          <a:p>
            <a:r>
              <a:rPr lang="nl-NL" err="1"/>
              <a:t>Megasupp</a:t>
            </a:r>
            <a:endParaRPr lang="nl-NL"/>
          </a:p>
          <a:p>
            <a:r>
              <a:rPr lang="nl-NL" sz="1400"/>
              <a:t>1/10 jaar</a:t>
            </a:r>
          </a:p>
          <a:p>
            <a:r>
              <a:rPr lang="nl-NL" sz="1400"/>
              <a:t>1/5 jaar</a:t>
            </a:r>
          </a:p>
        </p:txBody>
      </p:sp>
      <p:sp>
        <p:nvSpPr>
          <p:cNvPr id="9" name="Tijdelijke aanduiding voor inhoud 2">
            <a:extLst>
              <a:ext uri="{FF2B5EF4-FFF2-40B4-BE49-F238E27FC236}">
                <a16:creationId xmlns:a16="http://schemas.microsoft.com/office/drawing/2014/main" id="{374BD6C2-30A0-49A5-BABB-1BA995832F72}"/>
              </a:ext>
            </a:extLst>
          </p:cNvPr>
          <p:cNvSpPr txBox="1">
            <a:spLocks/>
          </p:cNvSpPr>
          <p:nvPr/>
        </p:nvSpPr>
        <p:spPr>
          <a:xfrm>
            <a:off x="9174411" y="1295400"/>
            <a:ext cx="1904570" cy="4525963"/>
          </a:xfrm>
          <a:prstGeom prst="rect">
            <a:avLst/>
          </a:prstGeom>
        </p:spPr>
        <p:txBody>
          <a:bodyPr vert="horz" lIns="0" tIns="45720" rIns="91440" bIns="45720" rtlCol="0">
            <a:normAutofit/>
          </a:bodyPr>
          <a:lstStyle>
            <a:lvl1pPr marL="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1pPr>
            <a:lvl2pPr marL="4572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2pPr>
            <a:lvl3pPr marL="9144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3pPr>
            <a:lvl4pPr marL="13716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4pPr>
            <a:lvl5pPr marL="18288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nl-NL" sz="1600"/>
              <a:t>Vooroever </a:t>
            </a:r>
            <a:r>
              <a:rPr lang="nl-NL" sz="1600" err="1"/>
              <a:t>suppl</a:t>
            </a:r>
            <a:endParaRPr lang="nl-NL" sz="1600"/>
          </a:p>
          <a:p>
            <a:r>
              <a:rPr lang="nl-NL" sz="1200"/>
              <a:t>Bij 1 m </a:t>
            </a:r>
            <a:r>
              <a:rPr lang="nl-NL" sz="1200" err="1"/>
              <a:t>zss</a:t>
            </a:r>
            <a:r>
              <a:rPr lang="nl-NL" sz="1200"/>
              <a:t> 1/2 jaar</a:t>
            </a:r>
          </a:p>
          <a:p>
            <a:r>
              <a:rPr lang="nl-NL" sz="1200"/>
              <a:t>Bij 2 m </a:t>
            </a:r>
            <a:r>
              <a:rPr lang="nl-NL" sz="1200" err="1"/>
              <a:t>zss</a:t>
            </a:r>
            <a:r>
              <a:rPr lang="nl-NL" sz="1200"/>
              <a:t> 1/jaar</a:t>
            </a:r>
          </a:p>
          <a:p>
            <a:endParaRPr lang="nl-NL"/>
          </a:p>
          <a:p>
            <a:r>
              <a:rPr lang="nl-NL" sz="1600" err="1"/>
              <a:t>Megasupp</a:t>
            </a:r>
            <a:endParaRPr lang="nl-NL" sz="1600"/>
          </a:p>
          <a:p>
            <a:r>
              <a:rPr lang="nl-NL" sz="1200"/>
              <a:t>1/10 jaar</a:t>
            </a:r>
          </a:p>
          <a:p>
            <a:r>
              <a:rPr lang="nl-NL" sz="1200"/>
              <a:t>1/5 jaar</a:t>
            </a:r>
          </a:p>
        </p:txBody>
      </p:sp>
    </p:spTree>
    <p:extLst>
      <p:ext uri="{BB962C8B-B14F-4D97-AF65-F5344CB8AC3E}">
        <p14:creationId xmlns:p14="http://schemas.microsoft.com/office/powerpoint/2010/main" val="41173079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9B18AB-6B69-4249-BCB1-127AD0141FD8}"/>
              </a:ext>
            </a:extLst>
          </p:cNvPr>
          <p:cNvSpPr>
            <a:spLocks noGrp="1"/>
          </p:cNvSpPr>
          <p:nvPr>
            <p:ph type="title"/>
          </p:nvPr>
        </p:nvSpPr>
        <p:spPr/>
        <p:txBody>
          <a:bodyPr/>
          <a:lstStyle/>
          <a:p>
            <a:r>
              <a:rPr lang="nl-NL"/>
              <a:t>Grote verstuivingen</a:t>
            </a:r>
          </a:p>
        </p:txBody>
      </p:sp>
      <p:sp>
        <p:nvSpPr>
          <p:cNvPr id="3" name="Tijdelijke aanduiding voor inhoud 2">
            <a:extLst>
              <a:ext uri="{FF2B5EF4-FFF2-40B4-BE49-F238E27FC236}">
                <a16:creationId xmlns:a16="http://schemas.microsoft.com/office/drawing/2014/main" id="{FC11FEC2-8D55-4613-8F34-3F2BC2221363}"/>
              </a:ext>
            </a:extLst>
          </p:cNvPr>
          <p:cNvSpPr>
            <a:spLocks noGrp="1"/>
          </p:cNvSpPr>
          <p:nvPr>
            <p:ph idx="1"/>
          </p:nvPr>
        </p:nvSpPr>
        <p:spPr/>
        <p:txBody>
          <a:bodyPr/>
          <a:lstStyle/>
          <a:p>
            <a:endParaRPr lang="nl-NL"/>
          </a:p>
        </p:txBody>
      </p:sp>
      <p:pic>
        <p:nvPicPr>
          <p:cNvPr id="1026" name="Picture 2" descr="Oude en nieuwe situatie Noordwest Natuurkern">
            <a:extLst>
              <a:ext uri="{FF2B5EF4-FFF2-40B4-BE49-F238E27FC236}">
                <a16:creationId xmlns:a16="http://schemas.microsoft.com/office/drawing/2014/main" id="{6C48DFBC-F4D5-4F6C-96C9-7283CED257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312" y="1248524"/>
            <a:ext cx="9799983" cy="4899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13099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err="1"/>
              <a:t>Integrale</a:t>
            </a:r>
            <a:r>
              <a:rPr lang="en-US"/>
              <a:t> </a:t>
            </a:r>
            <a:r>
              <a:rPr lang="en-US" err="1"/>
              <a:t>effecten</a:t>
            </a:r>
            <a:endParaRPr lang="en-US"/>
          </a:p>
        </p:txBody>
      </p:sp>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364" y="421243"/>
            <a:ext cx="2777435" cy="4387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Oval 18"/>
          <p:cNvSpPr/>
          <p:nvPr/>
        </p:nvSpPr>
        <p:spPr>
          <a:xfrm>
            <a:off x="6914580" y="2061000"/>
            <a:ext cx="144016" cy="14401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Oval 19"/>
          <p:cNvSpPr/>
          <p:nvPr/>
        </p:nvSpPr>
        <p:spPr>
          <a:xfrm>
            <a:off x="6905212" y="150892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722492" y="2848102"/>
            <a:ext cx="144016" cy="14401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2" name="Oval 21"/>
          <p:cNvSpPr/>
          <p:nvPr/>
        </p:nvSpPr>
        <p:spPr>
          <a:xfrm>
            <a:off x="6650484" y="3136134"/>
            <a:ext cx="144016" cy="144016"/>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3" name="Oval 22"/>
          <p:cNvSpPr/>
          <p:nvPr/>
        </p:nvSpPr>
        <p:spPr>
          <a:xfrm>
            <a:off x="6616659" y="3416391"/>
            <a:ext cx="144016" cy="144016"/>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4" name="Oval 23"/>
          <p:cNvSpPr/>
          <p:nvPr/>
        </p:nvSpPr>
        <p:spPr>
          <a:xfrm>
            <a:off x="6586770" y="3625175"/>
            <a:ext cx="144016" cy="144016"/>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5" name="Oval 24"/>
          <p:cNvSpPr/>
          <p:nvPr/>
        </p:nvSpPr>
        <p:spPr>
          <a:xfrm>
            <a:off x="6506176" y="4144246"/>
            <a:ext cx="144016" cy="144016"/>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6" name="Oval 25"/>
          <p:cNvSpPr/>
          <p:nvPr/>
        </p:nvSpPr>
        <p:spPr>
          <a:xfrm>
            <a:off x="6967620" y="1191918"/>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829769" y="2404909"/>
            <a:ext cx="144016" cy="144016"/>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8" name="Freeform 27"/>
          <p:cNvSpPr/>
          <p:nvPr/>
        </p:nvSpPr>
        <p:spPr>
          <a:xfrm>
            <a:off x="7251811" y="5391145"/>
            <a:ext cx="2152650" cy="657230"/>
          </a:xfrm>
          <a:custGeom>
            <a:avLst/>
            <a:gdLst>
              <a:gd name="connsiteX0" fmla="*/ 0 w 2152650"/>
              <a:gd name="connsiteY0" fmla="*/ 647705 h 657230"/>
              <a:gd name="connsiteX1" fmla="*/ 981075 w 2152650"/>
              <a:gd name="connsiteY1" fmla="*/ 5 h 657230"/>
              <a:gd name="connsiteX2" fmla="*/ 2152650 w 2152650"/>
              <a:gd name="connsiteY2" fmla="*/ 657230 h 657230"/>
            </a:gdLst>
            <a:ahLst/>
            <a:cxnLst>
              <a:cxn ang="0">
                <a:pos x="connsiteX0" y="connsiteY0"/>
              </a:cxn>
              <a:cxn ang="0">
                <a:pos x="connsiteX1" y="connsiteY1"/>
              </a:cxn>
              <a:cxn ang="0">
                <a:pos x="connsiteX2" y="connsiteY2"/>
              </a:cxn>
            </a:cxnLst>
            <a:rect l="l" t="t" r="r" b="b"/>
            <a:pathLst>
              <a:path w="2152650" h="657230">
                <a:moveTo>
                  <a:pt x="0" y="647705"/>
                </a:moveTo>
                <a:cubicBezTo>
                  <a:pt x="311150" y="323061"/>
                  <a:pt x="622300" y="-1582"/>
                  <a:pt x="981075" y="5"/>
                </a:cubicBezTo>
                <a:cubicBezTo>
                  <a:pt x="1339850" y="1592"/>
                  <a:pt x="1746250" y="329411"/>
                  <a:pt x="2152650" y="65723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466839" y="5714702"/>
            <a:ext cx="3819525" cy="343198"/>
          </a:xfrm>
          <a:custGeom>
            <a:avLst/>
            <a:gdLst>
              <a:gd name="connsiteX0" fmla="*/ 0 w 3819525"/>
              <a:gd name="connsiteY0" fmla="*/ 295573 h 343198"/>
              <a:gd name="connsiteX1" fmla="*/ 1352550 w 3819525"/>
              <a:gd name="connsiteY1" fmla="*/ 298 h 343198"/>
              <a:gd name="connsiteX2" fmla="*/ 3819525 w 3819525"/>
              <a:gd name="connsiteY2" fmla="*/ 343198 h 343198"/>
            </a:gdLst>
            <a:ahLst/>
            <a:cxnLst>
              <a:cxn ang="0">
                <a:pos x="connsiteX0" y="connsiteY0"/>
              </a:cxn>
              <a:cxn ang="0">
                <a:pos x="connsiteX1" y="connsiteY1"/>
              </a:cxn>
              <a:cxn ang="0">
                <a:pos x="connsiteX2" y="connsiteY2"/>
              </a:cxn>
            </a:cxnLst>
            <a:rect l="l" t="t" r="r" b="b"/>
            <a:pathLst>
              <a:path w="3819525" h="343198">
                <a:moveTo>
                  <a:pt x="0" y="295573"/>
                </a:moveTo>
                <a:cubicBezTo>
                  <a:pt x="357981" y="143967"/>
                  <a:pt x="715963" y="-7639"/>
                  <a:pt x="1352550" y="298"/>
                </a:cubicBezTo>
                <a:cubicBezTo>
                  <a:pt x="1989137" y="8235"/>
                  <a:pt x="2904331" y="175716"/>
                  <a:pt x="3819525" y="343198"/>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6747756" y="5774194"/>
            <a:ext cx="3819525" cy="343198"/>
          </a:xfrm>
          <a:custGeom>
            <a:avLst/>
            <a:gdLst>
              <a:gd name="connsiteX0" fmla="*/ 0 w 3819525"/>
              <a:gd name="connsiteY0" fmla="*/ 295573 h 343198"/>
              <a:gd name="connsiteX1" fmla="*/ 1352550 w 3819525"/>
              <a:gd name="connsiteY1" fmla="*/ 298 h 343198"/>
              <a:gd name="connsiteX2" fmla="*/ 3819525 w 3819525"/>
              <a:gd name="connsiteY2" fmla="*/ 343198 h 343198"/>
            </a:gdLst>
            <a:ahLst/>
            <a:cxnLst>
              <a:cxn ang="0">
                <a:pos x="connsiteX0" y="connsiteY0"/>
              </a:cxn>
              <a:cxn ang="0">
                <a:pos x="connsiteX1" y="connsiteY1"/>
              </a:cxn>
              <a:cxn ang="0">
                <a:pos x="connsiteX2" y="connsiteY2"/>
              </a:cxn>
            </a:cxnLst>
            <a:rect l="l" t="t" r="r" b="b"/>
            <a:pathLst>
              <a:path w="3819525" h="343198">
                <a:moveTo>
                  <a:pt x="0" y="295573"/>
                </a:moveTo>
                <a:cubicBezTo>
                  <a:pt x="357981" y="143967"/>
                  <a:pt x="715963" y="-7639"/>
                  <a:pt x="1352550" y="298"/>
                </a:cubicBezTo>
                <a:cubicBezTo>
                  <a:pt x="1989137" y="8235"/>
                  <a:pt x="2904331" y="175716"/>
                  <a:pt x="3819525" y="343198"/>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Arrow Connector 30"/>
          <p:cNvCxnSpPr/>
          <p:nvPr/>
        </p:nvCxnSpPr>
        <p:spPr>
          <a:xfrm flipV="1">
            <a:off x="2895463" y="6048376"/>
            <a:ext cx="2152650" cy="952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541199" y="6057900"/>
            <a:ext cx="811441" cy="369332"/>
          </a:xfrm>
          <a:prstGeom prst="rect">
            <a:avLst/>
          </a:prstGeom>
          <a:noFill/>
        </p:spPr>
        <p:txBody>
          <a:bodyPr wrap="none" rtlCol="0">
            <a:spAutoFit/>
          </a:bodyPr>
          <a:lstStyle/>
          <a:p>
            <a:r>
              <a:rPr lang="en-US"/>
              <a:t>~ 4 km</a:t>
            </a:r>
          </a:p>
        </p:txBody>
      </p:sp>
      <p:cxnSp>
        <p:nvCxnSpPr>
          <p:cNvPr id="33" name="Straight Arrow Connector 32"/>
          <p:cNvCxnSpPr/>
          <p:nvPr/>
        </p:nvCxnSpPr>
        <p:spPr>
          <a:xfrm flipV="1">
            <a:off x="5099161" y="6057901"/>
            <a:ext cx="2152650" cy="952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769766" y="6067425"/>
            <a:ext cx="811441" cy="369332"/>
          </a:xfrm>
          <a:prstGeom prst="rect">
            <a:avLst/>
          </a:prstGeom>
          <a:noFill/>
        </p:spPr>
        <p:txBody>
          <a:bodyPr wrap="none" rtlCol="0">
            <a:spAutoFit/>
          </a:bodyPr>
          <a:lstStyle/>
          <a:p>
            <a:r>
              <a:rPr lang="en-US"/>
              <a:t>~ 4 km</a:t>
            </a:r>
          </a:p>
        </p:txBody>
      </p:sp>
      <p:sp>
        <p:nvSpPr>
          <p:cNvPr id="35" name="Freeform 34"/>
          <p:cNvSpPr/>
          <p:nvPr/>
        </p:nvSpPr>
        <p:spPr>
          <a:xfrm>
            <a:off x="2870593" y="5391145"/>
            <a:ext cx="2152650" cy="657230"/>
          </a:xfrm>
          <a:custGeom>
            <a:avLst/>
            <a:gdLst>
              <a:gd name="connsiteX0" fmla="*/ 0 w 2152650"/>
              <a:gd name="connsiteY0" fmla="*/ 647705 h 657230"/>
              <a:gd name="connsiteX1" fmla="*/ 981075 w 2152650"/>
              <a:gd name="connsiteY1" fmla="*/ 5 h 657230"/>
              <a:gd name="connsiteX2" fmla="*/ 2152650 w 2152650"/>
              <a:gd name="connsiteY2" fmla="*/ 657230 h 657230"/>
            </a:gdLst>
            <a:ahLst/>
            <a:cxnLst>
              <a:cxn ang="0">
                <a:pos x="connsiteX0" y="connsiteY0"/>
              </a:cxn>
              <a:cxn ang="0">
                <a:pos x="connsiteX1" y="connsiteY1"/>
              </a:cxn>
              <a:cxn ang="0">
                <a:pos x="connsiteX2" y="connsiteY2"/>
              </a:cxn>
            </a:cxnLst>
            <a:rect l="l" t="t" r="r" b="b"/>
            <a:pathLst>
              <a:path w="2152650" h="657230">
                <a:moveTo>
                  <a:pt x="0" y="647705"/>
                </a:moveTo>
                <a:cubicBezTo>
                  <a:pt x="311150" y="323061"/>
                  <a:pt x="622300" y="-1582"/>
                  <a:pt x="981075" y="5"/>
                </a:cubicBezTo>
                <a:cubicBezTo>
                  <a:pt x="1339850" y="1592"/>
                  <a:pt x="1746250" y="329411"/>
                  <a:pt x="2152650" y="65723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71865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5255FB-2DF7-4392-8DFC-224387377BE8}"/>
              </a:ext>
            </a:extLst>
          </p:cNvPr>
          <p:cNvSpPr>
            <a:spLocks noGrp="1"/>
          </p:cNvSpPr>
          <p:nvPr>
            <p:ph type="title"/>
          </p:nvPr>
        </p:nvSpPr>
        <p:spPr/>
        <p:txBody>
          <a:bodyPr>
            <a:normAutofit/>
          </a:bodyPr>
          <a:lstStyle/>
          <a:p>
            <a:r>
              <a:rPr lang="en-US"/>
              <a:t>In </a:t>
            </a:r>
            <a:r>
              <a:rPr lang="en-US" err="1"/>
              <a:t>gesprek</a:t>
            </a:r>
            <a:r>
              <a:rPr lang="en-US"/>
              <a:t>… met 3 </a:t>
            </a:r>
            <a:r>
              <a:rPr lang="en-US" err="1"/>
              <a:t>vakdisciplines</a:t>
            </a:r>
            <a:endParaRPr lang="nl-NL"/>
          </a:p>
        </p:txBody>
      </p:sp>
      <p:sp>
        <p:nvSpPr>
          <p:cNvPr id="3" name="Tijdelijke aanduiding voor inhoud 2">
            <a:extLst>
              <a:ext uri="{FF2B5EF4-FFF2-40B4-BE49-F238E27FC236}">
                <a16:creationId xmlns:a16="http://schemas.microsoft.com/office/drawing/2014/main" id="{0BB40DE0-9E61-4CC9-B29B-AFB905A1B16F}"/>
              </a:ext>
            </a:extLst>
          </p:cNvPr>
          <p:cNvSpPr>
            <a:spLocks noGrp="1"/>
          </p:cNvSpPr>
          <p:nvPr>
            <p:ph idx="1"/>
          </p:nvPr>
        </p:nvSpPr>
        <p:spPr>
          <a:xfrm>
            <a:off x="6677007" y="1643975"/>
            <a:ext cx="1125166" cy="347974"/>
          </a:xfrm>
        </p:spPr>
        <p:txBody>
          <a:bodyPr>
            <a:normAutofit/>
          </a:bodyPr>
          <a:lstStyle/>
          <a:p>
            <a:r>
              <a:rPr lang="nl-NL" sz="1000"/>
              <a:t>Natuur </a:t>
            </a:r>
          </a:p>
        </p:txBody>
      </p:sp>
      <p:sp>
        <p:nvSpPr>
          <p:cNvPr id="4" name="Gelijkbenige driehoek 3">
            <a:extLst>
              <a:ext uri="{FF2B5EF4-FFF2-40B4-BE49-F238E27FC236}">
                <a16:creationId xmlns:a16="http://schemas.microsoft.com/office/drawing/2014/main" id="{EC6277BE-FF2E-4488-89FA-AFBE45FF35E5}"/>
              </a:ext>
            </a:extLst>
          </p:cNvPr>
          <p:cNvSpPr/>
          <p:nvPr/>
        </p:nvSpPr>
        <p:spPr>
          <a:xfrm rot="1923694">
            <a:off x="3716778" y="1495483"/>
            <a:ext cx="3575726" cy="3424136"/>
          </a:xfrm>
          <a:prstGeom prst="triangle">
            <a:avLst>
              <a:gd name="adj" fmla="val 52686"/>
            </a:avLst>
          </a:prstGeom>
          <a:gradFill>
            <a:gsLst>
              <a:gs pos="0">
                <a:srgbClr val="FFFF00"/>
              </a:gs>
              <a:gs pos="99000">
                <a:schemeClr val="accent3"/>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5" name="Tijdelijke aanduiding voor inhoud 2">
            <a:extLst>
              <a:ext uri="{FF2B5EF4-FFF2-40B4-BE49-F238E27FC236}">
                <a16:creationId xmlns:a16="http://schemas.microsoft.com/office/drawing/2014/main" id="{5DE4B6CF-2EFD-475A-B8BB-2F43CA2AF42D}"/>
              </a:ext>
            </a:extLst>
          </p:cNvPr>
          <p:cNvSpPr txBox="1">
            <a:spLocks/>
          </p:cNvSpPr>
          <p:nvPr/>
        </p:nvSpPr>
        <p:spPr>
          <a:xfrm>
            <a:off x="1878029" y="3429000"/>
            <a:ext cx="1125166" cy="347974"/>
          </a:xfrm>
          <a:prstGeom prst="rect">
            <a:avLst/>
          </a:prstGeom>
        </p:spPr>
        <p:txBody>
          <a:bodyPr vert="horz" lIns="0" tIns="45720" rIns="91440" bIns="45720" rtlCol="0">
            <a:normAutofit fontScale="47500" lnSpcReduction="20000"/>
          </a:bodyPr>
          <a:lstStyle>
            <a:lvl1pPr marL="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1pPr>
            <a:lvl2pPr marL="4572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2pPr>
            <a:lvl3pPr marL="9144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3pPr>
            <a:lvl4pPr marL="13716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4pPr>
            <a:lvl5pPr marL="18288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nl-NL"/>
              <a:t>waterveiligheid</a:t>
            </a:r>
          </a:p>
        </p:txBody>
      </p:sp>
      <p:sp>
        <p:nvSpPr>
          <p:cNvPr id="6" name="Tijdelijke aanduiding voor inhoud 2">
            <a:extLst>
              <a:ext uri="{FF2B5EF4-FFF2-40B4-BE49-F238E27FC236}">
                <a16:creationId xmlns:a16="http://schemas.microsoft.com/office/drawing/2014/main" id="{50EA3618-93D0-4308-AC69-2DAE5BBF8E6E}"/>
              </a:ext>
            </a:extLst>
          </p:cNvPr>
          <p:cNvSpPr txBox="1">
            <a:spLocks/>
          </p:cNvSpPr>
          <p:nvPr/>
        </p:nvSpPr>
        <p:spPr>
          <a:xfrm>
            <a:off x="6255700" y="5569613"/>
            <a:ext cx="1687749" cy="347974"/>
          </a:xfrm>
          <a:prstGeom prst="rect">
            <a:avLst/>
          </a:prstGeom>
        </p:spPr>
        <p:txBody>
          <a:bodyPr vert="horz" lIns="0" tIns="45720" rIns="91440" bIns="45720" rtlCol="0">
            <a:normAutofit fontScale="47500" lnSpcReduction="20000"/>
          </a:bodyPr>
          <a:lstStyle>
            <a:lvl1pPr marL="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1pPr>
            <a:lvl2pPr marL="4572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2pPr>
            <a:lvl3pPr marL="9144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3pPr>
            <a:lvl4pPr marL="13716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4pPr>
            <a:lvl5pPr marL="1828800" indent="0" algn="l" defTabSz="457200" rtl="0" eaLnBrk="1" latinLnBrk="0" hangingPunct="1">
              <a:spcBef>
                <a:spcPct val="20000"/>
              </a:spcBef>
              <a:buFontTx/>
              <a:buNone/>
              <a:defRPr sz="2000" kern="1200">
                <a:solidFill>
                  <a:schemeClr val="tx1"/>
                </a:solidFill>
                <a:latin typeface="Verdana" charset="0"/>
                <a:ea typeface="Verdana" charset="0"/>
                <a:cs typeface="Verdana"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nl-NL"/>
              <a:t>Toerisme, woningbouw, infra</a:t>
            </a:r>
          </a:p>
        </p:txBody>
      </p:sp>
      <p:sp>
        <p:nvSpPr>
          <p:cNvPr id="8" name="Tekstvak 7">
            <a:extLst>
              <a:ext uri="{FF2B5EF4-FFF2-40B4-BE49-F238E27FC236}">
                <a16:creationId xmlns:a16="http://schemas.microsoft.com/office/drawing/2014/main" id="{5CB41386-8A95-4D2D-A010-9C2648BDFF42}"/>
              </a:ext>
            </a:extLst>
          </p:cNvPr>
          <p:cNvSpPr txBox="1"/>
          <p:nvPr/>
        </p:nvSpPr>
        <p:spPr>
          <a:xfrm rot="20110576">
            <a:off x="6930172" y="1681855"/>
            <a:ext cx="2652672" cy="1754326"/>
          </a:xfrm>
          <a:prstGeom prst="rect">
            <a:avLst/>
          </a:prstGeom>
          <a:noFill/>
        </p:spPr>
        <p:txBody>
          <a:bodyPr wrap="square" rtlCol="0">
            <a:spAutoFit/>
          </a:bodyPr>
          <a:lstStyle/>
          <a:p>
            <a:r>
              <a:rPr lang="nl-NL">
                <a:solidFill>
                  <a:srgbClr val="FF0000"/>
                </a:solidFill>
                <a:latin typeface="Bradley Hand ITC" panose="03070402050302030203" pitchFamily="66" charset="0"/>
              </a:rPr>
              <a:t>Uitbreidingen</a:t>
            </a:r>
          </a:p>
          <a:p>
            <a:r>
              <a:rPr lang="nl-NL">
                <a:solidFill>
                  <a:srgbClr val="FF0000"/>
                </a:solidFill>
                <a:latin typeface="Bradley Hand ITC" panose="03070402050302030203" pitchFamily="66" charset="0"/>
              </a:rPr>
              <a:t>Voor natuur en drinkwater?</a:t>
            </a:r>
          </a:p>
          <a:p>
            <a:r>
              <a:rPr lang="nl-NL">
                <a:solidFill>
                  <a:srgbClr val="FF0000"/>
                </a:solidFill>
                <a:latin typeface="Bradley Hand ITC" panose="03070402050302030203" pitchFamily="66" charset="0"/>
              </a:rPr>
              <a:t>Meer grootschalige verstuivingen?</a:t>
            </a:r>
          </a:p>
          <a:p>
            <a:endParaRPr lang="nl-NL">
              <a:solidFill>
                <a:srgbClr val="FF0000"/>
              </a:solidFill>
              <a:latin typeface="Bradley Hand ITC" panose="03070402050302030203" pitchFamily="66" charset="0"/>
            </a:endParaRPr>
          </a:p>
        </p:txBody>
      </p:sp>
      <p:sp>
        <p:nvSpPr>
          <p:cNvPr id="9" name="Tekstvak 8">
            <a:extLst>
              <a:ext uri="{FF2B5EF4-FFF2-40B4-BE49-F238E27FC236}">
                <a16:creationId xmlns:a16="http://schemas.microsoft.com/office/drawing/2014/main" id="{5529F9CD-17A5-4C5A-BC2D-3555846B51C2}"/>
              </a:ext>
            </a:extLst>
          </p:cNvPr>
          <p:cNvSpPr txBox="1"/>
          <p:nvPr/>
        </p:nvSpPr>
        <p:spPr>
          <a:xfrm rot="20723026">
            <a:off x="7922490" y="4500229"/>
            <a:ext cx="2428379" cy="1477328"/>
          </a:xfrm>
          <a:prstGeom prst="rect">
            <a:avLst/>
          </a:prstGeom>
          <a:noFill/>
        </p:spPr>
        <p:txBody>
          <a:bodyPr wrap="square" rtlCol="0">
            <a:spAutoFit/>
          </a:bodyPr>
          <a:lstStyle/>
          <a:p>
            <a:r>
              <a:rPr lang="nl-NL">
                <a:solidFill>
                  <a:srgbClr val="FF0000"/>
                </a:solidFill>
                <a:latin typeface="Bradley Hand ITC" panose="03070402050302030203" pitchFamily="66" charset="0"/>
              </a:rPr>
              <a:t>Meer bebouwing in/op duin?</a:t>
            </a:r>
          </a:p>
          <a:p>
            <a:r>
              <a:rPr lang="nl-NL">
                <a:solidFill>
                  <a:srgbClr val="FF0000"/>
                </a:solidFill>
                <a:latin typeface="Bradley Hand ITC" panose="03070402050302030203" pitchFamily="66" charset="0"/>
              </a:rPr>
              <a:t>Welke of meer toeristen? -&gt; meer bebouwing op strand?</a:t>
            </a:r>
          </a:p>
        </p:txBody>
      </p:sp>
      <p:sp>
        <p:nvSpPr>
          <p:cNvPr id="10" name="Tekstvak 9">
            <a:extLst>
              <a:ext uri="{FF2B5EF4-FFF2-40B4-BE49-F238E27FC236}">
                <a16:creationId xmlns:a16="http://schemas.microsoft.com/office/drawing/2014/main" id="{7CB42CB2-9F9B-42DE-8817-9AAA96C0FDB7}"/>
              </a:ext>
            </a:extLst>
          </p:cNvPr>
          <p:cNvSpPr txBox="1"/>
          <p:nvPr/>
        </p:nvSpPr>
        <p:spPr>
          <a:xfrm>
            <a:off x="4228166" y="3419911"/>
            <a:ext cx="1930168" cy="646331"/>
          </a:xfrm>
          <a:prstGeom prst="rect">
            <a:avLst/>
          </a:prstGeom>
          <a:noFill/>
        </p:spPr>
        <p:txBody>
          <a:bodyPr wrap="square" rtlCol="0">
            <a:spAutoFit/>
          </a:bodyPr>
          <a:lstStyle/>
          <a:p>
            <a:r>
              <a:rPr lang="nl-NL">
                <a:solidFill>
                  <a:srgbClr val="FF0000"/>
                </a:solidFill>
                <a:latin typeface="Bradley Hand ITC" panose="03070402050302030203" pitchFamily="66" charset="0"/>
              </a:rPr>
              <a:t>10,50,100 of 200 jaar vooruit?</a:t>
            </a:r>
          </a:p>
        </p:txBody>
      </p:sp>
      <p:sp>
        <p:nvSpPr>
          <p:cNvPr id="11" name="Tekstvak 10">
            <a:extLst>
              <a:ext uri="{FF2B5EF4-FFF2-40B4-BE49-F238E27FC236}">
                <a16:creationId xmlns:a16="http://schemas.microsoft.com/office/drawing/2014/main" id="{13A430AC-6EF7-4095-860C-EE2A310A316E}"/>
              </a:ext>
            </a:extLst>
          </p:cNvPr>
          <p:cNvSpPr txBox="1"/>
          <p:nvPr/>
        </p:nvSpPr>
        <p:spPr>
          <a:xfrm rot="1716804">
            <a:off x="1731122" y="3953865"/>
            <a:ext cx="1930168" cy="1200329"/>
          </a:xfrm>
          <a:prstGeom prst="rect">
            <a:avLst/>
          </a:prstGeom>
          <a:noFill/>
        </p:spPr>
        <p:txBody>
          <a:bodyPr wrap="square" rtlCol="0">
            <a:spAutoFit/>
          </a:bodyPr>
          <a:lstStyle/>
          <a:p>
            <a:r>
              <a:rPr lang="nl-NL">
                <a:solidFill>
                  <a:srgbClr val="FF0000"/>
                </a:solidFill>
                <a:latin typeface="Bradley Hand ITC" panose="03070402050302030203" pitchFamily="66" charset="0"/>
              </a:rPr>
              <a:t>Grootschalige zandmotors of kleine brommertjes?</a:t>
            </a:r>
          </a:p>
        </p:txBody>
      </p:sp>
    </p:spTree>
    <p:extLst>
      <p:ext uri="{BB962C8B-B14F-4D97-AF65-F5344CB8AC3E}">
        <p14:creationId xmlns:p14="http://schemas.microsoft.com/office/powerpoint/2010/main" val="14004324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5255FB-2DF7-4392-8DFC-224387377BE8}"/>
              </a:ext>
            </a:extLst>
          </p:cNvPr>
          <p:cNvSpPr>
            <a:spLocks noGrp="1"/>
          </p:cNvSpPr>
          <p:nvPr>
            <p:ph type="title"/>
          </p:nvPr>
        </p:nvSpPr>
        <p:spPr/>
        <p:txBody>
          <a:bodyPr>
            <a:normAutofit/>
          </a:bodyPr>
          <a:lstStyle/>
          <a:p>
            <a:r>
              <a:rPr lang="nl-NL"/>
              <a:t>Dynamische kust, dynamische mens, dynamische regels</a:t>
            </a:r>
          </a:p>
        </p:txBody>
      </p:sp>
      <p:sp>
        <p:nvSpPr>
          <p:cNvPr id="12" name="Tijdelijke aanduiding voor inhoud 11">
            <a:extLst>
              <a:ext uri="{FF2B5EF4-FFF2-40B4-BE49-F238E27FC236}">
                <a16:creationId xmlns:a16="http://schemas.microsoft.com/office/drawing/2014/main" id="{183124B2-F0B6-4447-9D3A-3CD039D46AF2}"/>
              </a:ext>
            </a:extLst>
          </p:cNvPr>
          <p:cNvSpPr>
            <a:spLocks noGrp="1"/>
          </p:cNvSpPr>
          <p:nvPr>
            <p:ph idx="1"/>
          </p:nvPr>
        </p:nvSpPr>
        <p:spPr/>
        <p:txBody>
          <a:bodyPr>
            <a:normAutofit/>
          </a:bodyPr>
          <a:lstStyle/>
          <a:p>
            <a:endParaRPr lang="nl-NL"/>
          </a:p>
          <a:p>
            <a:r>
              <a:rPr lang="nl-NL"/>
              <a:t>Er verandert meer dan alleen de zeespiegel..</a:t>
            </a:r>
          </a:p>
          <a:p>
            <a:endParaRPr lang="nl-NL"/>
          </a:p>
          <a:p>
            <a:r>
              <a:rPr lang="nl-NL"/>
              <a:t>Hoe krijgen we hetzelfde beeld? </a:t>
            </a:r>
          </a:p>
          <a:p>
            <a:endParaRPr lang="nl-NL"/>
          </a:p>
          <a:p>
            <a:r>
              <a:rPr lang="nl-NL"/>
              <a:t>Weten we al genoeg?</a:t>
            </a:r>
          </a:p>
          <a:p>
            <a:endParaRPr lang="nl-NL"/>
          </a:p>
          <a:p>
            <a:endParaRPr lang="nl-NL"/>
          </a:p>
          <a:p>
            <a:endParaRPr lang="nl-NL"/>
          </a:p>
          <a:p>
            <a:endParaRPr lang="nl-NL"/>
          </a:p>
          <a:p>
            <a:r>
              <a:rPr lang="nl-NL">
                <a:solidFill>
                  <a:schemeClr val="accent1"/>
                </a:solidFill>
              </a:rPr>
              <a:t>Transvisie, transmissie, transonderzoek</a:t>
            </a:r>
          </a:p>
          <a:p>
            <a:endParaRPr lang="nl-NL">
              <a:solidFill>
                <a:schemeClr val="accent1"/>
              </a:solidFill>
            </a:endParaRPr>
          </a:p>
          <a:p>
            <a:endParaRPr lang="nl-NL"/>
          </a:p>
        </p:txBody>
      </p:sp>
      <p:sp>
        <p:nvSpPr>
          <p:cNvPr id="3" name="Pijl: omlaag 2">
            <a:extLst>
              <a:ext uri="{FF2B5EF4-FFF2-40B4-BE49-F238E27FC236}">
                <a16:creationId xmlns:a16="http://schemas.microsoft.com/office/drawing/2014/main" id="{0A95F2CB-FE1F-4365-AAC4-88BF63AC36DA}"/>
              </a:ext>
            </a:extLst>
          </p:cNvPr>
          <p:cNvSpPr/>
          <p:nvPr/>
        </p:nvSpPr>
        <p:spPr>
          <a:xfrm>
            <a:off x="4529847" y="3558981"/>
            <a:ext cx="505838" cy="56420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782508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696AD-33EA-4823-B0BC-D66CB866AE1B}"/>
              </a:ext>
            </a:extLst>
          </p:cNvPr>
          <p:cNvSpPr>
            <a:spLocks noGrp="1"/>
          </p:cNvSpPr>
          <p:nvPr>
            <p:ph type="title"/>
          </p:nvPr>
        </p:nvSpPr>
        <p:spPr/>
        <p:txBody>
          <a:bodyPr/>
          <a:lstStyle/>
          <a:p>
            <a:r>
              <a:rPr lang="nl-NL"/>
              <a:t>Onderzoeksvragen opschaling </a:t>
            </a:r>
          </a:p>
        </p:txBody>
      </p:sp>
      <p:sp>
        <p:nvSpPr>
          <p:cNvPr id="3" name="Tijdelijke aanduiding voor inhoud 2">
            <a:extLst>
              <a:ext uri="{FF2B5EF4-FFF2-40B4-BE49-F238E27FC236}">
                <a16:creationId xmlns:a16="http://schemas.microsoft.com/office/drawing/2014/main" id="{87EE2663-8AE5-4D0A-86C2-846D5FAA440D}"/>
              </a:ext>
            </a:extLst>
          </p:cNvPr>
          <p:cNvSpPr>
            <a:spLocks noGrp="1"/>
          </p:cNvSpPr>
          <p:nvPr>
            <p:ph idx="1"/>
          </p:nvPr>
        </p:nvSpPr>
        <p:spPr/>
        <p:txBody>
          <a:bodyPr/>
          <a:lstStyle/>
          <a:p>
            <a:r>
              <a:rPr lang="nl-NL"/>
              <a:t>Hoe komen we van onderzoekend ontwerp, naar ontwerpend onderzoek?</a:t>
            </a:r>
          </a:p>
          <a:p>
            <a:r>
              <a:rPr lang="nl-NL" sz="1400"/>
              <a:t>(van de beste oplossing naar de goede vraag)</a:t>
            </a:r>
          </a:p>
          <a:p>
            <a:endParaRPr lang="nl-NL"/>
          </a:p>
          <a:p>
            <a:r>
              <a:rPr lang="nl-NL"/>
              <a:t>Wat betekent een brommertje of een motor voor; </a:t>
            </a:r>
          </a:p>
          <a:p>
            <a:pPr marL="342900" indent="-342900">
              <a:buFontTx/>
              <a:buChar char="-"/>
            </a:pPr>
            <a:r>
              <a:rPr lang="nl-NL"/>
              <a:t>strand en duinontwikkeling</a:t>
            </a:r>
          </a:p>
          <a:p>
            <a:pPr marL="800100" lvl="1" indent="-342900">
              <a:buFontTx/>
              <a:buChar char="-"/>
            </a:pPr>
            <a:r>
              <a:rPr lang="nl-NL" sz="1400"/>
              <a:t>Recreatie-&gt; stuifzandoverlast, snelle of langzame veranderingen</a:t>
            </a:r>
          </a:p>
          <a:p>
            <a:pPr marL="800100" lvl="1" indent="-342900">
              <a:buFontTx/>
              <a:buChar char="-"/>
            </a:pPr>
            <a:r>
              <a:rPr lang="nl-NL" sz="1400" err="1"/>
              <a:t>Wv</a:t>
            </a:r>
            <a:r>
              <a:rPr lang="nl-NL" sz="1400"/>
              <a:t>-&gt; Meegroeien met </a:t>
            </a:r>
            <a:r>
              <a:rPr lang="nl-NL" sz="1400" err="1"/>
              <a:t>zss</a:t>
            </a:r>
            <a:r>
              <a:rPr lang="nl-NL" sz="1400"/>
              <a:t> op zwakkere plekken</a:t>
            </a:r>
          </a:p>
          <a:p>
            <a:pPr marL="800100" lvl="1" indent="-342900">
              <a:buFontTx/>
              <a:buChar char="-"/>
            </a:pPr>
            <a:r>
              <a:rPr lang="nl-NL" sz="1400"/>
              <a:t>Relatie kerven en (mega)suppleties</a:t>
            </a:r>
          </a:p>
          <a:p>
            <a:pPr marL="800100" lvl="1" indent="-342900">
              <a:buFontTx/>
              <a:buChar char="-"/>
            </a:pPr>
            <a:r>
              <a:rPr lang="nl-NL" sz="1400"/>
              <a:t>Effecten op natuur </a:t>
            </a:r>
          </a:p>
          <a:p>
            <a:pPr marL="800100" lvl="1" indent="-342900">
              <a:buFontTx/>
              <a:buChar char="-"/>
            </a:pPr>
            <a:endParaRPr lang="nl-NL"/>
          </a:p>
          <a:p>
            <a:pPr marL="342900" indent="-342900">
              <a:buFontTx/>
              <a:buChar char="-"/>
            </a:pPr>
            <a:r>
              <a:rPr lang="nl-NL" err="1"/>
              <a:t>Langseffecten</a:t>
            </a:r>
            <a:r>
              <a:rPr lang="nl-NL"/>
              <a:t> van kerven en uitbouwen</a:t>
            </a:r>
          </a:p>
          <a:p>
            <a:pPr marL="800100" lvl="1" indent="-342900">
              <a:buFontTx/>
              <a:buChar char="-"/>
            </a:pPr>
            <a:r>
              <a:rPr lang="nl-NL" sz="1400"/>
              <a:t>Overgangslocaties; hoe snel gaat  de dynamiek</a:t>
            </a:r>
          </a:p>
          <a:p>
            <a:pPr marL="800100" lvl="1" indent="-342900">
              <a:buFontTx/>
              <a:buChar char="-"/>
            </a:pPr>
            <a:endParaRPr lang="nl-NL"/>
          </a:p>
          <a:p>
            <a:endParaRPr lang="nl-NL"/>
          </a:p>
          <a:p>
            <a:endParaRPr lang="nl-NL"/>
          </a:p>
          <a:p>
            <a:endParaRPr lang="nl-NL"/>
          </a:p>
        </p:txBody>
      </p:sp>
    </p:spTree>
    <p:extLst>
      <p:ext uri="{BB962C8B-B14F-4D97-AF65-F5344CB8AC3E}">
        <p14:creationId xmlns:p14="http://schemas.microsoft.com/office/powerpoint/2010/main" val="37129208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AF7CE8-F7CA-4BE4-BE7E-450342F8E5D0}"/>
              </a:ext>
            </a:extLst>
          </p:cNvPr>
          <p:cNvSpPr>
            <a:spLocks noGrp="1"/>
          </p:cNvSpPr>
          <p:nvPr>
            <p:ph type="title"/>
          </p:nvPr>
        </p:nvSpPr>
        <p:spPr/>
        <p:txBody>
          <a:bodyPr>
            <a:normAutofit fontScale="90000"/>
          </a:bodyPr>
          <a:lstStyle/>
          <a:p>
            <a:r>
              <a:rPr lang="nl-NL"/>
              <a:t>Stelling:	</a:t>
            </a:r>
            <a:r>
              <a:rPr lang="nl-NL" sz="2800">
                <a:hlinkClick r:id="rId2"/>
              </a:rPr>
              <a:t>Adaptatie voor de toekomst kan niet door ingenieurs!</a:t>
            </a:r>
            <a:endParaRPr lang="nl-NL"/>
          </a:p>
        </p:txBody>
      </p:sp>
      <p:sp>
        <p:nvSpPr>
          <p:cNvPr id="3" name="Tijdelijke aanduiding voor inhoud 2">
            <a:extLst>
              <a:ext uri="{FF2B5EF4-FFF2-40B4-BE49-F238E27FC236}">
                <a16:creationId xmlns:a16="http://schemas.microsoft.com/office/drawing/2014/main" id="{2DDE250B-F61D-4A52-A091-2A98A7CD9C47}"/>
              </a:ext>
            </a:extLst>
          </p:cNvPr>
          <p:cNvSpPr>
            <a:spLocks noGrp="1"/>
          </p:cNvSpPr>
          <p:nvPr>
            <p:ph idx="1"/>
          </p:nvPr>
        </p:nvSpPr>
        <p:spPr/>
        <p:txBody>
          <a:bodyPr/>
          <a:lstStyle/>
          <a:p>
            <a:endParaRPr lang="nl-NL" sz="2800"/>
          </a:p>
          <a:p>
            <a:endParaRPr lang="nl-NL" sz="2800"/>
          </a:p>
          <a:p>
            <a:r>
              <a:rPr lang="nl-NL" sz="1600"/>
              <a:t>Hiervoor hebben we andere sectoren nodig, bv landschapsarchitecten, ecologen, landbouw, verhalenvertellers, ontwerpers</a:t>
            </a:r>
          </a:p>
          <a:p>
            <a:r>
              <a:rPr lang="nl-NL" sz="1600"/>
              <a:t> </a:t>
            </a:r>
          </a:p>
          <a:p>
            <a:endParaRPr lang="nl-NL"/>
          </a:p>
          <a:p>
            <a:endParaRPr lang="nl-NL"/>
          </a:p>
        </p:txBody>
      </p:sp>
      <p:pic>
        <p:nvPicPr>
          <p:cNvPr id="6" name="Afbeelding 5">
            <a:extLst>
              <a:ext uri="{FF2B5EF4-FFF2-40B4-BE49-F238E27FC236}">
                <a16:creationId xmlns:a16="http://schemas.microsoft.com/office/drawing/2014/main" id="{12008BB3-5A12-4C70-BB21-B09B5074697D}"/>
              </a:ext>
            </a:extLst>
          </p:cNvPr>
          <p:cNvPicPr>
            <a:picLocks noChangeAspect="1"/>
          </p:cNvPicPr>
          <p:nvPr/>
        </p:nvPicPr>
        <p:blipFill>
          <a:blip r:embed="rId3"/>
          <a:stretch>
            <a:fillRect/>
          </a:stretch>
        </p:blipFill>
        <p:spPr>
          <a:xfrm>
            <a:off x="1354667" y="3128193"/>
            <a:ext cx="8207022" cy="3002570"/>
          </a:xfrm>
          <a:prstGeom prst="rect">
            <a:avLst/>
          </a:prstGeom>
        </p:spPr>
      </p:pic>
    </p:spTree>
    <p:extLst>
      <p:ext uri="{BB962C8B-B14F-4D97-AF65-F5344CB8AC3E}">
        <p14:creationId xmlns:p14="http://schemas.microsoft.com/office/powerpoint/2010/main" val="5641932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48800" y="225614"/>
            <a:ext cx="11107200" cy="705713"/>
          </a:xfrm>
        </p:spPr>
        <p:txBody>
          <a:bodyPr/>
          <a:lstStyle/>
          <a:p>
            <a:pPr algn="ctr"/>
            <a:r>
              <a:rPr lang="nl-NL" err="1"/>
              <a:t>Natuurinclusieve</a:t>
            </a:r>
            <a:r>
              <a:rPr lang="nl-NL"/>
              <a:t> zandsuppleties</a:t>
            </a:r>
          </a:p>
        </p:txBody>
      </p:sp>
      <p:pic>
        <p:nvPicPr>
          <p:cNvPr id="19" name="Picture Placeholder 1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625" r="16625"/>
          <a:stretch>
            <a:fillRect/>
          </a:stretch>
        </p:blipFill>
        <p:spPr/>
      </p:pic>
      <p:pic>
        <p:nvPicPr>
          <p:cNvPr id="7" name="Picture Placeholder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l="16755" r="16755"/>
          <a:stretch>
            <a:fillRect/>
          </a:stretch>
        </p:blipFill>
        <p:spPr>
          <a:xfrm>
            <a:off x="8791523" y="2748668"/>
            <a:ext cx="3120000" cy="3120000"/>
          </a:xfrm>
        </p:spPr>
      </p:pic>
      <p:sp>
        <p:nvSpPr>
          <p:cNvPr id="5" name="Tijdelijke aanduiding voor tekst 4"/>
          <p:cNvSpPr>
            <a:spLocks noGrp="1"/>
          </p:cNvSpPr>
          <p:nvPr>
            <p:ph type="body" sz="quarter" idx="21"/>
          </p:nvPr>
        </p:nvSpPr>
        <p:spPr>
          <a:xfrm>
            <a:off x="623419" y="1104983"/>
            <a:ext cx="11180975" cy="1082995"/>
          </a:xfrm>
        </p:spPr>
        <p:txBody>
          <a:bodyPr/>
          <a:lstStyle/>
          <a:p>
            <a:r>
              <a:rPr lang="nl-NL" b="1"/>
              <a:t>Martin Baptist</a:t>
            </a:r>
            <a:br>
              <a:rPr lang="nl-NL"/>
            </a:br>
            <a:r>
              <a:rPr lang="nl-NL"/>
              <a:t>m.m.v. Ralf van Hal, Ingrid Tulp &amp; Marjolein Post</a:t>
            </a:r>
          </a:p>
        </p:txBody>
      </p:sp>
      <p:pic>
        <p:nvPicPr>
          <p:cNvPr id="24" name="Picture Placeholder 23"/>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t="16667" b="16667"/>
          <a:stretch>
            <a:fillRect/>
          </a:stretch>
        </p:blipFill>
        <p:spPr/>
      </p:pic>
      <p:pic>
        <p:nvPicPr>
          <p:cNvPr id="20" name="Picture Placeholder 9"/>
          <p:cNvPicPr>
            <a:picLocks noGrp="1" noChangeAspect="1"/>
          </p:cNvPicPr>
          <p:nvPr>
            <p:ph type="pic" sz="quarter" idx="16"/>
          </p:nvPr>
        </p:nvPicPr>
        <p:blipFill>
          <a:blip r:embed="rId5" cstate="print">
            <a:extLst>
              <a:ext uri="{28A0092B-C50C-407E-A947-70E740481C1C}">
                <a14:useLocalDpi xmlns:a14="http://schemas.microsoft.com/office/drawing/2010/main" val="0"/>
              </a:ext>
            </a:extLst>
          </a:blip>
          <a:srcRect l="16596" r="16596"/>
          <a:stretch>
            <a:fillRect/>
          </a:stretch>
        </p:blipFill>
        <p:spPr>
          <a:xfrm>
            <a:off x="4432509" y="2827833"/>
            <a:ext cx="3120000" cy="3120000"/>
          </a:xfrm>
        </p:spPr>
      </p:pic>
      <p:sp>
        <p:nvSpPr>
          <p:cNvPr id="9" name="Tijdelijke aanduiding voor tekst 4"/>
          <p:cNvSpPr>
            <a:spLocks noGrp="1"/>
          </p:cNvSpPr>
          <p:nvPr>
            <p:ph type="body" sz="quarter" idx="21"/>
          </p:nvPr>
        </p:nvSpPr>
        <p:spPr>
          <a:xfrm>
            <a:off x="3688897" y="6143397"/>
            <a:ext cx="5717395" cy="549047"/>
          </a:xfrm>
        </p:spPr>
        <p:txBody>
          <a:bodyPr/>
          <a:lstStyle/>
          <a:p>
            <a:r>
              <a:rPr lang="nl-NL"/>
              <a:t>TKI-project “Dutch Coastline Challenge”</a:t>
            </a:r>
          </a:p>
        </p:txBody>
      </p:sp>
      <p:sp>
        <p:nvSpPr>
          <p:cNvPr id="10" name="Tijdelijke aanduiding voor tekst 4">
            <a:extLst>
              <a:ext uri="{FF2B5EF4-FFF2-40B4-BE49-F238E27FC236}">
                <a16:creationId xmlns:a16="http://schemas.microsoft.com/office/drawing/2014/main" id="{10707F81-465A-4752-BD06-AA4C9762F5FA}"/>
              </a:ext>
            </a:extLst>
          </p:cNvPr>
          <p:cNvSpPr txBox="1">
            <a:spLocks/>
          </p:cNvSpPr>
          <p:nvPr/>
        </p:nvSpPr>
        <p:spPr bwMode="auto">
          <a:xfrm>
            <a:off x="674475" y="2197581"/>
            <a:ext cx="11180975" cy="440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lvl1pPr marL="0" indent="0" algn="l" rtl="0" fontAlgn="base">
              <a:lnSpc>
                <a:spcPts val="2000"/>
              </a:lnSpc>
              <a:spcBef>
                <a:spcPts val="1100"/>
              </a:spcBef>
              <a:spcAft>
                <a:spcPct val="0"/>
              </a:spcAft>
              <a:buClr>
                <a:schemeClr val="bg2"/>
              </a:buClr>
              <a:buSzPct val="140000"/>
              <a:buFont typeface="Wingdings" pitchFamily="2" charset="2"/>
              <a:buNone/>
              <a:defRPr sz="1600" kern="1200">
                <a:solidFill>
                  <a:schemeClr val="bg2"/>
                </a:solidFill>
                <a:latin typeface="Verdana" pitchFamily="34" charset="0"/>
                <a:ea typeface="+mn-ea"/>
                <a:cs typeface="+mn-cs"/>
              </a:defRPr>
            </a:lvl1pPr>
            <a:lvl2pPr marL="696913" indent="0" algn="l" rtl="0" fontAlgn="base">
              <a:lnSpc>
                <a:spcPts val="2000"/>
              </a:lnSpc>
              <a:spcBef>
                <a:spcPts val="900"/>
              </a:spcBef>
              <a:spcAft>
                <a:spcPct val="0"/>
              </a:spcAft>
              <a:buClr>
                <a:schemeClr val="bg2"/>
              </a:buClr>
              <a:buSzPct val="115000"/>
              <a:buFont typeface="Verdana" pitchFamily="34" charset="0"/>
              <a:buNone/>
              <a:defRPr sz="1600" kern="1200">
                <a:solidFill>
                  <a:schemeClr val="bg2"/>
                </a:solidFill>
                <a:latin typeface="Verdana" pitchFamily="34" charset="0"/>
                <a:ea typeface="+mn-ea"/>
                <a:cs typeface="+mn-cs"/>
              </a:defRPr>
            </a:lvl2pPr>
            <a:lvl3pPr marL="1560512" indent="0" algn="l" rtl="0" fontAlgn="base">
              <a:lnSpc>
                <a:spcPts val="2000"/>
              </a:lnSpc>
              <a:spcBef>
                <a:spcPts val="900"/>
              </a:spcBef>
              <a:spcAft>
                <a:spcPct val="0"/>
              </a:spcAft>
              <a:buSzPct val="115000"/>
              <a:buFont typeface="Verdana" pitchFamily="34" charset="0"/>
              <a:buNone/>
              <a:defRPr sz="1600" kern="1200">
                <a:solidFill>
                  <a:schemeClr val="bg2"/>
                </a:solidFill>
                <a:latin typeface="Verdana" pitchFamily="34" charset="0"/>
                <a:ea typeface="+mn-ea"/>
                <a:cs typeface="+mn-cs"/>
              </a:defRPr>
            </a:lvl3pPr>
            <a:lvl4pPr marL="2332037" indent="0" algn="l" rtl="0" fontAlgn="base">
              <a:lnSpc>
                <a:spcPts val="2000"/>
              </a:lnSpc>
              <a:spcBef>
                <a:spcPts val="900"/>
              </a:spcBef>
              <a:spcAft>
                <a:spcPct val="0"/>
              </a:spcAft>
              <a:buSzPct val="115000"/>
              <a:buFont typeface="Verdana" pitchFamily="34" charset="0"/>
              <a:buNone/>
              <a:defRPr sz="1600" kern="1200" baseline="0">
                <a:solidFill>
                  <a:schemeClr val="bg2"/>
                </a:solidFill>
                <a:latin typeface="Verdana" pitchFamily="34" charset="0"/>
                <a:ea typeface="+mn-ea"/>
                <a:cs typeface="+mn-cs"/>
              </a:defRPr>
            </a:lvl4pPr>
            <a:lvl5pPr marL="3052763" indent="0" algn="l" rtl="0" fontAlgn="base">
              <a:lnSpc>
                <a:spcPts val="2000"/>
              </a:lnSpc>
              <a:spcBef>
                <a:spcPts val="900"/>
              </a:spcBef>
              <a:spcAft>
                <a:spcPct val="0"/>
              </a:spcAft>
              <a:buSzPct val="115000"/>
              <a:buFont typeface="Verdana" pitchFamily="34" charset="0"/>
              <a:buNone/>
              <a:defRPr sz="1600" kern="1200">
                <a:solidFill>
                  <a:schemeClr val="bg2"/>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nl-NL" sz="2133"/>
              <a:t>22 maart 2022</a:t>
            </a:r>
          </a:p>
        </p:txBody>
      </p:sp>
    </p:spTree>
    <p:extLst>
      <p:ext uri="{BB962C8B-B14F-4D97-AF65-F5344CB8AC3E}">
        <p14:creationId xmlns:p14="http://schemas.microsoft.com/office/powerpoint/2010/main" val="2435600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126E5-EACF-429A-8DAB-BB8D030081F6}"/>
              </a:ext>
            </a:extLst>
          </p:cNvPr>
          <p:cNvSpPr>
            <a:spLocks noGrp="1"/>
          </p:cNvSpPr>
          <p:nvPr>
            <p:ph type="title"/>
          </p:nvPr>
        </p:nvSpPr>
        <p:spPr/>
        <p:txBody>
          <a:bodyPr/>
          <a:lstStyle/>
          <a:p>
            <a:r>
              <a:rPr lang="nl-NL"/>
              <a:t>Zandsuppleties</a:t>
            </a:r>
          </a:p>
        </p:txBody>
      </p:sp>
      <p:pic>
        <p:nvPicPr>
          <p:cNvPr id="4" name="Picture 3">
            <a:extLst>
              <a:ext uri="{FF2B5EF4-FFF2-40B4-BE49-F238E27FC236}">
                <a16:creationId xmlns:a16="http://schemas.microsoft.com/office/drawing/2014/main" id="{9651FC53-2EE1-4EF3-A836-A425B66F50F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67547" y="543644"/>
            <a:ext cx="4745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7579EA7A-944D-47D7-B4B0-5F796ED58921}"/>
              </a:ext>
            </a:extLst>
          </p:cNvPr>
          <p:cNvPicPr>
            <a:picLocks noChangeAspect="1"/>
          </p:cNvPicPr>
          <p:nvPr/>
        </p:nvPicPr>
        <p:blipFill>
          <a:blip r:embed="rId3"/>
          <a:stretch>
            <a:fillRect/>
          </a:stretch>
        </p:blipFill>
        <p:spPr>
          <a:xfrm>
            <a:off x="347655" y="3336754"/>
            <a:ext cx="7003404" cy="2855500"/>
          </a:xfrm>
          <a:prstGeom prst="rect">
            <a:avLst/>
          </a:prstGeom>
        </p:spPr>
      </p:pic>
      <p:sp>
        <p:nvSpPr>
          <p:cNvPr id="3" name="Text Placeholder 2">
            <a:extLst>
              <a:ext uri="{FF2B5EF4-FFF2-40B4-BE49-F238E27FC236}">
                <a16:creationId xmlns:a16="http://schemas.microsoft.com/office/drawing/2014/main" id="{3E675D03-86C4-46D4-A1D8-661675712A99}"/>
              </a:ext>
            </a:extLst>
          </p:cNvPr>
          <p:cNvSpPr>
            <a:spLocks noGrp="1"/>
          </p:cNvSpPr>
          <p:nvPr>
            <p:ph type="body" sz="quarter" idx="10"/>
          </p:nvPr>
        </p:nvSpPr>
        <p:spPr>
          <a:xfrm>
            <a:off x="529620" y="1307596"/>
            <a:ext cx="6537741" cy="4852363"/>
          </a:xfrm>
        </p:spPr>
        <p:txBody>
          <a:bodyPr/>
          <a:lstStyle/>
          <a:p>
            <a:r>
              <a:rPr lang="nl-NL" altLang="en-US"/>
              <a:t>In Nederland wordt kusterosie bestreden door zandsuppleties.</a:t>
            </a:r>
          </a:p>
          <a:p>
            <a:r>
              <a:rPr lang="nl-NL" altLang="en-US"/>
              <a:t>Het </a:t>
            </a:r>
            <a:r>
              <a:rPr lang="nl-NL" altLang="en-US" err="1"/>
              <a:t>zanddelend</a:t>
            </a:r>
            <a:r>
              <a:rPr lang="nl-NL" altLang="en-US"/>
              <a:t> kustfundament moet meestijgen met de zeespiegel.</a:t>
            </a:r>
          </a:p>
        </p:txBody>
      </p:sp>
    </p:spTree>
    <p:extLst>
      <p:ext uri="{BB962C8B-B14F-4D97-AF65-F5344CB8AC3E}">
        <p14:creationId xmlns:p14="http://schemas.microsoft.com/office/powerpoint/2010/main" val="1273158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D1347-1C80-49BC-A4EA-988C25187338}"/>
              </a:ext>
            </a:extLst>
          </p:cNvPr>
          <p:cNvSpPr>
            <a:spLocks noGrp="1"/>
          </p:cNvSpPr>
          <p:nvPr>
            <p:ph type="title"/>
          </p:nvPr>
        </p:nvSpPr>
        <p:spPr/>
        <p:txBody>
          <a:bodyPr/>
          <a:lstStyle/>
          <a:p>
            <a:r>
              <a:rPr lang="nl-NL"/>
              <a:t>Programma</a:t>
            </a:r>
            <a:endParaRPr lang="en-US"/>
          </a:p>
        </p:txBody>
      </p:sp>
      <p:sp>
        <p:nvSpPr>
          <p:cNvPr id="3" name="Content Placeholder 2">
            <a:extLst>
              <a:ext uri="{FF2B5EF4-FFF2-40B4-BE49-F238E27FC236}">
                <a16:creationId xmlns:a16="http://schemas.microsoft.com/office/drawing/2014/main" id="{E9ED3F27-6328-43F7-8C9E-117844C12176}"/>
              </a:ext>
            </a:extLst>
          </p:cNvPr>
          <p:cNvSpPr>
            <a:spLocks noGrp="1"/>
          </p:cNvSpPr>
          <p:nvPr>
            <p:ph idx="1"/>
          </p:nvPr>
        </p:nvSpPr>
        <p:spPr>
          <a:xfrm>
            <a:off x="755650" y="1096781"/>
            <a:ext cx="10452281" cy="4320000"/>
          </a:xfrm>
        </p:spPr>
        <p:txBody>
          <a:bodyPr/>
          <a:lstStyle/>
          <a:p>
            <a:pPr marL="323850" lvl="0" indent="-323850"/>
            <a:r>
              <a:rPr lang="nl-NL" dirty="0"/>
              <a:t>8:45-9:15 Inloop en welkom (Jaap de Koning, dagvoorzitter, </a:t>
            </a:r>
            <a:r>
              <a:rPr lang="nl-NL" dirty="0" err="1"/>
              <a:t>Witteveen+Bos</a:t>
            </a:r>
            <a:r>
              <a:rPr lang="nl-NL" dirty="0"/>
              <a:t>)</a:t>
            </a:r>
          </a:p>
          <a:p>
            <a:pPr marL="323850" lvl="0" indent="-323850"/>
            <a:r>
              <a:rPr lang="nl-NL" dirty="0"/>
              <a:t>9:15-9:30 Opening Tjeerd Roozendaal (HID, Rijkswaterstaat)</a:t>
            </a:r>
          </a:p>
          <a:p>
            <a:pPr marL="323850" lvl="0" indent="-323850"/>
            <a:r>
              <a:rPr lang="nl-NL" dirty="0"/>
              <a:t>9:30-10:30 Introductie TKI-Dutch Coastline Challenge (Wiebe de Boer, Projectleider, Deltares)</a:t>
            </a:r>
          </a:p>
          <a:p>
            <a:pPr marL="323850" lvl="0" indent="-323850"/>
            <a:r>
              <a:rPr lang="nl-NL" dirty="0"/>
              <a:t>10:30-11:00 Koffiepauze</a:t>
            </a:r>
          </a:p>
          <a:p>
            <a:pPr marL="323850" lvl="0" indent="-323850"/>
            <a:r>
              <a:rPr lang="nl-NL" dirty="0"/>
              <a:t>11:00-11:20 </a:t>
            </a:r>
            <a:r>
              <a:rPr lang="nl-NL" dirty="0" err="1"/>
              <a:t>Keynote</a:t>
            </a:r>
            <a:r>
              <a:rPr lang="nl-NL" dirty="0"/>
              <a:t> opschaling kustonderhoud (Petra Goessen, HHNK)</a:t>
            </a:r>
          </a:p>
          <a:p>
            <a:pPr marL="323850" lvl="0" indent="-323850"/>
            <a:r>
              <a:rPr lang="nl-NL" dirty="0"/>
              <a:t>11:20-11:40 </a:t>
            </a:r>
            <a:r>
              <a:rPr lang="nl-NL" dirty="0" err="1"/>
              <a:t>Keynote</a:t>
            </a:r>
            <a:r>
              <a:rPr lang="nl-NL" dirty="0"/>
              <a:t> </a:t>
            </a:r>
            <a:r>
              <a:rPr lang="nl-NL" dirty="0" err="1"/>
              <a:t>natuurinclusief</a:t>
            </a:r>
            <a:r>
              <a:rPr lang="nl-NL" dirty="0"/>
              <a:t> kustonderhoud (Martin Baptist, Wageningen Marine Research)</a:t>
            </a:r>
          </a:p>
          <a:p>
            <a:pPr marL="323850" lvl="0" indent="-323850"/>
            <a:r>
              <a:rPr lang="nl-NL" dirty="0"/>
              <a:t>11:40-12:00 </a:t>
            </a:r>
            <a:r>
              <a:rPr lang="nl-NL" dirty="0" err="1"/>
              <a:t>Keynote</a:t>
            </a:r>
            <a:r>
              <a:rPr lang="nl-NL" dirty="0"/>
              <a:t> samenwerken &amp; contracten (Hans Boes, Universiteit Twente)</a:t>
            </a:r>
          </a:p>
          <a:p>
            <a:pPr marL="323850" lvl="0" indent="-323850"/>
            <a:r>
              <a:rPr lang="nl-NL" dirty="0"/>
              <a:t>12:00-12:30 Plenaire discussie &amp; afronding (gefaciliteerd door Jaap de Koning)</a:t>
            </a:r>
          </a:p>
          <a:p>
            <a:pPr marL="323850" lvl="0" indent="-323850"/>
            <a:r>
              <a:rPr lang="nl-NL" dirty="0"/>
              <a:t>12:30-13:30 Lunchpauze</a:t>
            </a:r>
          </a:p>
          <a:p>
            <a:pPr marL="323850" lvl="0" indent="-323850"/>
            <a:r>
              <a:rPr lang="nl-NL" dirty="0"/>
              <a:t>13:30-15:00 Break-outs deel 1 – </a:t>
            </a:r>
            <a:r>
              <a:rPr lang="nl-NL" dirty="0" err="1"/>
              <a:t>incl</a:t>
            </a:r>
            <a:r>
              <a:rPr lang="nl-NL" dirty="0"/>
              <a:t> koffiepauze </a:t>
            </a:r>
          </a:p>
          <a:p>
            <a:pPr marL="323850" lvl="0" indent="-323850"/>
            <a:r>
              <a:rPr lang="nl-NL" dirty="0"/>
              <a:t>15:00-16:00 Break-outs deel 2 – kruisbestuiving </a:t>
            </a:r>
          </a:p>
          <a:p>
            <a:pPr marL="323850" lvl="0" indent="-323850"/>
            <a:r>
              <a:rPr lang="nl-NL" dirty="0"/>
              <a:t>16:00-16:15 Terugkoppeling break-outs (Jaap de Koning, break-out facilitators)</a:t>
            </a:r>
          </a:p>
          <a:p>
            <a:pPr marL="323850" lvl="0" indent="-323850"/>
            <a:r>
              <a:rPr lang="nl-NL" dirty="0"/>
              <a:t>16:15-16:30 Afsluiting, vooruitblik en dankwoord (Wiebe de Boer)</a:t>
            </a:r>
          </a:p>
          <a:p>
            <a:pPr marL="323850" lvl="0" indent="-323850"/>
            <a:r>
              <a:rPr lang="nl-NL" dirty="0"/>
              <a:t>16:30 Borrel</a:t>
            </a:r>
          </a:p>
          <a:p>
            <a:endParaRPr lang="en-US" dirty="0"/>
          </a:p>
        </p:txBody>
      </p:sp>
      <p:sp>
        <p:nvSpPr>
          <p:cNvPr id="4" name="Date Placeholder 3">
            <a:extLst>
              <a:ext uri="{FF2B5EF4-FFF2-40B4-BE49-F238E27FC236}">
                <a16:creationId xmlns:a16="http://schemas.microsoft.com/office/drawing/2014/main" id="{0AB09C95-37BF-48B7-AE85-B04F37A61BDA}"/>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97079E7F-1A55-46B0-8BA3-EB06D693723F}"/>
              </a:ext>
            </a:extLst>
          </p:cNvPr>
          <p:cNvSpPr>
            <a:spLocks noGrp="1"/>
          </p:cNvSpPr>
          <p:nvPr>
            <p:ph type="sldNum" sz="quarter" idx="12"/>
          </p:nvPr>
        </p:nvSpPr>
        <p:spPr/>
        <p:txBody>
          <a:bodyPr/>
          <a:lstStyle/>
          <a:p>
            <a:fld id="{F42B3F14-D836-496B-80A2-23BE75BD68CB}" type="slidenum">
              <a:rPr lang="nl-NL" smtClean="0"/>
              <a:t>5</a:t>
            </a:fld>
            <a:endParaRPr lang="nl-NL"/>
          </a:p>
        </p:txBody>
      </p:sp>
    </p:spTree>
    <p:extLst>
      <p:ext uri="{BB962C8B-B14F-4D97-AF65-F5344CB8AC3E}">
        <p14:creationId xmlns:p14="http://schemas.microsoft.com/office/powerpoint/2010/main" val="1354941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9834F-28E4-4D50-B4C8-D219EED8C8B7}"/>
              </a:ext>
            </a:extLst>
          </p:cNvPr>
          <p:cNvSpPr>
            <a:spLocks noGrp="1"/>
          </p:cNvSpPr>
          <p:nvPr>
            <p:ph type="title"/>
          </p:nvPr>
        </p:nvSpPr>
        <p:spPr>
          <a:xfrm>
            <a:off x="748800" y="224384"/>
            <a:ext cx="11107200" cy="705713"/>
          </a:xfrm>
        </p:spPr>
        <p:txBody>
          <a:bodyPr/>
          <a:lstStyle/>
          <a:p>
            <a:r>
              <a:rPr lang="nl-NL"/>
              <a:t>Ecologische effecten van zandsuppleties</a:t>
            </a:r>
          </a:p>
        </p:txBody>
      </p:sp>
      <p:sp>
        <p:nvSpPr>
          <p:cNvPr id="4" name="Slide Number Placeholder 3">
            <a:extLst>
              <a:ext uri="{FF2B5EF4-FFF2-40B4-BE49-F238E27FC236}">
                <a16:creationId xmlns:a16="http://schemas.microsoft.com/office/drawing/2014/main" id="{51C8AC6D-FF21-4835-AFAC-DFA82BDD98F1}"/>
              </a:ext>
            </a:extLst>
          </p:cNvPr>
          <p:cNvSpPr>
            <a:spLocks noGrp="1"/>
          </p:cNvSpPr>
          <p:nvPr>
            <p:ph type="sldNum" sz="quarter" idx="11"/>
          </p:nvPr>
        </p:nvSpPr>
        <p:spPr/>
        <p:txBody>
          <a:bodyPr/>
          <a:lstStyle/>
          <a:p>
            <a:pPr algn="r"/>
            <a:fld id="{F25965E0-7062-474C-8671-DB3A3CE669B0}" type="slidenum">
              <a:rPr lang="nl-NL" smtClean="0"/>
              <a:pPr algn="r"/>
              <a:t>50</a:t>
            </a:fld>
            <a:endParaRPr lang="nl-NL"/>
          </a:p>
        </p:txBody>
      </p:sp>
      <p:pic>
        <p:nvPicPr>
          <p:cNvPr id="5" name="Picture 2">
            <a:extLst>
              <a:ext uri="{FF2B5EF4-FFF2-40B4-BE49-F238E27FC236}">
                <a16:creationId xmlns:a16="http://schemas.microsoft.com/office/drawing/2014/main" id="{6FDFB97D-E424-40B5-9107-48DD0764F5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4088" y="1042130"/>
            <a:ext cx="7856537" cy="553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37421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0F211-24B5-4A5B-B1FB-2F4AFB744DC3}"/>
              </a:ext>
            </a:extLst>
          </p:cNvPr>
          <p:cNvSpPr>
            <a:spLocks noGrp="1"/>
          </p:cNvSpPr>
          <p:nvPr>
            <p:ph type="title"/>
          </p:nvPr>
        </p:nvSpPr>
        <p:spPr>
          <a:xfrm>
            <a:off x="748800" y="224385"/>
            <a:ext cx="11107200" cy="698596"/>
          </a:xfrm>
        </p:spPr>
        <p:txBody>
          <a:bodyPr/>
          <a:lstStyle/>
          <a:p>
            <a:r>
              <a:rPr lang="nl-NL" sz="3200"/>
              <a:t>Aantal soorten bodemfauna i.r.t. afstand en diepte</a:t>
            </a:r>
          </a:p>
        </p:txBody>
      </p:sp>
      <p:pic>
        <p:nvPicPr>
          <p:cNvPr id="4" name="Content Placeholder 2">
            <a:extLst>
              <a:ext uri="{FF2B5EF4-FFF2-40B4-BE49-F238E27FC236}">
                <a16:creationId xmlns:a16="http://schemas.microsoft.com/office/drawing/2014/main" id="{0076A566-0A16-4F33-BD31-FF68A21DE62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42404" y="1107153"/>
            <a:ext cx="7135813" cy="535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1335825"/>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B807CD-B244-4DC9-A591-B652DECAB68F}"/>
              </a:ext>
            </a:extLst>
          </p:cNvPr>
          <p:cNvPicPr>
            <a:picLocks noChangeAspect="1"/>
          </p:cNvPicPr>
          <p:nvPr/>
        </p:nvPicPr>
        <p:blipFill>
          <a:blip r:embed="rId2"/>
          <a:stretch>
            <a:fillRect/>
          </a:stretch>
        </p:blipFill>
        <p:spPr>
          <a:xfrm>
            <a:off x="6176211" y="244103"/>
            <a:ext cx="5894588" cy="3307045"/>
          </a:xfrm>
          <a:prstGeom prst="rect">
            <a:avLst/>
          </a:prstGeom>
        </p:spPr>
      </p:pic>
      <p:sp>
        <p:nvSpPr>
          <p:cNvPr id="2" name="Title 1">
            <a:extLst>
              <a:ext uri="{FF2B5EF4-FFF2-40B4-BE49-F238E27FC236}">
                <a16:creationId xmlns:a16="http://schemas.microsoft.com/office/drawing/2014/main" id="{D1B0DF4B-A240-4F91-BA38-D386D90297CE}"/>
              </a:ext>
            </a:extLst>
          </p:cNvPr>
          <p:cNvSpPr>
            <a:spLocks noGrp="1"/>
          </p:cNvSpPr>
          <p:nvPr>
            <p:ph type="title"/>
          </p:nvPr>
        </p:nvSpPr>
        <p:spPr>
          <a:xfrm>
            <a:off x="748800" y="224384"/>
            <a:ext cx="5525837" cy="1257146"/>
          </a:xfrm>
        </p:spPr>
        <p:txBody>
          <a:bodyPr/>
          <a:lstStyle/>
          <a:p>
            <a:r>
              <a:rPr lang="nl-NL"/>
              <a:t>Begraving van bodemfauna</a:t>
            </a:r>
          </a:p>
        </p:txBody>
      </p:sp>
      <p:sp>
        <p:nvSpPr>
          <p:cNvPr id="3" name="Content Placeholder 2">
            <a:extLst>
              <a:ext uri="{FF2B5EF4-FFF2-40B4-BE49-F238E27FC236}">
                <a16:creationId xmlns:a16="http://schemas.microsoft.com/office/drawing/2014/main" id="{E9D09255-B675-4424-9FE6-A911747E432B}"/>
              </a:ext>
            </a:extLst>
          </p:cNvPr>
          <p:cNvSpPr>
            <a:spLocks noGrp="1"/>
          </p:cNvSpPr>
          <p:nvPr>
            <p:ph idx="1"/>
          </p:nvPr>
        </p:nvSpPr>
        <p:spPr>
          <a:xfrm>
            <a:off x="662621" y="1824001"/>
            <a:ext cx="6942865" cy="2703884"/>
          </a:xfrm>
        </p:spPr>
        <p:txBody>
          <a:bodyPr/>
          <a:lstStyle/>
          <a:p>
            <a:r>
              <a:rPr lang="nl-NL" sz="2133"/>
              <a:t>Herman et al. (2021) vonden een lineaire relatie tussen herstelduur en suppletietype:</a:t>
            </a:r>
            <a:br>
              <a:rPr lang="nl-NL" sz="2133"/>
            </a:br>
            <a:r>
              <a:rPr lang="nl-NL" sz="2133"/>
              <a:t>10 ha*</a:t>
            </a:r>
            <a:r>
              <a:rPr lang="nl-NL" sz="2133" err="1"/>
              <a:t>jr</a:t>
            </a:r>
            <a:r>
              <a:rPr lang="nl-NL" sz="2133"/>
              <a:t> voor 10</a:t>
            </a:r>
            <a:r>
              <a:rPr lang="nl-NL" sz="2133" baseline="30000"/>
              <a:t>5</a:t>
            </a:r>
            <a:r>
              <a:rPr lang="nl-NL" sz="2133"/>
              <a:t> m</a:t>
            </a:r>
            <a:r>
              <a:rPr lang="nl-NL" sz="2133" baseline="30000"/>
              <a:t>3</a:t>
            </a:r>
            <a:r>
              <a:rPr lang="nl-NL" sz="2133"/>
              <a:t> strandsuppleties</a:t>
            </a:r>
            <a:br>
              <a:rPr lang="nl-NL" sz="2133"/>
            </a:br>
            <a:r>
              <a:rPr lang="nl-NL" sz="2133"/>
              <a:t>100 ha*</a:t>
            </a:r>
            <a:r>
              <a:rPr lang="nl-NL" sz="2133" err="1"/>
              <a:t>jr</a:t>
            </a:r>
            <a:r>
              <a:rPr lang="nl-NL" sz="2133"/>
              <a:t> voor 10</a:t>
            </a:r>
            <a:r>
              <a:rPr lang="nl-NL" sz="2133" baseline="30000"/>
              <a:t>6</a:t>
            </a:r>
            <a:r>
              <a:rPr lang="nl-NL" sz="2133"/>
              <a:t> m</a:t>
            </a:r>
            <a:r>
              <a:rPr lang="nl-NL" sz="2133" baseline="30000"/>
              <a:t>3</a:t>
            </a:r>
            <a:r>
              <a:rPr lang="nl-NL" sz="2133"/>
              <a:t> vooroeversuppleties</a:t>
            </a:r>
            <a:br>
              <a:rPr lang="nl-NL" sz="2133"/>
            </a:br>
            <a:r>
              <a:rPr lang="nl-NL" sz="2133"/>
              <a:t>1000 ha*</a:t>
            </a:r>
            <a:r>
              <a:rPr lang="nl-NL" sz="2133" err="1"/>
              <a:t>jr</a:t>
            </a:r>
            <a:r>
              <a:rPr lang="nl-NL" sz="2133"/>
              <a:t> voor 10</a:t>
            </a:r>
            <a:r>
              <a:rPr lang="nl-NL" sz="2133" baseline="30000"/>
              <a:t>7</a:t>
            </a:r>
            <a:r>
              <a:rPr lang="nl-NL" sz="2133"/>
              <a:t> m</a:t>
            </a:r>
            <a:r>
              <a:rPr lang="nl-NL" sz="2133" baseline="30000"/>
              <a:t>3</a:t>
            </a:r>
            <a:r>
              <a:rPr lang="nl-NL" sz="2133"/>
              <a:t> megasuppleties</a:t>
            </a:r>
            <a:endParaRPr lang="nl-NL" sz="2133" baseline="30000"/>
          </a:p>
        </p:txBody>
      </p:sp>
      <p:graphicFrame>
        <p:nvGraphicFramePr>
          <p:cNvPr id="4" name="Table 3">
            <a:extLst>
              <a:ext uri="{FF2B5EF4-FFF2-40B4-BE49-F238E27FC236}">
                <a16:creationId xmlns:a16="http://schemas.microsoft.com/office/drawing/2014/main" id="{468E8F9F-DA7B-40D2-A303-D6A9FC73062C}"/>
              </a:ext>
            </a:extLst>
          </p:cNvPr>
          <p:cNvGraphicFramePr>
            <a:graphicFrameLocks noGrp="1"/>
          </p:cNvGraphicFramePr>
          <p:nvPr>
            <p:extLst>
              <p:ext uri="{D42A27DB-BD31-4B8C-83A1-F6EECF244321}">
                <p14:modId xmlns:p14="http://schemas.microsoft.com/office/powerpoint/2010/main" val="3292245342"/>
              </p:ext>
            </p:extLst>
          </p:nvPr>
        </p:nvGraphicFramePr>
        <p:xfrm>
          <a:off x="1148793" y="4443998"/>
          <a:ext cx="9401932" cy="1292496"/>
        </p:xfrm>
        <a:graphic>
          <a:graphicData uri="http://schemas.openxmlformats.org/drawingml/2006/table">
            <a:tbl>
              <a:tblPr>
                <a:tableStyleId>{7DF18680-E054-41AD-8BC1-D1AEF772440D}</a:tableStyleId>
              </a:tblPr>
              <a:tblGrid>
                <a:gridCol w="1341665">
                  <a:extLst>
                    <a:ext uri="{9D8B030D-6E8A-4147-A177-3AD203B41FA5}">
                      <a16:colId xmlns:a16="http://schemas.microsoft.com/office/drawing/2014/main" val="1147463711"/>
                    </a:ext>
                  </a:extLst>
                </a:gridCol>
                <a:gridCol w="1066800">
                  <a:extLst>
                    <a:ext uri="{9D8B030D-6E8A-4147-A177-3AD203B41FA5}">
                      <a16:colId xmlns:a16="http://schemas.microsoft.com/office/drawing/2014/main" val="223958998"/>
                    </a:ext>
                  </a:extLst>
                </a:gridCol>
                <a:gridCol w="863600">
                  <a:extLst>
                    <a:ext uri="{9D8B030D-6E8A-4147-A177-3AD203B41FA5}">
                      <a16:colId xmlns:a16="http://schemas.microsoft.com/office/drawing/2014/main" val="2583931476"/>
                    </a:ext>
                  </a:extLst>
                </a:gridCol>
                <a:gridCol w="1388533">
                  <a:extLst>
                    <a:ext uri="{9D8B030D-6E8A-4147-A177-3AD203B41FA5}">
                      <a16:colId xmlns:a16="http://schemas.microsoft.com/office/drawing/2014/main" val="545126374"/>
                    </a:ext>
                  </a:extLst>
                </a:gridCol>
                <a:gridCol w="1270000">
                  <a:extLst>
                    <a:ext uri="{9D8B030D-6E8A-4147-A177-3AD203B41FA5}">
                      <a16:colId xmlns:a16="http://schemas.microsoft.com/office/drawing/2014/main" val="948372387"/>
                    </a:ext>
                  </a:extLst>
                </a:gridCol>
                <a:gridCol w="1202267">
                  <a:extLst>
                    <a:ext uri="{9D8B030D-6E8A-4147-A177-3AD203B41FA5}">
                      <a16:colId xmlns:a16="http://schemas.microsoft.com/office/drawing/2014/main" val="322047746"/>
                    </a:ext>
                  </a:extLst>
                </a:gridCol>
                <a:gridCol w="2269067">
                  <a:extLst>
                    <a:ext uri="{9D8B030D-6E8A-4147-A177-3AD203B41FA5}">
                      <a16:colId xmlns:a16="http://schemas.microsoft.com/office/drawing/2014/main" val="548915644"/>
                    </a:ext>
                  </a:extLst>
                </a:gridCol>
              </a:tblGrid>
              <a:tr h="454297">
                <a:tc>
                  <a:txBody>
                    <a:bodyPr/>
                    <a:lstStyle/>
                    <a:p>
                      <a:pPr algn="l" fontAlgn="b"/>
                      <a:r>
                        <a:rPr lang="en-US" sz="1500" u="none" strike="noStrike" err="1">
                          <a:effectLst/>
                        </a:rPr>
                        <a:t>Suppletietype</a:t>
                      </a:r>
                      <a:endParaRPr lang="en-US" sz="1500" u="none" strike="noStrike">
                        <a:effectLst/>
                      </a:endParaRPr>
                    </a:p>
                    <a:p>
                      <a:pPr algn="l" fontAlgn="b"/>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Volume (m</a:t>
                      </a:r>
                      <a:r>
                        <a:rPr lang="en-US" sz="1500" u="none" strike="noStrike" baseline="30000">
                          <a:effectLst/>
                        </a:rPr>
                        <a:t>3</a:t>
                      </a:r>
                      <a:r>
                        <a:rPr lang="en-US" sz="1500" u="none" strike="noStrike">
                          <a:effectLst/>
                        </a:rPr>
                        <a:t>)</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Dikte (m)</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Oppervlakte (ha)</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Herstelduur (jr)</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a:t>
                      </a:r>
                      <a:r>
                        <a:rPr lang="en-US" sz="1500" u="none" strike="noStrike" err="1">
                          <a:effectLst/>
                        </a:rPr>
                        <a:t>Rekenduur</a:t>
                      </a:r>
                      <a:r>
                        <a:rPr lang="en-US" sz="1500" u="none" strike="noStrike">
                          <a:effectLst/>
                        </a:rPr>
                        <a:t>’ (</a:t>
                      </a:r>
                      <a:r>
                        <a:rPr lang="en-US" sz="1500" u="none" strike="noStrike" err="1">
                          <a:effectLst/>
                        </a:rPr>
                        <a:t>jr</a:t>
                      </a:r>
                      <a:r>
                        <a:rPr lang="en-US" sz="1500" u="none" strike="noStrike">
                          <a:effectLst/>
                        </a:rPr>
                        <a:t>)</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Begravingsintensiteit (ha*jr)</a:t>
                      </a:r>
                      <a:endParaRPr lang="en-US" sz="1500" b="0" i="0" u="none" strike="noStrike">
                        <a:solidFill>
                          <a:srgbClr val="000000"/>
                        </a:solidFill>
                        <a:effectLst/>
                        <a:latin typeface="Calibri" panose="020F0502020204030204" pitchFamily="34" charset="0"/>
                      </a:endParaRPr>
                    </a:p>
                  </a:txBody>
                  <a:tcPr marL="7257" marR="7257" marT="7257" marB="0" anchor="b"/>
                </a:tc>
                <a:extLst>
                  <a:ext uri="{0D108BD9-81ED-4DB2-BD59-A6C34878D82A}">
                    <a16:rowId xmlns:a16="http://schemas.microsoft.com/office/drawing/2014/main" val="3233254437"/>
                  </a:ext>
                </a:extLst>
              </a:tr>
              <a:tr h="276013">
                <a:tc>
                  <a:txBody>
                    <a:bodyPr/>
                    <a:lstStyle/>
                    <a:p>
                      <a:pPr algn="l" fontAlgn="b"/>
                      <a:r>
                        <a:rPr lang="en-US" sz="1500" u="none" strike="noStrike">
                          <a:effectLst/>
                        </a:rPr>
                        <a:t>Strand</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1x10</a:t>
                      </a:r>
                      <a:r>
                        <a:rPr lang="en-US" sz="1500" u="none" strike="noStrike" baseline="30000">
                          <a:effectLst/>
                        </a:rPr>
                        <a:t>5</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1</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b="1" u="none" strike="noStrike">
                          <a:effectLst/>
                        </a:rPr>
                        <a:t>10</a:t>
                      </a:r>
                      <a:endParaRPr lang="en-US" sz="1500" b="1"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0-1</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b="1" u="none" strike="noStrike">
                          <a:effectLst/>
                        </a:rPr>
                        <a:t>1</a:t>
                      </a:r>
                      <a:endParaRPr lang="en-US" sz="1500" b="1"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b="1" u="none" strike="noStrike">
                          <a:effectLst/>
                        </a:rPr>
                        <a:t>10</a:t>
                      </a:r>
                      <a:endParaRPr lang="en-US" sz="1500" b="1" i="0" u="none" strike="noStrike">
                        <a:solidFill>
                          <a:srgbClr val="000000"/>
                        </a:solidFill>
                        <a:effectLst/>
                        <a:latin typeface="Calibri" panose="020F0502020204030204" pitchFamily="34" charset="0"/>
                      </a:endParaRPr>
                    </a:p>
                  </a:txBody>
                  <a:tcPr marL="7257" marR="7257" marT="7257" marB="0" anchor="b"/>
                </a:tc>
                <a:extLst>
                  <a:ext uri="{0D108BD9-81ED-4DB2-BD59-A6C34878D82A}">
                    <a16:rowId xmlns:a16="http://schemas.microsoft.com/office/drawing/2014/main" val="3496276859"/>
                  </a:ext>
                </a:extLst>
              </a:tr>
              <a:tr h="276013">
                <a:tc>
                  <a:txBody>
                    <a:bodyPr/>
                    <a:lstStyle/>
                    <a:p>
                      <a:pPr algn="l" fontAlgn="b"/>
                      <a:r>
                        <a:rPr lang="en-US" sz="1500" u="none" strike="noStrike">
                          <a:effectLst/>
                        </a:rPr>
                        <a:t>Vooroever</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1x10</a:t>
                      </a:r>
                      <a:r>
                        <a:rPr lang="en-US" sz="1500" u="none" strike="noStrike" baseline="30000">
                          <a:effectLst/>
                        </a:rPr>
                        <a:t>6</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2</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b="1" u="none" strike="noStrike">
                          <a:effectLst/>
                        </a:rPr>
                        <a:t>50</a:t>
                      </a:r>
                      <a:endParaRPr lang="en-US" sz="1500" b="1"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1-2</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b="1" u="none" strike="noStrike">
                          <a:effectLst/>
                        </a:rPr>
                        <a:t>2</a:t>
                      </a:r>
                      <a:endParaRPr lang="en-US" sz="1500" b="1"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b="1" u="none" strike="noStrike">
                          <a:effectLst/>
                        </a:rPr>
                        <a:t>100</a:t>
                      </a:r>
                      <a:endParaRPr lang="en-US" sz="1500" b="1" i="0" u="none" strike="noStrike">
                        <a:solidFill>
                          <a:srgbClr val="000000"/>
                        </a:solidFill>
                        <a:effectLst/>
                        <a:latin typeface="Calibri" panose="020F0502020204030204" pitchFamily="34" charset="0"/>
                      </a:endParaRPr>
                    </a:p>
                  </a:txBody>
                  <a:tcPr marL="7257" marR="7257" marT="7257" marB="0" anchor="b"/>
                </a:tc>
                <a:extLst>
                  <a:ext uri="{0D108BD9-81ED-4DB2-BD59-A6C34878D82A}">
                    <a16:rowId xmlns:a16="http://schemas.microsoft.com/office/drawing/2014/main" val="2489563240"/>
                  </a:ext>
                </a:extLst>
              </a:tr>
              <a:tr h="276013">
                <a:tc>
                  <a:txBody>
                    <a:bodyPr/>
                    <a:lstStyle/>
                    <a:p>
                      <a:pPr algn="l" fontAlgn="b"/>
                      <a:r>
                        <a:rPr lang="en-US" sz="1500" u="none" strike="noStrike">
                          <a:effectLst/>
                        </a:rPr>
                        <a:t>Zandmotor</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1x10</a:t>
                      </a:r>
                      <a:r>
                        <a:rPr lang="en-US" sz="1500" u="none" strike="noStrike" baseline="30000">
                          <a:effectLst/>
                        </a:rPr>
                        <a:t>7</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10</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b="1" u="none" strike="noStrike">
                          <a:effectLst/>
                        </a:rPr>
                        <a:t>100</a:t>
                      </a:r>
                      <a:endParaRPr lang="en-US" sz="1500" b="1"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u="none" strike="noStrike">
                          <a:effectLst/>
                        </a:rPr>
                        <a:t>20-40</a:t>
                      </a:r>
                      <a:endParaRPr lang="en-US" sz="1500" b="0"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b="1" u="none" strike="noStrike">
                          <a:effectLst/>
                        </a:rPr>
                        <a:t>10</a:t>
                      </a:r>
                      <a:endParaRPr lang="en-US" sz="1500" b="1" i="0" u="none" strike="noStrike">
                        <a:solidFill>
                          <a:srgbClr val="000000"/>
                        </a:solidFill>
                        <a:effectLst/>
                        <a:latin typeface="Calibri" panose="020F0502020204030204" pitchFamily="34" charset="0"/>
                      </a:endParaRPr>
                    </a:p>
                  </a:txBody>
                  <a:tcPr marL="7257" marR="7257" marT="7257" marB="0" anchor="b"/>
                </a:tc>
                <a:tc>
                  <a:txBody>
                    <a:bodyPr/>
                    <a:lstStyle/>
                    <a:p>
                      <a:pPr algn="ctr" fontAlgn="b"/>
                      <a:r>
                        <a:rPr lang="en-US" sz="1500" b="1" u="none" strike="noStrike">
                          <a:effectLst/>
                        </a:rPr>
                        <a:t>1000</a:t>
                      </a:r>
                      <a:endParaRPr lang="en-US" sz="1500" b="1" i="0" u="none" strike="noStrike">
                        <a:solidFill>
                          <a:srgbClr val="000000"/>
                        </a:solidFill>
                        <a:effectLst/>
                        <a:latin typeface="Calibri" panose="020F0502020204030204" pitchFamily="34" charset="0"/>
                      </a:endParaRPr>
                    </a:p>
                  </a:txBody>
                  <a:tcPr marL="7257" marR="7257" marT="7257" marB="0" anchor="b"/>
                </a:tc>
                <a:extLst>
                  <a:ext uri="{0D108BD9-81ED-4DB2-BD59-A6C34878D82A}">
                    <a16:rowId xmlns:a16="http://schemas.microsoft.com/office/drawing/2014/main" val="4128787126"/>
                  </a:ext>
                </a:extLst>
              </a:tr>
            </a:tbl>
          </a:graphicData>
        </a:graphic>
      </p:graphicFrame>
    </p:spTree>
    <p:extLst>
      <p:ext uri="{BB962C8B-B14F-4D97-AF65-F5344CB8AC3E}">
        <p14:creationId xmlns:p14="http://schemas.microsoft.com/office/powerpoint/2010/main" val="258017644"/>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574AD7BC-FD18-4E2B-A37B-4EA4004D514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47352" y="195007"/>
            <a:ext cx="5508099" cy="3032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a:extLst>
              <a:ext uri="{FF2B5EF4-FFF2-40B4-BE49-F238E27FC236}">
                <a16:creationId xmlns:a16="http://schemas.microsoft.com/office/drawing/2014/main" id="{17FA33E1-814D-4965-BB94-6ED367D60BC2}"/>
              </a:ext>
            </a:extLst>
          </p:cNvPr>
          <p:cNvSpPr>
            <a:spLocks noGrp="1"/>
          </p:cNvSpPr>
          <p:nvPr>
            <p:ph type="title"/>
          </p:nvPr>
        </p:nvSpPr>
        <p:spPr>
          <a:xfrm>
            <a:off x="748800" y="224383"/>
            <a:ext cx="5598552" cy="1257146"/>
          </a:xfrm>
        </p:spPr>
        <p:txBody>
          <a:bodyPr/>
          <a:lstStyle/>
          <a:p>
            <a:r>
              <a:rPr lang="nl-NL"/>
              <a:t>Begraving van bodemfauna</a:t>
            </a:r>
          </a:p>
        </p:txBody>
      </p:sp>
      <p:sp>
        <p:nvSpPr>
          <p:cNvPr id="3" name="Content Placeholder 2">
            <a:extLst>
              <a:ext uri="{FF2B5EF4-FFF2-40B4-BE49-F238E27FC236}">
                <a16:creationId xmlns:a16="http://schemas.microsoft.com/office/drawing/2014/main" id="{8CEDC9C8-49BE-46D1-BFD1-28E42C45F23C}"/>
              </a:ext>
            </a:extLst>
          </p:cNvPr>
          <p:cNvSpPr>
            <a:spLocks noGrp="1"/>
          </p:cNvSpPr>
          <p:nvPr>
            <p:ph idx="1"/>
          </p:nvPr>
        </p:nvSpPr>
        <p:spPr/>
        <p:txBody>
          <a:bodyPr/>
          <a:lstStyle/>
          <a:p>
            <a:r>
              <a:rPr lang="nl-NL" sz="1867"/>
              <a:t>Scenario 1: ‘</a:t>
            </a:r>
            <a:r>
              <a:rPr lang="nl-NL" sz="1867" i="1"/>
              <a:t>Voedt waar het moet, afslag </a:t>
            </a:r>
            <a:br>
              <a:rPr lang="nl-NL" sz="1867" i="1"/>
            </a:br>
            <a:r>
              <a:rPr lang="nl-NL" sz="1867" i="1"/>
              <a:t>waar het mag</a:t>
            </a:r>
            <a:r>
              <a:rPr lang="nl-NL" sz="1867"/>
              <a:t>’. 12 miljoen m</a:t>
            </a:r>
            <a:r>
              <a:rPr lang="nl-NL" sz="1867" baseline="30000"/>
              <a:t>3</a:t>
            </a:r>
            <a:r>
              <a:rPr lang="nl-NL" sz="1867"/>
              <a:t>/jr.</a:t>
            </a:r>
          </a:p>
          <a:p>
            <a:r>
              <a:rPr lang="nl-NL" sz="1867"/>
              <a:t>Scenario 2: ‘</a:t>
            </a:r>
            <a:r>
              <a:rPr lang="nl-NL" sz="1867" i="1"/>
              <a:t>Voedt zodat de basis voldoet</a:t>
            </a:r>
            <a:r>
              <a:rPr lang="nl-NL" sz="1867"/>
              <a:t>’.</a:t>
            </a:r>
            <a:br>
              <a:rPr lang="nl-NL" sz="1867"/>
            </a:br>
            <a:r>
              <a:rPr lang="nl-NL" sz="1867"/>
              <a:t>12 miljoen m</a:t>
            </a:r>
            <a:r>
              <a:rPr lang="nl-NL" sz="1867" baseline="30000"/>
              <a:t>3</a:t>
            </a:r>
            <a:r>
              <a:rPr lang="nl-NL" sz="1867"/>
              <a:t>/</a:t>
            </a:r>
            <a:r>
              <a:rPr lang="nl-NL" sz="1867" err="1"/>
              <a:t>jr</a:t>
            </a:r>
            <a:r>
              <a:rPr lang="nl-NL" sz="1867"/>
              <a:t> + elke vijf jaar megasuppletie van 20 miljoen m</a:t>
            </a:r>
            <a:r>
              <a:rPr lang="nl-NL" sz="1867" baseline="30000"/>
              <a:t>3</a:t>
            </a:r>
            <a:r>
              <a:rPr lang="nl-NL" sz="1867"/>
              <a:t>.</a:t>
            </a:r>
          </a:p>
          <a:p>
            <a:r>
              <a:rPr lang="nl-NL" sz="1867"/>
              <a:t>Scenario 3: ‘</a:t>
            </a:r>
            <a:r>
              <a:rPr lang="nl-NL" sz="1867" i="1"/>
              <a:t>Voedt op de zeespiegelstijging vooruit en breidt de kustbeleving uit</a:t>
            </a:r>
            <a:r>
              <a:rPr lang="nl-NL" sz="1867"/>
              <a:t>’.</a:t>
            </a:r>
            <a:br>
              <a:rPr lang="nl-NL" sz="1867"/>
            </a:br>
            <a:r>
              <a:rPr lang="nl-NL" sz="1867"/>
              <a:t>65 miljoen m</a:t>
            </a:r>
            <a:r>
              <a:rPr lang="nl-NL" sz="1867" baseline="30000"/>
              <a:t>3</a:t>
            </a:r>
            <a:r>
              <a:rPr lang="nl-NL" sz="1867"/>
              <a:t>/</a:t>
            </a:r>
            <a:r>
              <a:rPr lang="nl-NL" sz="1867" err="1"/>
              <a:t>jr</a:t>
            </a:r>
            <a:r>
              <a:rPr lang="nl-NL" sz="1867"/>
              <a:t> + elk jaar megasuppletie van 20 miljoen m</a:t>
            </a:r>
            <a:r>
              <a:rPr lang="nl-NL" sz="1867" baseline="30000"/>
              <a:t>3</a:t>
            </a:r>
            <a:r>
              <a:rPr lang="nl-NL" sz="1867"/>
              <a:t>.</a:t>
            </a:r>
          </a:p>
          <a:p>
            <a:r>
              <a:rPr lang="nl-NL" sz="1867"/>
              <a:t>Scenario 4: ‘</a:t>
            </a:r>
            <a:r>
              <a:rPr lang="nl-NL" sz="1867" i="1"/>
              <a:t>Voedt met een overmaat aan zand en creëer extra land</a:t>
            </a:r>
            <a:r>
              <a:rPr lang="nl-NL" sz="1867"/>
              <a:t>’.</a:t>
            </a:r>
            <a:br>
              <a:rPr lang="nl-NL" sz="1867"/>
            </a:br>
            <a:r>
              <a:rPr lang="nl-NL" sz="1867"/>
              <a:t>85 miljoen m</a:t>
            </a:r>
            <a:r>
              <a:rPr lang="nl-NL" sz="1867" baseline="30000"/>
              <a:t>3</a:t>
            </a:r>
            <a:r>
              <a:rPr lang="nl-NL" sz="1867"/>
              <a:t>/</a:t>
            </a:r>
            <a:r>
              <a:rPr lang="nl-NL" sz="1867" err="1"/>
              <a:t>jr</a:t>
            </a:r>
            <a:r>
              <a:rPr lang="nl-NL" sz="1867"/>
              <a:t> + elk jaar twee megasuppleties van 20 miljoen m</a:t>
            </a:r>
            <a:r>
              <a:rPr lang="nl-NL" sz="1867" baseline="30000"/>
              <a:t>3</a:t>
            </a:r>
            <a:r>
              <a:rPr lang="nl-NL" sz="1867"/>
              <a:t>.</a:t>
            </a:r>
          </a:p>
          <a:p>
            <a:br>
              <a:rPr lang="nl-NL" sz="1867"/>
            </a:br>
            <a:endParaRPr lang="nl-NL" sz="1867"/>
          </a:p>
        </p:txBody>
      </p:sp>
    </p:spTree>
    <p:extLst>
      <p:ext uri="{BB962C8B-B14F-4D97-AF65-F5344CB8AC3E}">
        <p14:creationId xmlns:p14="http://schemas.microsoft.com/office/powerpoint/2010/main" val="3966338576"/>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245D1-6BCB-4A6E-97B2-9A5561FB4F7B}"/>
              </a:ext>
            </a:extLst>
          </p:cNvPr>
          <p:cNvSpPr>
            <a:spLocks noGrp="1"/>
          </p:cNvSpPr>
          <p:nvPr>
            <p:ph type="title"/>
          </p:nvPr>
        </p:nvSpPr>
        <p:spPr>
          <a:xfrm>
            <a:off x="748800" y="224384"/>
            <a:ext cx="10681200" cy="705713"/>
          </a:xfrm>
        </p:spPr>
        <p:txBody>
          <a:bodyPr/>
          <a:lstStyle/>
          <a:p>
            <a:r>
              <a:rPr lang="nl-NL"/>
              <a:t>Begraving van bodemfauna</a:t>
            </a:r>
          </a:p>
        </p:txBody>
      </p:sp>
      <p:sp>
        <p:nvSpPr>
          <p:cNvPr id="3" name="Content Placeholder 2">
            <a:extLst>
              <a:ext uri="{FF2B5EF4-FFF2-40B4-BE49-F238E27FC236}">
                <a16:creationId xmlns:a16="http://schemas.microsoft.com/office/drawing/2014/main" id="{20F7D78F-DA64-4B19-850F-64179580951A}"/>
              </a:ext>
            </a:extLst>
          </p:cNvPr>
          <p:cNvSpPr>
            <a:spLocks noGrp="1"/>
          </p:cNvSpPr>
          <p:nvPr>
            <p:ph idx="1"/>
          </p:nvPr>
        </p:nvSpPr>
        <p:spPr>
          <a:xfrm>
            <a:off x="662621" y="1824000"/>
            <a:ext cx="10727273" cy="4123200"/>
          </a:xfrm>
        </p:spPr>
        <p:txBody>
          <a:bodyPr/>
          <a:lstStyle/>
          <a:p>
            <a:r>
              <a:rPr lang="nl-NL" altLang="en-US"/>
              <a:t>Effecten op bodemfauna afhankelijk van bedekkingsoppervlakte en herhaalperiode van suppletie</a:t>
            </a:r>
          </a:p>
          <a:p>
            <a:r>
              <a:rPr lang="nl-NL" altLang="en-US"/>
              <a:t>Herstelduur </a:t>
            </a:r>
            <a:r>
              <a:rPr lang="nl-NL" altLang="en-US" err="1"/>
              <a:t>benthische</a:t>
            </a:r>
            <a:r>
              <a:rPr lang="nl-NL" altLang="en-US"/>
              <a:t> gemeenschap is 4 – 6 jaar.</a:t>
            </a:r>
          </a:p>
          <a:p>
            <a:endParaRPr lang="nl-NL" altLang="en-US"/>
          </a:p>
          <a:p>
            <a:pPr marL="0" indent="0">
              <a:buNone/>
            </a:pPr>
            <a:endParaRPr lang="nl-NL"/>
          </a:p>
        </p:txBody>
      </p:sp>
      <p:pic>
        <p:nvPicPr>
          <p:cNvPr id="8" name="Picture 7">
            <a:extLst>
              <a:ext uri="{FF2B5EF4-FFF2-40B4-BE49-F238E27FC236}">
                <a16:creationId xmlns:a16="http://schemas.microsoft.com/office/drawing/2014/main" id="{5F60B6BA-E404-4E7F-B760-608481EC2703}"/>
              </a:ext>
            </a:extLst>
          </p:cNvPr>
          <p:cNvPicPr>
            <a:picLocks noChangeAspect="1"/>
          </p:cNvPicPr>
          <p:nvPr/>
        </p:nvPicPr>
        <p:blipFill>
          <a:blip r:embed="rId2"/>
          <a:stretch>
            <a:fillRect/>
          </a:stretch>
        </p:blipFill>
        <p:spPr>
          <a:xfrm>
            <a:off x="1285374" y="3429001"/>
            <a:ext cx="8869279" cy="2738745"/>
          </a:xfrm>
          <a:prstGeom prst="rect">
            <a:avLst/>
          </a:prstGeom>
        </p:spPr>
      </p:pic>
    </p:spTree>
    <p:extLst>
      <p:ext uri="{BB962C8B-B14F-4D97-AF65-F5344CB8AC3E}">
        <p14:creationId xmlns:p14="http://schemas.microsoft.com/office/powerpoint/2010/main" val="3307794584"/>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245D1-6BCB-4A6E-97B2-9A5561FB4F7B}"/>
              </a:ext>
            </a:extLst>
          </p:cNvPr>
          <p:cNvSpPr>
            <a:spLocks noGrp="1"/>
          </p:cNvSpPr>
          <p:nvPr>
            <p:ph type="title"/>
          </p:nvPr>
        </p:nvSpPr>
        <p:spPr>
          <a:xfrm>
            <a:off x="748800" y="224384"/>
            <a:ext cx="10681200" cy="1257146"/>
          </a:xfrm>
        </p:spPr>
        <p:txBody>
          <a:bodyPr/>
          <a:lstStyle/>
          <a:p>
            <a:r>
              <a:rPr lang="nl-NL"/>
              <a:t>Conceptueel model voor begraving bodemfauna</a:t>
            </a:r>
          </a:p>
        </p:txBody>
      </p:sp>
      <p:pic>
        <p:nvPicPr>
          <p:cNvPr id="6" name="Content Placeholder 3">
            <a:extLst>
              <a:ext uri="{FF2B5EF4-FFF2-40B4-BE49-F238E27FC236}">
                <a16:creationId xmlns:a16="http://schemas.microsoft.com/office/drawing/2014/main" id="{9C9C6F9D-3D15-49B9-B5A3-233B71852A8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744062" y="1603270"/>
            <a:ext cx="6870151" cy="5151961"/>
          </a:xfrm>
        </p:spPr>
      </p:pic>
      <p:sp>
        <p:nvSpPr>
          <p:cNvPr id="5" name="TextBox 4">
            <a:extLst>
              <a:ext uri="{FF2B5EF4-FFF2-40B4-BE49-F238E27FC236}">
                <a16:creationId xmlns:a16="http://schemas.microsoft.com/office/drawing/2014/main" id="{C441764A-615E-4489-A999-44609D162022}"/>
              </a:ext>
            </a:extLst>
          </p:cNvPr>
          <p:cNvSpPr txBox="1"/>
          <p:nvPr/>
        </p:nvSpPr>
        <p:spPr>
          <a:xfrm>
            <a:off x="9121735" y="5955296"/>
            <a:ext cx="2635658" cy="360420"/>
          </a:xfrm>
          <a:prstGeom prst="rect">
            <a:avLst/>
          </a:prstGeom>
          <a:noFill/>
        </p:spPr>
        <p:txBody>
          <a:bodyPr wrap="none" rtlCol="0">
            <a:spAutoFit/>
          </a:bodyPr>
          <a:lstStyle/>
          <a:p>
            <a:pPr>
              <a:lnSpc>
                <a:spcPts val="2400"/>
              </a:lnSpc>
            </a:pPr>
            <a:r>
              <a:rPr lang="nl-NL" sz="1400">
                <a:latin typeface="Verdana" pitchFamily="34" charset="0"/>
              </a:rPr>
              <a:t>Baptist &amp; </a:t>
            </a:r>
            <a:r>
              <a:rPr lang="nl-NL" sz="1400" err="1">
                <a:latin typeface="Verdana" pitchFamily="34" charset="0"/>
              </a:rPr>
              <a:t>Wiersinga</a:t>
            </a:r>
            <a:r>
              <a:rPr lang="nl-NL" sz="1400">
                <a:latin typeface="Verdana" pitchFamily="34" charset="0"/>
              </a:rPr>
              <a:t> (2012)</a:t>
            </a:r>
          </a:p>
        </p:txBody>
      </p:sp>
    </p:spTree>
    <p:extLst>
      <p:ext uri="{BB962C8B-B14F-4D97-AF65-F5344CB8AC3E}">
        <p14:creationId xmlns:p14="http://schemas.microsoft.com/office/powerpoint/2010/main" val="3346694059"/>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800" y="225614"/>
            <a:ext cx="11107200" cy="705713"/>
          </a:xfrm>
        </p:spPr>
        <p:txBody>
          <a:bodyPr/>
          <a:lstStyle/>
          <a:p>
            <a:r>
              <a:rPr lang="nl-NL"/>
              <a:t>Visbiomassa westelijke Waddenzee</a:t>
            </a:r>
          </a:p>
        </p:txBody>
      </p:sp>
      <p:sp>
        <p:nvSpPr>
          <p:cNvPr id="4" name="Slide Number Placeholder 3"/>
          <p:cNvSpPr>
            <a:spLocks noGrp="1"/>
          </p:cNvSpPr>
          <p:nvPr>
            <p:ph type="sldNum" sz="quarter" idx="12"/>
          </p:nvPr>
        </p:nvSpPr>
        <p:spPr>
          <a:xfrm>
            <a:off x="11284800" y="6364800"/>
            <a:ext cx="624000" cy="164251"/>
          </a:xfrm>
          <a:prstGeom prst="rect">
            <a:avLst/>
          </a:prstGeom>
          <a:noFill/>
        </p:spPr>
        <p:txBody>
          <a:bodyPr wrap="square" tIns="0" rIns="48000" bIns="0" rtlCol="0">
            <a:noAutofit/>
          </a:bodyPr>
          <a:lstStyle>
            <a:defPPr>
              <a:defRPr lang="nl-NL"/>
            </a:defPPr>
            <a:lvl1pPr algn="l" rtl="0" fontAlgn="base">
              <a:lnSpc>
                <a:spcPts val="1200"/>
              </a:lnSpc>
              <a:spcBef>
                <a:spcPct val="0"/>
              </a:spcBef>
              <a:spcAft>
                <a:spcPct val="0"/>
              </a:spcAft>
              <a:defRPr lang="nl-NL" sz="1067" kern="1200" smtClean="0">
                <a:solidFill>
                  <a:schemeClr val="tx1"/>
                </a:solidFill>
                <a:latin typeface="Verdana" pitchFamily="34" charset="0"/>
                <a:ea typeface="+mn-ea"/>
                <a:cs typeface="+mn-cs"/>
              </a:defRPr>
            </a:lvl1pPr>
            <a:lvl2pPr marL="609585" algn="l" rtl="0" fontAlgn="base">
              <a:spcBef>
                <a:spcPct val="0"/>
              </a:spcBef>
              <a:spcAft>
                <a:spcPct val="0"/>
              </a:spcAft>
              <a:defRPr kern="1200">
                <a:solidFill>
                  <a:schemeClr val="tx1"/>
                </a:solidFill>
                <a:latin typeface="Calibri" pitchFamily="34" charset="0"/>
                <a:ea typeface="+mn-ea"/>
                <a:cs typeface="+mn-cs"/>
              </a:defRPr>
            </a:lvl2pPr>
            <a:lvl3pPr marL="1219170" algn="l" rtl="0" fontAlgn="base">
              <a:spcBef>
                <a:spcPct val="0"/>
              </a:spcBef>
              <a:spcAft>
                <a:spcPct val="0"/>
              </a:spcAft>
              <a:defRPr kern="1200">
                <a:solidFill>
                  <a:schemeClr val="tx1"/>
                </a:solidFill>
                <a:latin typeface="Calibri" pitchFamily="34" charset="0"/>
                <a:ea typeface="+mn-ea"/>
                <a:cs typeface="+mn-cs"/>
              </a:defRPr>
            </a:lvl3pPr>
            <a:lvl4pPr marL="1828754" algn="l" rtl="0" fontAlgn="base">
              <a:spcBef>
                <a:spcPct val="0"/>
              </a:spcBef>
              <a:spcAft>
                <a:spcPct val="0"/>
              </a:spcAft>
              <a:defRPr kern="1200">
                <a:solidFill>
                  <a:schemeClr val="tx1"/>
                </a:solidFill>
                <a:latin typeface="Calibri" pitchFamily="34" charset="0"/>
                <a:ea typeface="+mn-ea"/>
                <a:cs typeface="+mn-cs"/>
              </a:defRPr>
            </a:lvl4pPr>
            <a:lvl5pPr marL="2438339" algn="l" rtl="0" fontAlgn="base">
              <a:spcBef>
                <a:spcPct val="0"/>
              </a:spcBef>
              <a:spcAft>
                <a:spcPct val="0"/>
              </a:spcAft>
              <a:defRPr kern="1200">
                <a:solidFill>
                  <a:schemeClr val="tx1"/>
                </a:solidFill>
                <a:latin typeface="Calibri" pitchFamily="34" charset="0"/>
                <a:ea typeface="+mn-ea"/>
                <a:cs typeface="+mn-cs"/>
              </a:defRPr>
            </a:lvl5pPr>
            <a:lvl6pPr marL="3047924" algn="l" defTabSz="1219170" rtl="0" eaLnBrk="1" latinLnBrk="0" hangingPunct="1">
              <a:defRPr kern="1200">
                <a:solidFill>
                  <a:schemeClr val="tx1"/>
                </a:solidFill>
                <a:latin typeface="Calibri" pitchFamily="34" charset="0"/>
                <a:ea typeface="+mn-ea"/>
                <a:cs typeface="+mn-cs"/>
              </a:defRPr>
            </a:lvl6pPr>
            <a:lvl7pPr marL="3657509" algn="l" defTabSz="1219170" rtl="0" eaLnBrk="1" latinLnBrk="0" hangingPunct="1">
              <a:defRPr kern="1200">
                <a:solidFill>
                  <a:schemeClr val="tx1"/>
                </a:solidFill>
                <a:latin typeface="Calibri" pitchFamily="34" charset="0"/>
                <a:ea typeface="+mn-ea"/>
                <a:cs typeface="+mn-cs"/>
              </a:defRPr>
            </a:lvl7pPr>
            <a:lvl8pPr marL="4267093" algn="l" defTabSz="1219170" rtl="0" eaLnBrk="1" latinLnBrk="0" hangingPunct="1">
              <a:defRPr kern="1200">
                <a:solidFill>
                  <a:schemeClr val="tx1"/>
                </a:solidFill>
                <a:latin typeface="Calibri" pitchFamily="34" charset="0"/>
                <a:ea typeface="+mn-ea"/>
                <a:cs typeface="+mn-cs"/>
              </a:defRPr>
            </a:lvl8pPr>
            <a:lvl9pPr marL="4876678" algn="l" defTabSz="1219170" rtl="0" eaLnBrk="1" latinLnBrk="0" hangingPunct="1">
              <a:defRPr kern="1200">
                <a:solidFill>
                  <a:schemeClr val="tx1"/>
                </a:solidFill>
                <a:latin typeface="Calibri" pitchFamily="34" charset="0"/>
                <a:ea typeface="+mn-ea"/>
                <a:cs typeface="+mn-cs"/>
              </a:defRPr>
            </a:lvl9pPr>
          </a:lstStyle>
          <a:p>
            <a:fld id="{19F8B09F-DA42-5343-AF23-34AA9407A6A5}" type="slidenum">
              <a:rPr lang="nl-NL" smtClean="0"/>
              <a:pPr/>
              <a:t>56</a:t>
            </a:fld>
            <a:endParaRPr lang="nl-NL"/>
          </a:p>
        </p:txBody>
      </p:sp>
      <p:sp>
        <p:nvSpPr>
          <p:cNvPr id="11" name="Rectangle 10"/>
          <p:cNvSpPr/>
          <p:nvPr/>
        </p:nvSpPr>
        <p:spPr>
          <a:xfrm>
            <a:off x="6957848" y="2901232"/>
            <a:ext cx="4393619" cy="1405256"/>
          </a:xfrm>
          <a:prstGeom prst="rect">
            <a:avLst/>
          </a:prstGeom>
        </p:spPr>
        <p:txBody>
          <a:bodyPr wrap="square">
            <a:spAutoFit/>
          </a:bodyPr>
          <a:lstStyle/>
          <a:p>
            <a:r>
              <a:rPr lang="nl-NL" sz="2133" i="1">
                <a:latin typeface="AdvOT863180fb"/>
              </a:rPr>
              <a:t>“The strong </a:t>
            </a:r>
            <a:r>
              <a:rPr lang="nl-NL" sz="2133" i="1" err="1">
                <a:latin typeface="AdvOT863180fb"/>
              </a:rPr>
              <a:t>correlations</a:t>
            </a:r>
            <a:r>
              <a:rPr lang="nl-NL" sz="2133" i="1">
                <a:latin typeface="AdvOT863180fb"/>
              </a:rPr>
              <a:t> of </a:t>
            </a:r>
            <a:r>
              <a:rPr lang="nl-NL" sz="2133" i="1" err="1">
                <a:latin typeface="AdvOT863180fb+fb"/>
              </a:rPr>
              <a:t>fi</a:t>
            </a:r>
            <a:r>
              <a:rPr lang="nl-NL" sz="2133" i="1" err="1">
                <a:latin typeface="AdvOT863180fb"/>
              </a:rPr>
              <a:t>sh</a:t>
            </a:r>
            <a:r>
              <a:rPr lang="nl-NL" sz="2133" i="1">
                <a:latin typeface="AdvOT863180fb"/>
              </a:rPr>
              <a:t> </a:t>
            </a:r>
            <a:r>
              <a:rPr lang="nl-NL" sz="2133" i="1" err="1">
                <a:latin typeface="AdvOT863180fb"/>
              </a:rPr>
              <a:t>biomass</a:t>
            </a:r>
            <a:r>
              <a:rPr lang="nl-NL" sz="2133" i="1">
                <a:latin typeface="AdvOT863180fb"/>
              </a:rPr>
              <a:t> </a:t>
            </a:r>
            <a:r>
              <a:rPr lang="nl-NL" sz="2133" i="1" err="1">
                <a:latin typeface="AdvOT863180fb"/>
              </a:rPr>
              <a:t>with</a:t>
            </a:r>
            <a:r>
              <a:rPr lang="nl-NL" sz="2133" i="1">
                <a:latin typeface="AdvOT863180fb"/>
              </a:rPr>
              <a:t> habitat </a:t>
            </a:r>
            <a:r>
              <a:rPr lang="nl-NL" sz="2133" i="1" err="1">
                <a:latin typeface="AdvOT863180fb"/>
              </a:rPr>
              <a:t>destruction</a:t>
            </a:r>
            <a:r>
              <a:rPr lang="nl-NL" sz="2133" i="1">
                <a:latin typeface="AdvOT863180fb"/>
              </a:rPr>
              <a:t> </a:t>
            </a:r>
            <a:r>
              <a:rPr lang="nl-NL" sz="2133" i="1" err="1">
                <a:latin typeface="AdvOT863180fb"/>
              </a:rPr>
              <a:t>and</a:t>
            </a:r>
            <a:r>
              <a:rPr lang="nl-NL" sz="2133" i="1">
                <a:latin typeface="AdvOT863180fb"/>
              </a:rPr>
              <a:t> top predators are [more] </a:t>
            </a:r>
            <a:r>
              <a:rPr lang="nl-NL" sz="2133" i="1" err="1">
                <a:latin typeface="AdvOT863180fb"/>
              </a:rPr>
              <a:t>likely</a:t>
            </a:r>
            <a:r>
              <a:rPr lang="nl-NL" sz="2133" i="1">
                <a:latin typeface="AdvOT863180fb"/>
              </a:rPr>
              <a:t> </a:t>
            </a:r>
            <a:r>
              <a:rPr lang="nl-NL" sz="2133" i="1" err="1">
                <a:latin typeface="AdvOT863180fb"/>
              </a:rPr>
              <a:t>to</a:t>
            </a:r>
            <a:r>
              <a:rPr lang="nl-NL" sz="2133" i="1">
                <a:latin typeface="AdvOT863180fb"/>
              </a:rPr>
              <a:t> </a:t>
            </a:r>
            <a:r>
              <a:rPr lang="nl-NL" sz="2133" i="1" err="1">
                <a:latin typeface="AdvOT863180fb"/>
              </a:rPr>
              <a:t>re</a:t>
            </a:r>
            <a:r>
              <a:rPr lang="nl-NL" sz="2133" i="1" err="1">
                <a:latin typeface="AdvOT863180fb+fb"/>
              </a:rPr>
              <a:t>fl</a:t>
            </a:r>
            <a:r>
              <a:rPr lang="nl-NL" sz="2133" i="1" err="1">
                <a:latin typeface="AdvOT863180fb"/>
              </a:rPr>
              <a:t>ect</a:t>
            </a:r>
            <a:r>
              <a:rPr lang="nl-NL" sz="2133" i="1">
                <a:latin typeface="AdvOT863180fb"/>
              </a:rPr>
              <a:t> </a:t>
            </a:r>
            <a:r>
              <a:rPr lang="nl-NL" sz="2133" i="1" err="1">
                <a:latin typeface="AdvOT863180fb"/>
              </a:rPr>
              <a:t>causality</a:t>
            </a:r>
            <a:r>
              <a:rPr lang="nl-NL" sz="2133">
                <a:latin typeface="AdvOT863180fb"/>
              </a:rPr>
              <a:t>.”</a:t>
            </a:r>
            <a:endParaRPr lang="nl-NL" sz="2133"/>
          </a:p>
        </p:txBody>
      </p:sp>
      <p:grpSp>
        <p:nvGrpSpPr>
          <p:cNvPr id="10" name="Group 9"/>
          <p:cNvGrpSpPr/>
          <p:nvPr/>
        </p:nvGrpSpPr>
        <p:grpSpPr>
          <a:xfrm>
            <a:off x="453947" y="1082616"/>
            <a:ext cx="6503901" cy="4931209"/>
            <a:chOff x="340460" y="811961"/>
            <a:chExt cx="4877926" cy="3698407"/>
          </a:xfrm>
        </p:grpSpPr>
        <p:pic>
          <p:nvPicPr>
            <p:cNvPr id="12" name="Picture 11"/>
            <p:cNvPicPr>
              <a:picLocks noChangeAspect="1"/>
            </p:cNvPicPr>
            <p:nvPr/>
          </p:nvPicPr>
          <p:blipFill rotWithShape="1">
            <a:blip r:embed="rId2"/>
            <a:srcRect r="21430"/>
            <a:stretch/>
          </p:blipFill>
          <p:spPr>
            <a:xfrm>
              <a:off x="561600" y="1070678"/>
              <a:ext cx="4656786" cy="830829"/>
            </a:xfrm>
            <a:prstGeom prst="rect">
              <a:avLst/>
            </a:prstGeom>
          </p:spPr>
        </p:pic>
        <p:pic>
          <p:nvPicPr>
            <p:cNvPr id="13" name="Picture 12"/>
            <p:cNvPicPr>
              <a:picLocks noChangeAspect="1"/>
            </p:cNvPicPr>
            <p:nvPr/>
          </p:nvPicPr>
          <p:blipFill>
            <a:blip r:embed="rId3"/>
            <a:stretch>
              <a:fillRect/>
            </a:stretch>
          </p:blipFill>
          <p:spPr>
            <a:xfrm>
              <a:off x="905903" y="811961"/>
              <a:ext cx="3429614" cy="311080"/>
            </a:xfrm>
            <a:prstGeom prst="rect">
              <a:avLst/>
            </a:prstGeom>
          </p:spPr>
        </p:pic>
        <p:grpSp>
          <p:nvGrpSpPr>
            <p:cNvPr id="9" name="Group 8"/>
            <p:cNvGrpSpPr>
              <a:grpSpLocks noChangeAspect="1"/>
            </p:cNvGrpSpPr>
            <p:nvPr/>
          </p:nvGrpSpPr>
          <p:grpSpPr>
            <a:xfrm>
              <a:off x="340460" y="2160224"/>
              <a:ext cx="3472604" cy="2350144"/>
              <a:chOff x="779652" y="1292140"/>
              <a:chExt cx="3947148" cy="2671299"/>
            </a:xfrm>
          </p:grpSpPr>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9652" y="1507577"/>
                <a:ext cx="3947148" cy="2455862"/>
              </a:xfrm>
              <a:prstGeom prst="rect">
                <a:avLst/>
              </a:prstGeom>
            </p:spPr>
          </p:pic>
          <p:pic>
            <p:nvPicPr>
              <p:cNvPr id="7" name="Picture 6"/>
              <p:cNvPicPr>
                <a:picLocks noChangeAspect="1"/>
              </p:cNvPicPr>
              <p:nvPr/>
            </p:nvPicPr>
            <p:blipFill>
              <a:blip r:embed="rId5"/>
              <a:stretch>
                <a:fillRect/>
              </a:stretch>
            </p:blipFill>
            <p:spPr>
              <a:xfrm>
                <a:off x="1496452" y="1292140"/>
                <a:ext cx="2417705" cy="305534"/>
              </a:xfrm>
              <a:prstGeom prst="rect">
                <a:avLst/>
              </a:prstGeom>
            </p:spPr>
          </p:pic>
        </p:grpSp>
      </p:grpSp>
      <p:pic>
        <p:nvPicPr>
          <p:cNvPr id="5" name="Content Placeholder 4"/>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4246485" y="3088596"/>
            <a:ext cx="1669659" cy="1614816"/>
          </a:xfr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46485" y="4703413"/>
            <a:ext cx="1669659" cy="280308"/>
          </a:xfrm>
          <a:prstGeom prst="rect">
            <a:avLst/>
          </a:prstGeom>
        </p:spPr>
      </p:pic>
    </p:spTree>
    <p:extLst>
      <p:ext uri="{BB962C8B-B14F-4D97-AF65-F5344CB8AC3E}">
        <p14:creationId xmlns:p14="http://schemas.microsoft.com/office/powerpoint/2010/main" val="24014422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549702" y="2793939"/>
            <a:ext cx="2983213" cy="1716584"/>
            <a:chOff x="3025701" y="2793938"/>
            <a:chExt cx="2983213" cy="1716584"/>
          </a:xfrm>
        </p:grpSpPr>
        <p:pic>
          <p:nvPicPr>
            <p:cNvPr id="5" name="Picture 10" descr="Afbeeldingsresultaat voor polychaete worms"/>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a:off x="3429000" y="2793938"/>
              <a:ext cx="2579914" cy="1716584"/>
            </a:xfrm>
            <a:prstGeom prst="rect">
              <a:avLst/>
            </a:prstGeom>
            <a:noFill/>
            <a:extLst>
              <a:ext uri="{909E8E84-426E-40DD-AFC4-6F175D3DCCD1}">
                <a14:hiddenFill xmlns:a14="http://schemas.microsoft.com/office/drawing/2010/main">
                  <a:solidFill>
                    <a:srgbClr val="FFFFFF"/>
                  </a:solidFill>
                </a14:hiddenFill>
              </a:ext>
            </a:extLst>
          </p:spPr>
        </p:pic>
        <p:sp>
          <p:nvSpPr>
            <p:cNvPr id="6" name="Right Arrow 5"/>
            <p:cNvSpPr/>
            <p:nvPr/>
          </p:nvSpPr>
          <p:spPr>
            <a:xfrm>
              <a:off x="3025701" y="3379214"/>
              <a:ext cx="469777" cy="359035"/>
            </a:xfrm>
            <a:prstGeom prst="rightArrow">
              <a:avLst/>
            </a:prstGeom>
            <a:ln w="3810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sp>
        <p:nvSpPr>
          <p:cNvPr id="7" name="Title 1"/>
          <p:cNvSpPr txBox="1">
            <a:spLocks/>
          </p:cNvSpPr>
          <p:nvPr/>
        </p:nvSpPr>
        <p:spPr>
          <a:xfrm>
            <a:off x="1981200" y="-71079"/>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sz="3200"/>
              <a:t>Kustsuppleties en kinderkamers</a:t>
            </a:r>
          </a:p>
        </p:txBody>
      </p:sp>
      <p:pic>
        <p:nvPicPr>
          <p:cNvPr id="9" name="Picture 2" descr="D:\Userdata\post028\My Pictures\zandmotor\977B16FC-5418-4A12-AA00-EAC986EBFE0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0" y="2580747"/>
            <a:ext cx="2850261" cy="2067924"/>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4318489" y="4617613"/>
            <a:ext cx="3424443" cy="1315931"/>
            <a:chOff x="2794488" y="4617613"/>
            <a:chExt cx="3424443" cy="1315931"/>
          </a:xfrm>
        </p:grpSpPr>
        <p:pic>
          <p:nvPicPr>
            <p:cNvPr id="1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4488" y="4617613"/>
              <a:ext cx="3424443" cy="13159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ight Arrow 11"/>
            <p:cNvSpPr/>
            <p:nvPr/>
          </p:nvSpPr>
          <p:spPr>
            <a:xfrm rot="2394545">
              <a:off x="2861406" y="4726494"/>
              <a:ext cx="469777" cy="359035"/>
            </a:xfrm>
            <a:prstGeom prst="rightArrow">
              <a:avLst/>
            </a:prstGeom>
            <a:ln w="3810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grpSp>
        <p:nvGrpSpPr>
          <p:cNvPr id="13" name="Group 12"/>
          <p:cNvGrpSpPr/>
          <p:nvPr/>
        </p:nvGrpSpPr>
        <p:grpSpPr>
          <a:xfrm>
            <a:off x="4504070" y="1087337"/>
            <a:ext cx="2828708" cy="1706601"/>
            <a:chOff x="3040604" y="1087337"/>
            <a:chExt cx="2828708" cy="1706601"/>
          </a:xfrm>
        </p:grpSpPr>
        <p:pic>
          <p:nvPicPr>
            <p:cNvPr id="14" name="Picture 1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60589" y="1087337"/>
              <a:ext cx="2608723" cy="1706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ight Arrow 14"/>
            <p:cNvSpPr/>
            <p:nvPr/>
          </p:nvSpPr>
          <p:spPr>
            <a:xfrm rot="19486372">
              <a:off x="3040604" y="2197408"/>
              <a:ext cx="469777" cy="359035"/>
            </a:xfrm>
            <a:prstGeom prst="rightArrow">
              <a:avLst/>
            </a:prstGeom>
            <a:ln w="3810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grpSp>
        <p:nvGrpSpPr>
          <p:cNvPr id="16" name="Group 15"/>
          <p:cNvGrpSpPr/>
          <p:nvPr/>
        </p:nvGrpSpPr>
        <p:grpSpPr>
          <a:xfrm>
            <a:off x="7201020" y="2233749"/>
            <a:ext cx="3466981" cy="2814684"/>
            <a:chOff x="5677019" y="2233748"/>
            <a:chExt cx="3466981" cy="2814684"/>
          </a:xfrm>
        </p:grpSpPr>
        <p:pic>
          <p:nvPicPr>
            <p:cNvPr id="17" name="Picture 12" descr="Afbeeldingsresultaat voor flatfish buried in sand"/>
            <p:cNvPicPr>
              <a:picLocks noChangeAspect="1" noChangeArrowheads="1"/>
            </p:cNvPicPr>
            <p:nvPr/>
          </p:nvPicPr>
          <p:blipFill>
            <a:blip r:embed="rId7">
              <a:extLst>
                <a:ext uri="{BEBA8EAE-BF5A-486C-A8C5-ECC9F3942E4B}">
                  <a14:imgProps xmlns:a14="http://schemas.microsoft.com/office/drawing/2010/main">
                    <a14:imgLayer r:embed="rId8">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a:off x="6293739" y="2580745"/>
              <a:ext cx="2850261" cy="2067924"/>
            </a:xfrm>
            <a:prstGeom prst="rect">
              <a:avLst/>
            </a:prstGeom>
            <a:noFill/>
            <a:extLst>
              <a:ext uri="{909E8E84-426E-40DD-AFC4-6F175D3DCCD1}">
                <a14:hiddenFill xmlns:a14="http://schemas.microsoft.com/office/drawing/2010/main">
                  <a:solidFill>
                    <a:srgbClr val="FFFFFF"/>
                  </a:solidFill>
                </a14:hiddenFill>
              </a:ext>
            </a:extLst>
          </p:spPr>
        </p:pic>
        <p:sp>
          <p:nvSpPr>
            <p:cNvPr id="18" name="Right Arrow 17"/>
            <p:cNvSpPr/>
            <p:nvPr/>
          </p:nvSpPr>
          <p:spPr>
            <a:xfrm>
              <a:off x="5677019" y="3472712"/>
              <a:ext cx="469777" cy="359035"/>
            </a:xfrm>
            <a:prstGeom prst="rightArrow">
              <a:avLst/>
            </a:prstGeom>
            <a:ln w="3810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9" name="Right Arrow 18"/>
            <p:cNvSpPr/>
            <p:nvPr/>
          </p:nvSpPr>
          <p:spPr>
            <a:xfrm rot="1861157">
              <a:off x="5677020" y="2233748"/>
              <a:ext cx="469777" cy="359035"/>
            </a:xfrm>
            <a:prstGeom prst="rightArrow">
              <a:avLst/>
            </a:prstGeom>
            <a:ln w="3810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0" name="Right Arrow 19"/>
            <p:cNvSpPr/>
            <p:nvPr/>
          </p:nvSpPr>
          <p:spPr>
            <a:xfrm rot="19486372">
              <a:off x="5787595" y="4689397"/>
              <a:ext cx="469777" cy="359035"/>
            </a:xfrm>
            <a:prstGeom prst="rightArrow">
              <a:avLst/>
            </a:prstGeom>
            <a:ln w="3810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spTree>
    <p:extLst>
      <p:ext uri="{BB962C8B-B14F-4D97-AF65-F5344CB8AC3E}">
        <p14:creationId xmlns:p14="http://schemas.microsoft.com/office/powerpoint/2010/main" val="203497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8B764-A2DA-4D56-AEBC-0E9A5E8B5105}"/>
              </a:ext>
            </a:extLst>
          </p:cNvPr>
          <p:cNvSpPr>
            <a:spLocks noGrp="1"/>
          </p:cNvSpPr>
          <p:nvPr>
            <p:ph type="title"/>
          </p:nvPr>
        </p:nvSpPr>
        <p:spPr>
          <a:xfrm>
            <a:off x="655523" y="230189"/>
            <a:ext cx="6798631" cy="1257146"/>
          </a:xfrm>
        </p:spPr>
        <p:txBody>
          <a:bodyPr/>
          <a:lstStyle/>
          <a:p>
            <a:r>
              <a:rPr lang="nl-NL"/>
              <a:t>Habitatvoorkeuren vis</a:t>
            </a:r>
            <a:br>
              <a:rPr lang="nl-NL"/>
            </a:br>
            <a:r>
              <a:rPr lang="nl-NL"/>
              <a:t>(Natuurlijk Veilig-studie)</a:t>
            </a:r>
          </a:p>
        </p:txBody>
      </p:sp>
      <p:sp>
        <p:nvSpPr>
          <p:cNvPr id="3" name="Text Placeholder 2">
            <a:extLst>
              <a:ext uri="{FF2B5EF4-FFF2-40B4-BE49-F238E27FC236}">
                <a16:creationId xmlns:a16="http://schemas.microsoft.com/office/drawing/2014/main" id="{264EB309-661F-471C-85EA-50C72D8DAE42}"/>
              </a:ext>
            </a:extLst>
          </p:cNvPr>
          <p:cNvSpPr>
            <a:spLocks noGrp="1"/>
          </p:cNvSpPr>
          <p:nvPr>
            <p:ph type="body" sz="quarter" idx="10"/>
          </p:nvPr>
        </p:nvSpPr>
        <p:spPr>
          <a:xfrm>
            <a:off x="561601" y="1835249"/>
            <a:ext cx="5901953" cy="4089600"/>
          </a:xfrm>
        </p:spPr>
        <p:txBody>
          <a:bodyPr/>
          <a:lstStyle/>
          <a:p>
            <a:r>
              <a:rPr lang="nl-NL"/>
              <a:t>Tarbot, Griet: ondiep water 0-2 m.</a:t>
            </a:r>
          </a:p>
          <a:p>
            <a:r>
              <a:rPr lang="nl-NL"/>
              <a:t>Tong: slibrijke bodem</a:t>
            </a:r>
          </a:p>
          <a:p>
            <a:r>
              <a:rPr lang="nl-NL"/>
              <a:t>Grondel: fijner sediment</a:t>
            </a:r>
          </a:p>
          <a:p>
            <a:r>
              <a:rPr lang="nl-NL"/>
              <a:t>Zandspiering: grover sediment</a:t>
            </a:r>
          </a:p>
          <a:p>
            <a:r>
              <a:rPr lang="nl-NL"/>
              <a:t>Schar: dieper &gt;8 m, zouter water</a:t>
            </a:r>
          </a:p>
          <a:p>
            <a:r>
              <a:rPr lang="nl-NL"/>
              <a:t>Schol: zouter water</a:t>
            </a:r>
          </a:p>
        </p:txBody>
      </p:sp>
      <p:grpSp>
        <p:nvGrpSpPr>
          <p:cNvPr id="4" name="Group 3">
            <a:extLst>
              <a:ext uri="{FF2B5EF4-FFF2-40B4-BE49-F238E27FC236}">
                <a16:creationId xmlns:a16="http://schemas.microsoft.com/office/drawing/2014/main" id="{D1CBA8B5-BF88-4D4C-A3BC-3B04D37B9C9D}"/>
              </a:ext>
            </a:extLst>
          </p:cNvPr>
          <p:cNvGrpSpPr>
            <a:grpSpLocks noChangeAspect="1"/>
          </p:cNvGrpSpPr>
          <p:nvPr/>
        </p:nvGrpSpPr>
        <p:grpSpPr>
          <a:xfrm>
            <a:off x="6517342" y="200503"/>
            <a:ext cx="5503143" cy="6480444"/>
            <a:chOff x="0" y="0"/>
            <a:chExt cx="5474638" cy="6447145"/>
          </a:xfrm>
        </p:grpSpPr>
        <p:pic>
          <p:nvPicPr>
            <p:cNvPr id="5" name="Picture 4">
              <a:extLst>
                <a:ext uri="{FF2B5EF4-FFF2-40B4-BE49-F238E27FC236}">
                  <a16:creationId xmlns:a16="http://schemas.microsoft.com/office/drawing/2014/main" id="{85EDC443-EEC6-4821-8E41-54E8DD7B2D2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976" r="11211"/>
            <a:stretch/>
          </p:blipFill>
          <p:spPr bwMode="auto">
            <a:xfrm>
              <a:off x="1412543" y="0"/>
              <a:ext cx="2708910" cy="3228975"/>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E39617E4-9C3D-40B8-B25F-61015952482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42" r="11376"/>
            <a:stretch/>
          </p:blipFill>
          <p:spPr bwMode="auto">
            <a:xfrm>
              <a:off x="2784143" y="3227695"/>
              <a:ext cx="2690495" cy="3219450"/>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2DE05B3C-7C6D-48F5-9679-8A79B8FEF6F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637" r="11697"/>
            <a:stretch/>
          </p:blipFill>
          <p:spPr bwMode="auto">
            <a:xfrm>
              <a:off x="0" y="3227695"/>
              <a:ext cx="2661285" cy="3214370"/>
            </a:xfrm>
            <a:prstGeom prst="rect">
              <a:avLst/>
            </a:prstGeom>
            <a:ln>
              <a:noFill/>
            </a:ln>
            <a:extLst>
              <a:ext uri="{53640926-AAD7-44D8-BBD7-CCE9431645EC}">
                <a14:shadowObscured xmlns:a14="http://schemas.microsoft.com/office/drawing/2010/main"/>
              </a:ext>
            </a:extLst>
          </p:spPr>
        </p:pic>
      </p:grpSp>
      <p:sp>
        <p:nvSpPr>
          <p:cNvPr id="13" name="TextBox 12">
            <a:extLst>
              <a:ext uri="{FF2B5EF4-FFF2-40B4-BE49-F238E27FC236}">
                <a16:creationId xmlns:a16="http://schemas.microsoft.com/office/drawing/2014/main" id="{C297C979-1275-4A0C-BBEF-584E821E785E}"/>
              </a:ext>
            </a:extLst>
          </p:cNvPr>
          <p:cNvSpPr txBox="1"/>
          <p:nvPr/>
        </p:nvSpPr>
        <p:spPr>
          <a:xfrm>
            <a:off x="3833346" y="6224195"/>
            <a:ext cx="2576731" cy="372794"/>
          </a:xfrm>
          <a:prstGeom prst="rect">
            <a:avLst/>
          </a:prstGeom>
          <a:noFill/>
        </p:spPr>
        <p:txBody>
          <a:bodyPr wrap="none" rtlCol="0">
            <a:spAutoFit/>
          </a:bodyPr>
          <a:lstStyle/>
          <a:p>
            <a:pPr>
              <a:lnSpc>
                <a:spcPts val="2400"/>
              </a:lnSpc>
            </a:pPr>
            <a:r>
              <a:rPr lang="nl-NL" sz="1867">
                <a:latin typeface="Verdana" pitchFamily="34" charset="0"/>
              </a:rPr>
              <a:t>Van Hal et al., 2021</a:t>
            </a:r>
          </a:p>
        </p:txBody>
      </p:sp>
    </p:spTree>
    <p:extLst>
      <p:ext uri="{BB962C8B-B14F-4D97-AF65-F5344CB8AC3E}">
        <p14:creationId xmlns:p14="http://schemas.microsoft.com/office/powerpoint/2010/main" val="39195761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219981" y="5770868"/>
            <a:ext cx="5463824" cy="775003"/>
          </a:xfrm>
        </p:spPr>
        <p:txBody>
          <a:bodyPr/>
          <a:lstStyle/>
          <a:p>
            <a:pPr marL="0" indent="0">
              <a:lnSpc>
                <a:spcPct val="100000"/>
              </a:lnSpc>
              <a:buNone/>
            </a:pPr>
            <a:r>
              <a:rPr lang="nl-NL" sz="1200"/>
              <a:t>Post, M.H., Blom, E., Chen, C., Bolle, L.J., &amp; Baptist, M.J. (2017). Habitat </a:t>
            </a:r>
            <a:r>
              <a:rPr lang="nl-NL" sz="1200" err="1"/>
              <a:t>selection</a:t>
            </a:r>
            <a:r>
              <a:rPr lang="nl-NL" sz="1200"/>
              <a:t> of </a:t>
            </a:r>
            <a:r>
              <a:rPr lang="nl-NL" sz="1200" err="1"/>
              <a:t>juvenile</a:t>
            </a:r>
            <a:r>
              <a:rPr lang="nl-NL" sz="1200"/>
              <a:t> </a:t>
            </a:r>
            <a:r>
              <a:rPr lang="nl-NL" sz="1200" err="1"/>
              <a:t>sole</a:t>
            </a:r>
            <a:r>
              <a:rPr lang="nl-NL" sz="1200"/>
              <a:t> (</a:t>
            </a:r>
            <a:r>
              <a:rPr lang="nl-NL" sz="1200" i="1"/>
              <a:t>Solea </a:t>
            </a:r>
            <a:r>
              <a:rPr lang="nl-NL" sz="1200" i="1" err="1"/>
              <a:t>solea</a:t>
            </a:r>
            <a:r>
              <a:rPr lang="nl-NL" sz="1200" i="1"/>
              <a:t> </a:t>
            </a:r>
            <a:r>
              <a:rPr lang="nl-NL" sz="1200"/>
              <a:t>L.): </a:t>
            </a:r>
            <a:r>
              <a:rPr lang="nl-NL" sz="1200" err="1"/>
              <a:t>Consequences</a:t>
            </a:r>
            <a:r>
              <a:rPr lang="nl-NL" sz="1200"/>
              <a:t> </a:t>
            </a:r>
            <a:r>
              <a:rPr lang="nl-NL" sz="1200" err="1"/>
              <a:t>for</a:t>
            </a:r>
            <a:r>
              <a:rPr lang="nl-NL" sz="1200"/>
              <a:t> </a:t>
            </a:r>
            <a:r>
              <a:rPr lang="nl-NL" sz="1200" err="1"/>
              <a:t>shoreface</a:t>
            </a:r>
            <a:r>
              <a:rPr lang="nl-NL" sz="1200"/>
              <a:t> </a:t>
            </a:r>
            <a:r>
              <a:rPr lang="nl-NL" sz="1200" err="1"/>
              <a:t>nourishment</a:t>
            </a:r>
            <a:r>
              <a:rPr lang="nl-NL" sz="1200"/>
              <a:t>. Journal of Sea Research, 122, 19-24.</a:t>
            </a:r>
          </a:p>
          <a:p>
            <a:endParaRPr lang="nl-NL"/>
          </a:p>
        </p:txBody>
      </p:sp>
      <p:sp>
        <p:nvSpPr>
          <p:cNvPr id="2" name="Title 1"/>
          <p:cNvSpPr>
            <a:spLocks noGrp="1"/>
          </p:cNvSpPr>
          <p:nvPr>
            <p:ph type="title"/>
          </p:nvPr>
        </p:nvSpPr>
        <p:spPr/>
        <p:txBody>
          <a:bodyPr/>
          <a:lstStyle/>
          <a:p>
            <a:r>
              <a:rPr lang="nl-NL"/>
              <a:t>Sedimentvoorkeur juveniele tong</a:t>
            </a:r>
          </a:p>
        </p:txBody>
      </p:sp>
      <p:pic>
        <p:nvPicPr>
          <p:cNvPr id="2052" name="Picture 4" descr="D:\UserData\post028\My Documents\experiment tong sediment\publication\graphs\sed preference_final_color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9226" y="1350855"/>
            <a:ext cx="4845335" cy="439193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cstate="print">
            <a:extLst>
              <a:ext uri="{BEBA8EAE-BF5A-486C-A8C5-ECC9F3942E4B}">
                <a14:imgProps xmlns:a14="http://schemas.microsoft.com/office/drawing/2010/main">
                  <a14:imgLayer r:embed="rId5">
                    <a14:imgEffect>
                      <a14:brightnessContrast bright="50000"/>
                    </a14:imgEffect>
                  </a14:imgLayer>
                </a14:imgProps>
              </a:ext>
              <a:ext uri="{28A0092B-C50C-407E-A947-70E740481C1C}">
                <a14:useLocalDpi xmlns:a14="http://schemas.microsoft.com/office/drawing/2010/main" val="0"/>
              </a:ext>
            </a:extLst>
          </a:blip>
          <a:stretch>
            <a:fillRect/>
          </a:stretch>
        </p:blipFill>
        <p:spPr>
          <a:xfrm>
            <a:off x="893405" y="1569016"/>
            <a:ext cx="4452627" cy="3719969"/>
          </a:xfrm>
          <a:prstGeom prst="rect">
            <a:avLst/>
          </a:prstGeom>
        </p:spPr>
      </p:pic>
    </p:spTree>
    <p:extLst>
      <p:ext uri="{BB962C8B-B14F-4D97-AF65-F5344CB8AC3E}">
        <p14:creationId xmlns:p14="http://schemas.microsoft.com/office/powerpoint/2010/main" val="2167049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Tijdelijke aanduiding voor afbeelding 17">
            <a:extLst>
              <a:ext uri="{FF2B5EF4-FFF2-40B4-BE49-F238E27FC236}">
                <a16:creationId xmlns:a16="http://schemas.microsoft.com/office/drawing/2014/main" id="{AA69BC65-8AFE-4119-BE77-AE1B7096E43E}"/>
              </a:ext>
            </a:extLst>
          </p:cNvPr>
          <p:cNvPicPr>
            <a:picLocks noGrp="1" noChangeAspect="1"/>
          </p:cNvPicPr>
          <p:nvPr>
            <p:ph type="pic" sz="quarter" idx="19"/>
          </p:nvPr>
        </p:nvPicPr>
        <p:blipFill>
          <a:blip r:embed="rId3" cstate="print">
            <a:extLst>
              <a:ext uri="{28A0092B-C50C-407E-A947-70E740481C1C}">
                <a14:useLocalDpi xmlns:a14="http://schemas.microsoft.com/office/drawing/2010/main"/>
              </a:ext>
            </a:extLst>
          </a:blip>
          <a:srcRect l="42" r="42"/>
          <a:stretch>
            <a:fillRect/>
          </a:stretch>
        </p:blipFill>
        <p:spPr/>
      </p:pic>
      <p:sp>
        <p:nvSpPr>
          <p:cNvPr id="8" name="Tijdelijke aanduiding voor tekst 7">
            <a:extLst>
              <a:ext uri="{FF2B5EF4-FFF2-40B4-BE49-F238E27FC236}">
                <a16:creationId xmlns:a16="http://schemas.microsoft.com/office/drawing/2014/main" id="{DB7F9F16-38F3-4C18-8CF0-49A766FBC41A}"/>
              </a:ext>
            </a:extLst>
          </p:cNvPr>
          <p:cNvSpPr>
            <a:spLocks noGrp="1"/>
          </p:cNvSpPr>
          <p:nvPr>
            <p:ph type="body" sz="quarter" idx="13"/>
          </p:nvPr>
        </p:nvSpPr>
        <p:spPr/>
        <p:txBody>
          <a:bodyPr/>
          <a:lstStyle/>
          <a:p>
            <a:r>
              <a:rPr lang="en-GB"/>
              <a:t>Wiebe de Boer</a:t>
            </a:r>
          </a:p>
        </p:txBody>
      </p:sp>
      <p:sp>
        <p:nvSpPr>
          <p:cNvPr id="7" name="Ondertitel 6">
            <a:extLst>
              <a:ext uri="{FF2B5EF4-FFF2-40B4-BE49-F238E27FC236}">
                <a16:creationId xmlns:a16="http://schemas.microsoft.com/office/drawing/2014/main" id="{838C8FD7-55FC-4DBD-825A-309E45D66332}"/>
              </a:ext>
            </a:extLst>
          </p:cNvPr>
          <p:cNvSpPr>
            <a:spLocks noGrp="1"/>
          </p:cNvSpPr>
          <p:nvPr>
            <p:ph type="subTitle" idx="1"/>
          </p:nvPr>
        </p:nvSpPr>
        <p:spPr>
          <a:xfrm>
            <a:off x="5746860" y="3429000"/>
            <a:ext cx="6002228" cy="676275"/>
          </a:xfrm>
        </p:spPr>
        <p:txBody>
          <a:bodyPr/>
          <a:lstStyle/>
          <a:p>
            <a:r>
              <a:rPr lang="nl-NL">
                <a:solidFill>
                  <a:srgbClr val="002060"/>
                </a:solidFill>
              </a:rPr>
              <a:t>“Samen naar duurzaam &amp; </a:t>
            </a:r>
            <a:r>
              <a:rPr lang="nl-NL" err="1">
                <a:solidFill>
                  <a:srgbClr val="002060"/>
                </a:solidFill>
              </a:rPr>
              <a:t>opschaalbaar</a:t>
            </a:r>
            <a:r>
              <a:rPr lang="nl-NL">
                <a:solidFill>
                  <a:srgbClr val="002060"/>
                </a:solidFill>
              </a:rPr>
              <a:t> kustonderhoud”</a:t>
            </a:r>
            <a:endParaRPr lang="en-GB"/>
          </a:p>
          <a:p>
            <a:endParaRPr lang="en-GB"/>
          </a:p>
          <a:p>
            <a:r>
              <a:rPr lang="en-GB"/>
              <a:t>Workshop Deventer 22 </a:t>
            </a:r>
            <a:r>
              <a:rPr lang="en-GB" err="1"/>
              <a:t>maart</a:t>
            </a:r>
            <a:endParaRPr lang="en-GB"/>
          </a:p>
        </p:txBody>
      </p:sp>
      <p:sp>
        <p:nvSpPr>
          <p:cNvPr id="14" name="Tijdelijke aanduiding voor datum 13">
            <a:extLst>
              <a:ext uri="{FF2B5EF4-FFF2-40B4-BE49-F238E27FC236}">
                <a16:creationId xmlns:a16="http://schemas.microsoft.com/office/drawing/2014/main" id="{D510B812-7AC5-475D-ACB5-69A9EF35AE06}"/>
              </a:ext>
            </a:extLst>
          </p:cNvPr>
          <p:cNvSpPr>
            <a:spLocks noGrp="1"/>
          </p:cNvSpPr>
          <p:nvPr>
            <p:ph type="dt" sz="half" idx="10"/>
          </p:nvPr>
        </p:nvSpPr>
        <p:spPr/>
        <p:txBody>
          <a:bodyPr/>
          <a:lstStyle/>
          <a:p>
            <a:r>
              <a:rPr lang="en-GB"/>
              <a:t>22/03/2022</a:t>
            </a:r>
          </a:p>
        </p:txBody>
      </p:sp>
      <p:sp>
        <p:nvSpPr>
          <p:cNvPr id="16" name="Tijdelijke aanduiding voor dianummer 15">
            <a:extLst>
              <a:ext uri="{FF2B5EF4-FFF2-40B4-BE49-F238E27FC236}">
                <a16:creationId xmlns:a16="http://schemas.microsoft.com/office/drawing/2014/main" id="{18D4A5E8-322A-4392-899C-82090DBD4362}"/>
              </a:ext>
            </a:extLst>
          </p:cNvPr>
          <p:cNvSpPr>
            <a:spLocks noGrp="1"/>
          </p:cNvSpPr>
          <p:nvPr>
            <p:ph type="sldNum" sz="quarter" idx="12"/>
          </p:nvPr>
        </p:nvSpPr>
        <p:spPr/>
        <p:txBody>
          <a:bodyPr/>
          <a:lstStyle/>
          <a:p>
            <a:fld id="{F42B3F14-D836-496B-80A2-23BE75BD68CB}" type="slidenum">
              <a:rPr lang="en-GB" smtClean="0"/>
              <a:pPr/>
              <a:t>6</a:t>
            </a:fld>
            <a:endParaRPr lang="en-GB"/>
          </a:p>
        </p:txBody>
      </p:sp>
      <p:sp>
        <p:nvSpPr>
          <p:cNvPr id="6" name="Titel 5">
            <a:extLst>
              <a:ext uri="{FF2B5EF4-FFF2-40B4-BE49-F238E27FC236}">
                <a16:creationId xmlns:a16="http://schemas.microsoft.com/office/drawing/2014/main" id="{ED010081-142B-471A-8A79-433EA62F4E0C}"/>
              </a:ext>
            </a:extLst>
          </p:cNvPr>
          <p:cNvSpPr>
            <a:spLocks noGrp="1"/>
          </p:cNvSpPr>
          <p:nvPr>
            <p:ph type="title"/>
          </p:nvPr>
        </p:nvSpPr>
        <p:spPr>
          <a:xfrm>
            <a:off x="5743258" y="1766078"/>
            <a:ext cx="6318113" cy="1498372"/>
          </a:xfrm>
        </p:spPr>
        <p:txBody>
          <a:bodyPr/>
          <a:lstStyle/>
          <a:p>
            <a:r>
              <a:rPr lang="en-GB"/>
              <a:t>TKI-Dutch Coastline Challenge (TKI-DCC)</a:t>
            </a:r>
          </a:p>
        </p:txBody>
      </p:sp>
      <p:sp>
        <p:nvSpPr>
          <p:cNvPr id="9" name="Tijdelijke aanduiding voor tekst 8">
            <a:extLst>
              <a:ext uri="{FF2B5EF4-FFF2-40B4-BE49-F238E27FC236}">
                <a16:creationId xmlns:a16="http://schemas.microsoft.com/office/drawing/2014/main" id="{27F40214-05A9-459B-91CB-FE5EED052896}"/>
              </a:ext>
            </a:extLst>
          </p:cNvPr>
          <p:cNvSpPr>
            <a:spLocks noGrp="1"/>
          </p:cNvSpPr>
          <p:nvPr>
            <p:ph type="body" sz="quarter" idx="18"/>
          </p:nvPr>
        </p:nvSpPr>
        <p:spPr/>
        <p:txBody>
          <a:bodyPr/>
          <a:lstStyle/>
          <a:p>
            <a:r>
              <a:rPr lang="en-GB"/>
              <a:t>Naam A</a:t>
            </a:r>
          </a:p>
        </p:txBody>
      </p:sp>
      <p:pic>
        <p:nvPicPr>
          <p:cNvPr id="10" name="Picture 6" descr="Afbeeldingsresultaat voor logo verenging van waterbouwers">
            <a:extLst>
              <a:ext uri="{FF2B5EF4-FFF2-40B4-BE49-F238E27FC236}">
                <a16:creationId xmlns:a16="http://schemas.microsoft.com/office/drawing/2014/main" id="{27390448-647C-4D21-A47E-FFC10EF662D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2190" b="27087"/>
          <a:stretch/>
        </p:blipFill>
        <p:spPr bwMode="auto">
          <a:xfrm>
            <a:off x="6191712" y="1074748"/>
            <a:ext cx="2635969" cy="7889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Afbeeldingsresultaat voor logo Ecoshape">
            <a:extLst>
              <a:ext uri="{FF2B5EF4-FFF2-40B4-BE49-F238E27FC236}">
                <a16:creationId xmlns:a16="http://schemas.microsoft.com/office/drawing/2014/main" id="{519A13B2-012F-4913-A269-063E87341E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5636" y="758990"/>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Afbeeldingsresultaat voor logo TU Delft">
            <a:extLst>
              <a:ext uri="{FF2B5EF4-FFF2-40B4-BE49-F238E27FC236}">
                <a16:creationId xmlns:a16="http://schemas.microsoft.com/office/drawing/2014/main" id="{D3B924C1-FC1B-4F6A-9A1A-DF926F7000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29556" y="106648"/>
            <a:ext cx="1622082" cy="78898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Ijkswaterstaat-logo-nl - AA-Planadvies">
            <a:extLst>
              <a:ext uri="{FF2B5EF4-FFF2-40B4-BE49-F238E27FC236}">
                <a16:creationId xmlns:a16="http://schemas.microsoft.com/office/drawing/2014/main" id="{3E13FDE6-55C5-42C4-AB20-98DC16DDDF4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8023" y="196760"/>
            <a:ext cx="2226919" cy="128906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picture containing sky, outdoor, nature, sunset&#10;&#10;Description automatically generated">
            <a:extLst>
              <a:ext uri="{FF2B5EF4-FFF2-40B4-BE49-F238E27FC236}">
                <a16:creationId xmlns:a16="http://schemas.microsoft.com/office/drawing/2014/main" id="{1A278E06-6EB3-4E01-A5EA-9BA96CD6500F}"/>
              </a:ext>
            </a:extLst>
          </p:cNvPr>
          <p:cNvPicPr>
            <a:picLocks noChangeAspect="1"/>
          </p:cNvPicPr>
          <p:nvPr/>
        </p:nvPicPr>
        <p:blipFill rotWithShape="1">
          <a:blip r:embed="rId8">
            <a:extLst>
              <a:ext uri="{28A0092B-C50C-407E-A947-70E740481C1C}">
                <a14:useLocalDpi xmlns:a14="http://schemas.microsoft.com/office/drawing/2010/main" val="0"/>
              </a:ext>
            </a:extLst>
          </a:blip>
          <a:srcRect l="8861" r="38076"/>
          <a:stretch/>
        </p:blipFill>
        <p:spPr>
          <a:xfrm>
            <a:off x="0" y="0"/>
            <a:ext cx="5458691" cy="6858000"/>
          </a:xfrm>
          <a:prstGeom prst="rect">
            <a:avLst/>
          </a:prstGeom>
        </p:spPr>
      </p:pic>
    </p:spTree>
    <p:extLst>
      <p:ext uri="{BB962C8B-B14F-4D97-AF65-F5344CB8AC3E}">
        <p14:creationId xmlns:p14="http://schemas.microsoft.com/office/powerpoint/2010/main" val="20221707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B016D-E817-4B87-A8F1-5688EB2A321D}"/>
              </a:ext>
            </a:extLst>
          </p:cNvPr>
          <p:cNvSpPr>
            <a:spLocks noGrp="1"/>
          </p:cNvSpPr>
          <p:nvPr>
            <p:ph type="title"/>
          </p:nvPr>
        </p:nvSpPr>
        <p:spPr/>
        <p:txBody>
          <a:bodyPr/>
          <a:lstStyle/>
          <a:p>
            <a:r>
              <a:rPr lang="nl-NL"/>
              <a:t>Maar er is ook klimaatverandering</a:t>
            </a:r>
          </a:p>
        </p:txBody>
      </p:sp>
      <p:sp>
        <p:nvSpPr>
          <p:cNvPr id="3" name="Content Placeholder 2">
            <a:extLst>
              <a:ext uri="{FF2B5EF4-FFF2-40B4-BE49-F238E27FC236}">
                <a16:creationId xmlns:a16="http://schemas.microsoft.com/office/drawing/2014/main" id="{35EBAF72-F0DF-4796-83E9-83DCC50DC949}"/>
              </a:ext>
            </a:extLst>
          </p:cNvPr>
          <p:cNvSpPr>
            <a:spLocks noGrp="1"/>
          </p:cNvSpPr>
          <p:nvPr>
            <p:ph idx="1"/>
          </p:nvPr>
        </p:nvSpPr>
        <p:spPr>
          <a:xfrm>
            <a:off x="748801" y="3645838"/>
            <a:ext cx="5298908" cy="2539809"/>
          </a:xfrm>
        </p:spPr>
        <p:txBody>
          <a:bodyPr/>
          <a:lstStyle/>
          <a:p>
            <a:r>
              <a:rPr lang="nl-NL" sz="2133"/>
              <a:t>Grote vissen zijn gevoeliger dan kleine vissen.</a:t>
            </a:r>
          </a:p>
          <a:p>
            <a:r>
              <a:rPr lang="nl-NL" sz="2133"/>
              <a:t>De groei van schol wordt geremd, tong profiteert. </a:t>
            </a:r>
          </a:p>
        </p:txBody>
      </p:sp>
      <p:grpSp>
        <p:nvGrpSpPr>
          <p:cNvPr id="4" name="Group 3">
            <a:extLst>
              <a:ext uri="{FF2B5EF4-FFF2-40B4-BE49-F238E27FC236}">
                <a16:creationId xmlns:a16="http://schemas.microsoft.com/office/drawing/2014/main" id="{1679283C-0A2C-4CBE-9831-CBC9C0943636}"/>
              </a:ext>
            </a:extLst>
          </p:cNvPr>
          <p:cNvGrpSpPr>
            <a:grpSpLocks noChangeAspect="1"/>
          </p:cNvGrpSpPr>
          <p:nvPr/>
        </p:nvGrpSpPr>
        <p:grpSpPr>
          <a:xfrm>
            <a:off x="6537510" y="1136164"/>
            <a:ext cx="5071785" cy="5490907"/>
            <a:chOff x="-8407" y="-7080"/>
            <a:chExt cx="4088765" cy="4427066"/>
          </a:xfrm>
        </p:grpSpPr>
        <p:sp>
          <p:nvSpPr>
            <p:cNvPr id="5" name="TextBox 4">
              <a:extLst>
                <a:ext uri="{FF2B5EF4-FFF2-40B4-BE49-F238E27FC236}">
                  <a16:creationId xmlns:a16="http://schemas.microsoft.com/office/drawing/2014/main" id="{8415FAE9-459C-4353-B768-63E5AF2D89AE}"/>
                </a:ext>
              </a:extLst>
            </p:cNvPr>
            <p:cNvSpPr txBox="1"/>
            <p:nvPr/>
          </p:nvSpPr>
          <p:spPr>
            <a:xfrm>
              <a:off x="1643561" y="-658"/>
              <a:ext cx="599889" cy="250214"/>
            </a:xfrm>
            <a:prstGeom prst="rect">
              <a:avLst/>
            </a:prstGeom>
            <a:noFill/>
          </p:spPr>
          <p:txBody>
            <a:bodyPr wrap="none" rtlCol="0">
              <a:spAutoFit/>
            </a:bodyPr>
            <a:lstStyle/>
            <a:p>
              <a:pPr>
                <a:lnSpc>
                  <a:spcPts val="1733"/>
                </a:lnSpc>
              </a:pPr>
              <a:r>
                <a:rPr lang="en-GB" sz="1600">
                  <a:solidFill>
                    <a:srgbClr val="000000"/>
                  </a:solidFill>
                  <a:latin typeface="Verdana" panose="020B0604030504040204" pitchFamily="34" charset="0"/>
                  <a:ea typeface="Verdana" panose="020B0604030504040204" pitchFamily="34" charset="0"/>
                  <a:cs typeface="Arial" panose="020B0604020202020204" pitchFamily="34" charset="0"/>
                </a:rPr>
                <a:t>Schol</a:t>
              </a:r>
              <a:endParaRPr lang="en-US" sz="1133">
                <a:latin typeface="Verdana" panose="020B0604030504040204" pitchFamily="34" charset="0"/>
                <a:ea typeface="Verdana" panose="020B060403050404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A435F7F4-53F7-4F8A-8974-5DF6ED0545BD}"/>
                </a:ext>
              </a:extLst>
            </p:cNvPr>
            <p:cNvPicPr/>
            <p:nvPr/>
          </p:nvPicPr>
          <p:blipFill>
            <a:blip r:embed="rId2"/>
            <a:stretch>
              <a:fillRect/>
            </a:stretch>
          </p:blipFill>
          <p:spPr>
            <a:xfrm>
              <a:off x="-8407" y="331221"/>
              <a:ext cx="4088765" cy="4088765"/>
            </a:xfrm>
            <a:prstGeom prst="rect">
              <a:avLst/>
            </a:prstGeom>
          </p:spPr>
        </p:pic>
        <p:sp>
          <p:nvSpPr>
            <p:cNvPr id="7" name="TextBox 5">
              <a:extLst>
                <a:ext uri="{FF2B5EF4-FFF2-40B4-BE49-F238E27FC236}">
                  <a16:creationId xmlns:a16="http://schemas.microsoft.com/office/drawing/2014/main" id="{585BDF5B-2B0E-415A-92B2-ABA07251EFD5}"/>
                </a:ext>
              </a:extLst>
            </p:cNvPr>
            <p:cNvSpPr txBox="1"/>
            <p:nvPr/>
          </p:nvSpPr>
          <p:spPr>
            <a:xfrm>
              <a:off x="686185" y="-7079"/>
              <a:ext cx="505551" cy="230569"/>
            </a:xfrm>
            <a:prstGeom prst="rect">
              <a:avLst/>
            </a:prstGeom>
            <a:noFill/>
          </p:spPr>
          <p:txBody>
            <a:bodyPr wrap="none" rtlCol="0">
              <a:spAutoFit/>
            </a:bodyPr>
            <a:lstStyle/>
            <a:p>
              <a:pPr>
                <a:lnSpc>
                  <a:spcPts val="1733"/>
                </a:lnSpc>
              </a:pPr>
              <a:r>
                <a:rPr lang="en-GB" sz="1133" err="1">
                  <a:solidFill>
                    <a:srgbClr val="000000"/>
                  </a:solidFill>
                  <a:latin typeface="Verdana" panose="020B0604030504040204" pitchFamily="34" charset="0"/>
                  <a:ea typeface="Verdana" panose="020B0604030504040204" pitchFamily="34" charset="0"/>
                  <a:cs typeface="Arial" panose="020B0604020202020204" pitchFamily="34" charset="0"/>
                </a:rPr>
                <a:t>huidig</a:t>
              </a:r>
              <a:endParaRPr lang="en-US" sz="1133">
                <a:latin typeface="Verdana" panose="020B0604030504040204" pitchFamily="34" charset="0"/>
                <a:ea typeface="Verdana" panose="020B0604030504040204" pitchFamily="34" charset="0"/>
                <a:cs typeface="Times New Roman" panose="02020603050405020304" pitchFamily="18" charset="0"/>
              </a:endParaRPr>
            </a:p>
          </p:txBody>
        </p:sp>
        <p:sp>
          <p:nvSpPr>
            <p:cNvPr id="8" name="TextBox 6">
              <a:extLst>
                <a:ext uri="{FF2B5EF4-FFF2-40B4-BE49-F238E27FC236}">
                  <a16:creationId xmlns:a16="http://schemas.microsoft.com/office/drawing/2014/main" id="{38612779-B9F3-46FB-89E0-7B6266CECEF6}"/>
                </a:ext>
              </a:extLst>
            </p:cNvPr>
            <p:cNvSpPr txBox="1"/>
            <p:nvPr/>
          </p:nvSpPr>
          <p:spPr>
            <a:xfrm>
              <a:off x="2938096" y="-7080"/>
              <a:ext cx="437058" cy="230569"/>
            </a:xfrm>
            <a:prstGeom prst="rect">
              <a:avLst/>
            </a:prstGeom>
            <a:noFill/>
          </p:spPr>
          <p:txBody>
            <a:bodyPr wrap="none" rtlCol="0">
              <a:spAutoFit/>
            </a:bodyPr>
            <a:lstStyle/>
            <a:p>
              <a:pPr>
                <a:lnSpc>
                  <a:spcPts val="1733"/>
                </a:lnSpc>
              </a:pPr>
              <a:r>
                <a:rPr lang="en-GB" sz="1133" err="1">
                  <a:solidFill>
                    <a:srgbClr val="000000"/>
                  </a:solidFill>
                  <a:latin typeface="Verdana" panose="020B0604030504040204" pitchFamily="34" charset="0"/>
                  <a:ea typeface="Verdana" panose="020B0604030504040204" pitchFamily="34" charset="0"/>
                  <a:cs typeface="Arial" panose="020B0604020202020204" pitchFamily="34" charset="0"/>
                </a:rPr>
                <a:t>hoog</a:t>
              </a:r>
              <a:endParaRPr lang="en-US" sz="1133">
                <a:latin typeface="Verdana" panose="020B0604030504040204" pitchFamily="34" charset="0"/>
                <a:ea typeface="Verdana" panose="020B0604030504040204" pitchFamily="34" charset="0"/>
                <a:cs typeface="Times New Roman" panose="02020603050405020304" pitchFamily="18" charset="0"/>
              </a:endParaRPr>
            </a:p>
          </p:txBody>
        </p:sp>
      </p:grpSp>
      <p:pic>
        <p:nvPicPr>
          <p:cNvPr id="9" name="Picture 8">
            <a:extLst>
              <a:ext uri="{FF2B5EF4-FFF2-40B4-BE49-F238E27FC236}">
                <a16:creationId xmlns:a16="http://schemas.microsoft.com/office/drawing/2014/main" id="{E6A307DC-0BC0-4676-AC53-84E27A2DC0AC}"/>
              </a:ext>
            </a:extLst>
          </p:cNvPr>
          <p:cNvPicPr>
            <a:picLocks noChangeAspect="1"/>
          </p:cNvPicPr>
          <p:nvPr/>
        </p:nvPicPr>
        <p:blipFill rotWithShape="1">
          <a:blip r:embed="rId3">
            <a:extLst>
              <a:ext uri="{28A0092B-C50C-407E-A947-70E740481C1C}">
                <a14:useLocalDpi xmlns:a14="http://schemas.microsoft.com/office/drawing/2010/main" val="0"/>
              </a:ext>
            </a:extLst>
          </a:blip>
          <a:srcRect b="6758"/>
          <a:stretch/>
        </p:blipFill>
        <p:spPr bwMode="auto">
          <a:xfrm>
            <a:off x="789142" y="1295273"/>
            <a:ext cx="4105361" cy="22873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08973829"/>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B807CD-B244-4DC9-A591-B652DECAB68F}"/>
              </a:ext>
            </a:extLst>
          </p:cNvPr>
          <p:cNvPicPr>
            <a:picLocks noChangeAspect="1"/>
          </p:cNvPicPr>
          <p:nvPr/>
        </p:nvPicPr>
        <p:blipFill>
          <a:blip r:embed="rId2"/>
          <a:stretch>
            <a:fillRect/>
          </a:stretch>
        </p:blipFill>
        <p:spPr>
          <a:xfrm>
            <a:off x="6176211" y="244103"/>
            <a:ext cx="5894588" cy="3307045"/>
          </a:xfrm>
          <a:prstGeom prst="rect">
            <a:avLst/>
          </a:prstGeom>
        </p:spPr>
      </p:pic>
      <p:sp>
        <p:nvSpPr>
          <p:cNvPr id="2" name="Title 1">
            <a:extLst>
              <a:ext uri="{FF2B5EF4-FFF2-40B4-BE49-F238E27FC236}">
                <a16:creationId xmlns:a16="http://schemas.microsoft.com/office/drawing/2014/main" id="{D1B0DF4B-A240-4F91-BA38-D386D90297CE}"/>
              </a:ext>
            </a:extLst>
          </p:cNvPr>
          <p:cNvSpPr>
            <a:spLocks noGrp="1"/>
          </p:cNvSpPr>
          <p:nvPr>
            <p:ph type="title"/>
          </p:nvPr>
        </p:nvSpPr>
        <p:spPr>
          <a:xfrm>
            <a:off x="748800" y="224384"/>
            <a:ext cx="5525837" cy="705713"/>
          </a:xfrm>
        </p:spPr>
        <p:txBody>
          <a:bodyPr/>
          <a:lstStyle/>
          <a:p>
            <a:r>
              <a:rPr lang="nl-NL"/>
              <a:t>Landschapsdiversiteit</a:t>
            </a:r>
          </a:p>
        </p:txBody>
      </p:sp>
      <p:sp>
        <p:nvSpPr>
          <p:cNvPr id="3" name="Content Placeholder 2">
            <a:extLst>
              <a:ext uri="{FF2B5EF4-FFF2-40B4-BE49-F238E27FC236}">
                <a16:creationId xmlns:a16="http://schemas.microsoft.com/office/drawing/2014/main" id="{E9D09255-B675-4424-9FE6-A911747E432B}"/>
              </a:ext>
            </a:extLst>
          </p:cNvPr>
          <p:cNvSpPr>
            <a:spLocks noGrp="1"/>
          </p:cNvSpPr>
          <p:nvPr>
            <p:ph idx="1"/>
          </p:nvPr>
        </p:nvSpPr>
        <p:spPr>
          <a:xfrm>
            <a:off x="662621" y="1824001"/>
            <a:ext cx="6942865" cy="3604129"/>
          </a:xfrm>
        </p:spPr>
        <p:txBody>
          <a:bodyPr/>
          <a:lstStyle/>
          <a:p>
            <a:r>
              <a:rPr lang="nl-NL" sz="2133"/>
              <a:t>Herman et al. (2021) concludeerden dat de Zandmotor de kust heeft getransformeerd van een lineaire kustlijn naar een mozaïek van onderwaterlandschappen. Deze heterogeniteit verhoogt de biodiversiteit.</a:t>
            </a:r>
          </a:p>
          <a:p>
            <a:r>
              <a:rPr lang="nl-NL" sz="2133" baseline="30000"/>
              <a:t>Vanuit het perspectief van natuurbehoud is het niet positief wanneer een ingreep leidt tot een verandering van de leefomgeving van flora en fauna. </a:t>
            </a:r>
          </a:p>
        </p:txBody>
      </p:sp>
    </p:spTree>
    <p:extLst>
      <p:ext uri="{BB962C8B-B14F-4D97-AF65-F5344CB8AC3E}">
        <p14:creationId xmlns:p14="http://schemas.microsoft.com/office/powerpoint/2010/main" val="2051915600"/>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rrow: Right 4">
            <a:extLst>
              <a:ext uri="{FF2B5EF4-FFF2-40B4-BE49-F238E27FC236}">
                <a16:creationId xmlns:a16="http://schemas.microsoft.com/office/drawing/2014/main" id="{D4282325-38A9-49CC-AC8D-B895C4E6E401}"/>
              </a:ext>
            </a:extLst>
          </p:cNvPr>
          <p:cNvSpPr/>
          <p:nvPr/>
        </p:nvSpPr>
        <p:spPr>
          <a:xfrm rot="17613253">
            <a:off x="4761526" y="3609995"/>
            <a:ext cx="5195047" cy="885595"/>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96000" numCol="1" spcCol="0" rtlCol="0" fromWordArt="0" anchor="ctr" anchorCtr="0" forceAA="0" compatLnSpc="1">
            <a:prstTxWarp prst="textNoShape">
              <a:avLst/>
            </a:prstTxWarp>
            <a:spAutoFit/>
          </a:bodyPr>
          <a:lstStyle/>
          <a:p>
            <a:pPr algn="ctr"/>
            <a:endParaRPr lang="nl-NL" sz="1867" err="1">
              <a:solidFill>
                <a:schemeClr val="tx1"/>
              </a:solidFill>
            </a:endParaRPr>
          </a:p>
        </p:txBody>
      </p:sp>
      <p:sp>
        <p:nvSpPr>
          <p:cNvPr id="2" name="Title 1">
            <a:extLst>
              <a:ext uri="{FF2B5EF4-FFF2-40B4-BE49-F238E27FC236}">
                <a16:creationId xmlns:a16="http://schemas.microsoft.com/office/drawing/2014/main" id="{9D0DE154-8A1D-4BD8-9E88-CB1ECA442BF0}"/>
              </a:ext>
            </a:extLst>
          </p:cNvPr>
          <p:cNvSpPr>
            <a:spLocks noGrp="1"/>
          </p:cNvSpPr>
          <p:nvPr>
            <p:ph type="title"/>
          </p:nvPr>
        </p:nvSpPr>
        <p:spPr>
          <a:xfrm>
            <a:off x="748800" y="224384"/>
            <a:ext cx="11107200" cy="1257146"/>
          </a:xfrm>
        </p:spPr>
        <p:txBody>
          <a:bodyPr/>
          <a:lstStyle/>
          <a:p>
            <a:r>
              <a:rPr lang="nl-NL"/>
              <a:t>Twee oplossingsrichtingen voor </a:t>
            </a:r>
            <a:r>
              <a:rPr lang="nl-NL" err="1"/>
              <a:t>natuurinclusieve</a:t>
            </a:r>
            <a:r>
              <a:rPr lang="nl-NL"/>
              <a:t> zandsuppleties</a:t>
            </a:r>
          </a:p>
        </p:txBody>
      </p:sp>
      <p:sp>
        <p:nvSpPr>
          <p:cNvPr id="4" name="Arrow: Right 3">
            <a:extLst>
              <a:ext uri="{FF2B5EF4-FFF2-40B4-BE49-F238E27FC236}">
                <a16:creationId xmlns:a16="http://schemas.microsoft.com/office/drawing/2014/main" id="{5B12FB79-C078-4405-A27C-06D605511907}"/>
              </a:ext>
            </a:extLst>
          </p:cNvPr>
          <p:cNvSpPr/>
          <p:nvPr/>
        </p:nvSpPr>
        <p:spPr>
          <a:xfrm rot="3539196">
            <a:off x="1192309" y="3777341"/>
            <a:ext cx="5195047" cy="885595"/>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96000" numCol="1" spcCol="0" rtlCol="0" fromWordArt="0" anchor="ctr" anchorCtr="0" forceAA="0" compatLnSpc="1">
            <a:prstTxWarp prst="textNoShape">
              <a:avLst/>
            </a:prstTxWarp>
            <a:spAutoFit/>
          </a:bodyPr>
          <a:lstStyle/>
          <a:p>
            <a:pPr algn="ctr"/>
            <a:endParaRPr lang="nl-NL" sz="1867" err="1">
              <a:solidFill>
                <a:schemeClr val="tx1"/>
              </a:solidFill>
            </a:endParaRPr>
          </a:p>
        </p:txBody>
      </p:sp>
      <p:sp>
        <p:nvSpPr>
          <p:cNvPr id="3" name="Content Placeholder 2">
            <a:extLst>
              <a:ext uri="{FF2B5EF4-FFF2-40B4-BE49-F238E27FC236}">
                <a16:creationId xmlns:a16="http://schemas.microsoft.com/office/drawing/2014/main" id="{375C118B-A860-457D-A08C-8C7DB9296266}"/>
              </a:ext>
            </a:extLst>
          </p:cNvPr>
          <p:cNvSpPr>
            <a:spLocks noGrp="1"/>
          </p:cNvSpPr>
          <p:nvPr>
            <p:ph idx="1"/>
          </p:nvPr>
        </p:nvSpPr>
        <p:spPr/>
        <p:txBody>
          <a:bodyPr/>
          <a:lstStyle/>
          <a:p>
            <a:endParaRPr lang="nl-NL"/>
          </a:p>
          <a:p>
            <a:endParaRPr lang="nl-NL"/>
          </a:p>
          <a:p>
            <a:r>
              <a:rPr lang="nl-NL"/>
              <a:t>Minimaliseer gevolgen of maximaliseer heterogeniteit</a:t>
            </a:r>
          </a:p>
        </p:txBody>
      </p:sp>
    </p:spTree>
    <p:extLst>
      <p:ext uri="{BB962C8B-B14F-4D97-AF65-F5344CB8AC3E}">
        <p14:creationId xmlns:p14="http://schemas.microsoft.com/office/powerpoint/2010/main" val="4082656116"/>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01837-9651-4A5E-B4C8-A3AACE488574}"/>
              </a:ext>
            </a:extLst>
          </p:cNvPr>
          <p:cNvSpPr>
            <a:spLocks noGrp="1"/>
          </p:cNvSpPr>
          <p:nvPr>
            <p:ph type="title"/>
          </p:nvPr>
        </p:nvSpPr>
        <p:spPr/>
        <p:txBody>
          <a:bodyPr/>
          <a:lstStyle/>
          <a:p>
            <a:r>
              <a:rPr lang="nl-NL"/>
              <a:t>Minimaliseer gevolgen</a:t>
            </a:r>
          </a:p>
        </p:txBody>
      </p:sp>
      <p:sp>
        <p:nvSpPr>
          <p:cNvPr id="3" name="Content Placeholder 2">
            <a:extLst>
              <a:ext uri="{FF2B5EF4-FFF2-40B4-BE49-F238E27FC236}">
                <a16:creationId xmlns:a16="http://schemas.microsoft.com/office/drawing/2014/main" id="{514A4B69-4FC2-426B-8102-A7C9E3B2D70B}"/>
              </a:ext>
            </a:extLst>
          </p:cNvPr>
          <p:cNvSpPr>
            <a:spLocks noGrp="1"/>
          </p:cNvSpPr>
          <p:nvPr>
            <p:ph idx="1"/>
          </p:nvPr>
        </p:nvSpPr>
        <p:spPr>
          <a:xfrm>
            <a:off x="631794" y="1550577"/>
            <a:ext cx="11192829" cy="4123200"/>
          </a:xfrm>
        </p:spPr>
        <p:txBody>
          <a:bodyPr/>
          <a:lstStyle/>
          <a:p>
            <a:r>
              <a:rPr lang="nl-NL"/>
              <a:t>Een methode waarbij het gesuppleerde zand over een groter gebied wordt verspreid vermindert sterfte door begraving.</a:t>
            </a:r>
          </a:p>
          <a:p>
            <a:r>
              <a:rPr lang="nl-NL"/>
              <a:t>Strandsuppleties zijn te prefereren boven vooroeversuppleties vanuit het oogpunt van reductie van begraving van vis en bodemfauna.</a:t>
            </a:r>
          </a:p>
          <a:p>
            <a:r>
              <a:rPr lang="nl-NL"/>
              <a:t>De beste periode om te suppleren uit visoogpunt is okt-mrt.</a:t>
            </a:r>
          </a:p>
          <a:p>
            <a:r>
              <a:rPr lang="nl-NL"/>
              <a:t>Het is aan te bevelen om zand te winnen dat zo dicht mogelijk de samenstelling van het sediment in het te suppleren gebied benadert (of nog iets fijner is). </a:t>
            </a:r>
          </a:p>
          <a:p>
            <a:endParaRPr lang="nl-NL"/>
          </a:p>
        </p:txBody>
      </p:sp>
    </p:spTree>
    <p:extLst>
      <p:ext uri="{BB962C8B-B14F-4D97-AF65-F5344CB8AC3E}">
        <p14:creationId xmlns:p14="http://schemas.microsoft.com/office/powerpoint/2010/main" val="3168385954"/>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D92CD-D53F-4F8F-A87E-EB6ABADD0D64}"/>
              </a:ext>
            </a:extLst>
          </p:cNvPr>
          <p:cNvSpPr>
            <a:spLocks noGrp="1"/>
          </p:cNvSpPr>
          <p:nvPr>
            <p:ph type="title"/>
          </p:nvPr>
        </p:nvSpPr>
        <p:spPr/>
        <p:txBody>
          <a:bodyPr/>
          <a:lstStyle/>
          <a:p>
            <a:r>
              <a:rPr lang="nl-NL"/>
              <a:t>Maximaliseer heterogeniteit</a:t>
            </a:r>
          </a:p>
        </p:txBody>
      </p:sp>
      <p:sp>
        <p:nvSpPr>
          <p:cNvPr id="3" name="Content Placeholder 2">
            <a:extLst>
              <a:ext uri="{FF2B5EF4-FFF2-40B4-BE49-F238E27FC236}">
                <a16:creationId xmlns:a16="http://schemas.microsoft.com/office/drawing/2014/main" id="{9661C7E0-D8BE-4362-9A3E-1AE925DDBF61}"/>
              </a:ext>
            </a:extLst>
          </p:cNvPr>
          <p:cNvSpPr>
            <a:spLocks noGrp="1"/>
          </p:cNvSpPr>
          <p:nvPr>
            <p:ph idx="1"/>
          </p:nvPr>
        </p:nvSpPr>
        <p:spPr>
          <a:xfrm>
            <a:off x="564010" y="1451963"/>
            <a:ext cx="11192829" cy="4603695"/>
          </a:xfrm>
        </p:spPr>
        <p:txBody>
          <a:bodyPr/>
          <a:lstStyle/>
          <a:p>
            <a:r>
              <a:rPr lang="nl-NL"/>
              <a:t>Creëer slibrijkere gebieden voor tong.</a:t>
            </a:r>
          </a:p>
          <a:p>
            <a:r>
              <a:rPr lang="nl-NL"/>
              <a:t>Vergroot de variatie in het gebied door het creëren van banken, geulen en luwten, aansluitend op natuurlijke kustfenomenen als slufters en groene stranden.</a:t>
            </a:r>
          </a:p>
          <a:p>
            <a:r>
              <a:rPr lang="nl-NL" err="1"/>
              <a:t>Verondiep</a:t>
            </a:r>
            <a:r>
              <a:rPr lang="nl-NL"/>
              <a:t> bestaande bankstructuren tot langgerekte eilanden parallel aan de huidige kust. Hiermee wordt de strandlengte en dus ook het oppervlak ondiepe kustzone verdrievoudigd. </a:t>
            </a:r>
          </a:p>
          <a:p>
            <a:r>
              <a:rPr lang="nl-NL"/>
              <a:t>Wanneer deze eilanden langzaam afkalven ontstaan er gradiënten in ondieptes die de variatie in </a:t>
            </a:r>
            <a:r>
              <a:rPr lang="nl-NL" err="1"/>
              <a:t>microhabitats</a:t>
            </a:r>
            <a:r>
              <a:rPr lang="nl-NL"/>
              <a:t> verhogen.</a:t>
            </a:r>
          </a:p>
        </p:txBody>
      </p:sp>
    </p:spTree>
    <p:extLst>
      <p:ext uri="{BB962C8B-B14F-4D97-AF65-F5344CB8AC3E}">
        <p14:creationId xmlns:p14="http://schemas.microsoft.com/office/powerpoint/2010/main" val="1196802352"/>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800" y="225614"/>
            <a:ext cx="11107200" cy="705713"/>
          </a:xfrm>
        </p:spPr>
        <p:txBody>
          <a:bodyPr/>
          <a:lstStyle/>
          <a:p>
            <a:r>
              <a:rPr lang="nl-NL"/>
              <a:t>Banken en geulen zijn een paradijs voor viseters</a:t>
            </a: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360356" y="1086665"/>
            <a:ext cx="4701973" cy="3126313"/>
          </a:xfrm>
          <a:effectLst>
            <a:outerShdw blurRad="50800" dist="38100" dir="2700000" algn="tl" rotWithShape="0">
              <a:prstClr val="black">
                <a:alpha val="40000"/>
              </a:prstClr>
            </a:outerShdw>
          </a:effectLst>
        </p:spPr>
      </p:pic>
      <p:sp>
        <p:nvSpPr>
          <p:cNvPr id="4" name="Slide Number Placeholder 3"/>
          <p:cNvSpPr>
            <a:spLocks noGrp="1"/>
          </p:cNvSpPr>
          <p:nvPr>
            <p:ph type="sldNum" sz="quarter" idx="12"/>
          </p:nvPr>
        </p:nvSpPr>
        <p:spPr>
          <a:xfrm>
            <a:off x="11284800" y="6364800"/>
            <a:ext cx="624000" cy="164251"/>
          </a:xfrm>
          <a:prstGeom prst="rect">
            <a:avLst/>
          </a:prstGeom>
          <a:noFill/>
        </p:spPr>
        <p:txBody>
          <a:bodyPr wrap="square" tIns="0" rIns="48000" bIns="0" rtlCol="0">
            <a:noAutofit/>
          </a:bodyPr>
          <a:lstStyle>
            <a:defPPr>
              <a:defRPr lang="nl-NL"/>
            </a:defPPr>
            <a:lvl1pPr algn="l" rtl="0" fontAlgn="base">
              <a:lnSpc>
                <a:spcPts val="1200"/>
              </a:lnSpc>
              <a:spcBef>
                <a:spcPct val="0"/>
              </a:spcBef>
              <a:spcAft>
                <a:spcPct val="0"/>
              </a:spcAft>
              <a:defRPr lang="nl-NL" sz="1067" kern="1200" smtClean="0">
                <a:solidFill>
                  <a:schemeClr val="tx1"/>
                </a:solidFill>
                <a:latin typeface="Verdana" pitchFamily="34" charset="0"/>
                <a:ea typeface="+mn-ea"/>
                <a:cs typeface="+mn-cs"/>
              </a:defRPr>
            </a:lvl1pPr>
            <a:lvl2pPr marL="609585" algn="l" rtl="0" fontAlgn="base">
              <a:spcBef>
                <a:spcPct val="0"/>
              </a:spcBef>
              <a:spcAft>
                <a:spcPct val="0"/>
              </a:spcAft>
              <a:defRPr kern="1200">
                <a:solidFill>
                  <a:schemeClr val="tx1"/>
                </a:solidFill>
                <a:latin typeface="Calibri" pitchFamily="34" charset="0"/>
                <a:ea typeface="+mn-ea"/>
                <a:cs typeface="+mn-cs"/>
              </a:defRPr>
            </a:lvl2pPr>
            <a:lvl3pPr marL="1219170" algn="l" rtl="0" fontAlgn="base">
              <a:spcBef>
                <a:spcPct val="0"/>
              </a:spcBef>
              <a:spcAft>
                <a:spcPct val="0"/>
              </a:spcAft>
              <a:defRPr kern="1200">
                <a:solidFill>
                  <a:schemeClr val="tx1"/>
                </a:solidFill>
                <a:latin typeface="Calibri" pitchFamily="34" charset="0"/>
                <a:ea typeface="+mn-ea"/>
                <a:cs typeface="+mn-cs"/>
              </a:defRPr>
            </a:lvl3pPr>
            <a:lvl4pPr marL="1828754" algn="l" rtl="0" fontAlgn="base">
              <a:spcBef>
                <a:spcPct val="0"/>
              </a:spcBef>
              <a:spcAft>
                <a:spcPct val="0"/>
              </a:spcAft>
              <a:defRPr kern="1200">
                <a:solidFill>
                  <a:schemeClr val="tx1"/>
                </a:solidFill>
                <a:latin typeface="Calibri" pitchFamily="34" charset="0"/>
                <a:ea typeface="+mn-ea"/>
                <a:cs typeface="+mn-cs"/>
              </a:defRPr>
            </a:lvl4pPr>
            <a:lvl5pPr marL="2438339" algn="l" rtl="0" fontAlgn="base">
              <a:spcBef>
                <a:spcPct val="0"/>
              </a:spcBef>
              <a:spcAft>
                <a:spcPct val="0"/>
              </a:spcAft>
              <a:defRPr kern="1200">
                <a:solidFill>
                  <a:schemeClr val="tx1"/>
                </a:solidFill>
                <a:latin typeface="Calibri" pitchFamily="34" charset="0"/>
                <a:ea typeface="+mn-ea"/>
                <a:cs typeface="+mn-cs"/>
              </a:defRPr>
            </a:lvl5pPr>
            <a:lvl6pPr marL="3047924" algn="l" defTabSz="1219170" rtl="0" eaLnBrk="1" latinLnBrk="0" hangingPunct="1">
              <a:defRPr kern="1200">
                <a:solidFill>
                  <a:schemeClr val="tx1"/>
                </a:solidFill>
                <a:latin typeface="Calibri" pitchFamily="34" charset="0"/>
                <a:ea typeface="+mn-ea"/>
                <a:cs typeface="+mn-cs"/>
              </a:defRPr>
            </a:lvl6pPr>
            <a:lvl7pPr marL="3657509" algn="l" defTabSz="1219170" rtl="0" eaLnBrk="1" latinLnBrk="0" hangingPunct="1">
              <a:defRPr kern="1200">
                <a:solidFill>
                  <a:schemeClr val="tx1"/>
                </a:solidFill>
                <a:latin typeface="Calibri" pitchFamily="34" charset="0"/>
                <a:ea typeface="+mn-ea"/>
                <a:cs typeface="+mn-cs"/>
              </a:defRPr>
            </a:lvl7pPr>
            <a:lvl8pPr marL="4267093" algn="l" defTabSz="1219170" rtl="0" eaLnBrk="1" latinLnBrk="0" hangingPunct="1">
              <a:defRPr kern="1200">
                <a:solidFill>
                  <a:schemeClr val="tx1"/>
                </a:solidFill>
                <a:latin typeface="Calibri" pitchFamily="34" charset="0"/>
                <a:ea typeface="+mn-ea"/>
                <a:cs typeface="+mn-cs"/>
              </a:defRPr>
            </a:lvl8pPr>
            <a:lvl9pPr marL="4876678" algn="l" defTabSz="1219170" rtl="0" eaLnBrk="1" latinLnBrk="0" hangingPunct="1">
              <a:defRPr kern="1200">
                <a:solidFill>
                  <a:schemeClr val="tx1"/>
                </a:solidFill>
                <a:latin typeface="Calibri" pitchFamily="34" charset="0"/>
                <a:ea typeface="+mn-ea"/>
                <a:cs typeface="+mn-cs"/>
              </a:defRPr>
            </a:lvl9pPr>
          </a:lstStyle>
          <a:p>
            <a:fld id="{19F8B09F-DA42-5343-AF23-34AA9407A6A5}" type="slidenum">
              <a:rPr lang="nl-NL" smtClean="0"/>
              <a:pPr/>
              <a:t>65</a:t>
            </a:fld>
            <a:endParaRPr lang="nl-NL"/>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036" y="1094326"/>
            <a:ext cx="4708515" cy="3130660"/>
          </a:xfrm>
          <a:prstGeom prst="rect">
            <a:avLst/>
          </a:prstGeom>
          <a:effectLst>
            <a:outerShdw blurRad="50800" dist="38100" dir="2700000" algn="tl" rotWithShape="0">
              <a:prstClr val="black">
                <a:alpha val="40000"/>
              </a:prstClr>
            </a:outerShdw>
          </a:effec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99107" y="2642561"/>
            <a:ext cx="2361907" cy="1570417"/>
          </a:xfrm>
          <a:prstGeom prst="rect">
            <a:avLst/>
          </a:prstGeom>
          <a:effectLst>
            <a:outerShdw blurRad="50800" dist="38100" dir="2700000" algn="tl" rotWithShape="0">
              <a:prstClr val="black">
                <a:alpha val="40000"/>
              </a:prstClr>
            </a:outerShdw>
          </a:effectLst>
        </p:spPr>
      </p:pic>
      <p:pic>
        <p:nvPicPr>
          <p:cNvPr id="9" name="Picture 8"/>
          <p:cNvPicPr>
            <a:picLocks noChangeAspect="1"/>
          </p:cNvPicPr>
          <p:nvPr/>
        </p:nvPicPr>
        <p:blipFill>
          <a:blip r:embed="rId5"/>
          <a:stretch>
            <a:fillRect/>
          </a:stretch>
        </p:blipFill>
        <p:spPr>
          <a:xfrm>
            <a:off x="96036" y="4352443"/>
            <a:ext cx="12000552" cy="242564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45954691"/>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8334F-1E11-4B9A-B1CF-151F03EDBAAE}"/>
              </a:ext>
            </a:extLst>
          </p:cNvPr>
          <p:cNvSpPr>
            <a:spLocks noGrp="1"/>
          </p:cNvSpPr>
          <p:nvPr>
            <p:ph type="title"/>
          </p:nvPr>
        </p:nvSpPr>
        <p:spPr/>
        <p:txBody>
          <a:bodyPr/>
          <a:lstStyle/>
          <a:p>
            <a:r>
              <a:rPr lang="nl-NL"/>
              <a:t>Kuststrook IJmuiden-Texel</a:t>
            </a:r>
          </a:p>
        </p:txBody>
      </p:sp>
      <p:pic>
        <p:nvPicPr>
          <p:cNvPr id="5" name="Content Placeholder 4">
            <a:extLst>
              <a:ext uri="{FF2B5EF4-FFF2-40B4-BE49-F238E27FC236}">
                <a16:creationId xmlns:a16="http://schemas.microsoft.com/office/drawing/2014/main" id="{C21A2E7E-00CD-4009-924F-73BFC53A3A0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5945" y="1116105"/>
            <a:ext cx="5266985" cy="3724587"/>
          </a:xfrm>
        </p:spPr>
      </p:pic>
      <p:pic>
        <p:nvPicPr>
          <p:cNvPr id="10" name="Picture 9">
            <a:extLst>
              <a:ext uri="{FF2B5EF4-FFF2-40B4-BE49-F238E27FC236}">
                <a16:creationId xmlns:a16="http://schemas.microsoft.com/office/drawing/2014/main" id="{50E5A39A-01D7-4276-A269-2DF726E54B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8810" y="2483224"/>
            <a:ext cx="6059305" cy="4284880"/>
          </a:xfrm>
          <a:prstGeom prst="rect">
            <a:avLst/>
          </a:prstGeom>
        </p:spPr>
      </p:pic>
    </p:spTree>
    <p:extLst>
      <p:ext uri="{BB962C8B-B14F-4D97-AF65-F5344CB8AC3E}">
        <p14:creationId xmlns:p14="http://schemas.microsoft.com/office/powerpoint/2010/main" val="727951964"/>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D92CD-D53F-4F8F-A87E-EB6ABADD0D64}"/>
              </a:ext>
            </a:extLst>
          </p:cNvPr>
          <p:cNvSpPr>
            <a:spLocks noGrp="1"/>
          </p:cNvSpPr>
          <p:nvPr>
            <p:ph type="title"/>
          </p:nvPr>
        </p:nvSpPr>
        <p:spPr/>
        <p:txBody>
          <a:bodyPr/>
          <a:lstStyle/>
          <a:p>
            <a:r>
              <a:rPr lang="nl-NL"/>
              <a:t>Stelling</a:t>
            </a:r>
          </a:p>
        </p:txBody>
      </p:sp>
      <p:sp>
        <p:nvSpPr>
          <p:cNvPr id="3" name="Content Placeholder 2">
            <a:extLst>
              <a:ext uri="{FF2B5EF4-FFF2-40B4-BE49-F238E27FC236}">
                <a16:creationId xmlns:a16="http://schemas.microsoft.com/office/drawing/2014/main" id="{9661C7E0-D8BE-4362-9A3E-1AE925DDBF61}"/>
              </a:ext>
            </a:extLst>
          </p:cNvPr>
          <p:cNvSpPr>
            <a:spLocks noGrp="1"/>
          </p:cNvSpPr>
          <p:nvPr>
            <p:ph idx="1"/>
          </p:nvPr>
        </p:nvSpPr>
        <p:spPr>
          <a:xfrm>
            <a:off x="564010" y="1451963"/>
            <a:ext cx="11192829" cy="4603695"/>
          </a:xfrm>
        </p:spPr>
        <p:txBody>
          <a:bodyPr/>
          <a:lstStyle/>
          <a:p>
            <a:pPr marL="0" indent="0">
              <a:buNone/>
            </a:pPr>
            <a:endParaRPr lang="nl-NL"/>
          </a:p>
          <a:p>
            <a:pPr marL="0" indent="0">
              <a:buNone/>
            </a:pPr>
            <a:endParaRPr lang="nl-NL"/>
          </a:p>
          <a:p>
            <a:pPr marL="0" indent="0">
              <a:buNone/>
            </a:pPr>
            <a:endParaRPr lang="nl-NL"/>
          </a:p>
          <a:p>
            <a:pPr marL="0" indent="0">
              <a:buNone/>
            </a:pPr>
            <a:r>
              <a:rPr lang="nl-NL" sz="4800"/>
              <a:t>“</a:t>
            </a:r>
            <a:r>
              <a:rPr lang="nl-NL" sz="4800">
                <a:hlinkClick r:id="rId2"/>
              </a:rPr>
              <a:t>Zand suppleren is habitat creëren</a:t>
            </a:r>
            <a:r>
              <a:rPr lang="nl-NL" sz="4800"/>
              <a:t>”</a:t>
            </a:r>
          </a:p>
        </p:txBody>
      </p:sp>
    </p:spTree>
    <p:extLst>
      <p:ext uri="{BB962C8B-B14F-4D97-AF65-F5344CB8AC3E}">
        <p14:creationId xmlns:p14="http://schemas.microsoft.com/office/powerpoint/2010/main" val="988826640"/>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BF08C9FF-7507-4FFE-A44A-0D1E91CFEE59}"/>
              </a:ext>
            </a:extLst>
          </p:cNvPr>
          <p:cNvSpPr>
            <a:spLocks noGrp="1"/>
          </p:cNvSpPr>
          <p:nvPr>
            <p:ph type="title"/>
          </p:nvPr>
        </p:nvSpPr>
        <p:spPr>
          <a:xfrm>
            <a:off x="1205754" y="230188"/>
            <a:ext cx="4087447" cy="705713"/>
          </a:xfrm>
        </p:spPr>
        <p:txBody>
          <a:bodyPr/>
          <a:lstStyle/>
          <a:p>
            <a:pPr eaLnBrk="1" hangingPunct="1">
              <a:defRPr/>
            </a:pPr>
            <a:r>
              <a:rPr lang="nl-NL"/>
              <a:t>Nog vragen?</a:t>
            </a:r>
          </a:p>
        </p:txBody>
      </p:sp>
      <p:sp>
        <p:nvSpPr>
          <p:cNvPr id="81925" name="Tijdelijke aanduiding voor tekst 5">
            <a:extLst>
              <a:ext uri="{FF2B5EF4-FFF2-40B4-BE49-F238E27FC236}">
                <a16:creationId xmlns:a16="http://schemas.microsoft.com/office/drawing/2014/main" id="{2EE7A81F-EF48-40D5-BAAB-04E90D989092}"/>
              </a:ext>
            </a:extLst>
          </p:cNvPr>
          <p:cNvSpPr>
            <a:spLocks noGrp="1"/>
          </p:cNvSpPr>
          <p:nvPr>
            <p:ph type="body" sz="quarter" idx="17"/>
          </p:nvPr>
        </p:nvSpPr>
        <p:spPr>
          <a:xfrm>
            <a:off x="1205754" y="1548281"/>
            <a:ext cx="3821205" cy="4127500"/>
          </a:xfrm>
        </p:spPr>
        <p:txBody>
          <a:bodyPr/>
          <a:lstStyle/>
          <a:p>
            <a:pPr eaLnBrk="1" hangingPunct="1"/>
            <a:r>
              <a:rPr lang="nl-NL" altLang="en-US"/>
              <a:t>martin.baptist@wur.nl</a:t>
            </a:r>
          </a:p>
        </p:txBody>
      </p:sp>
      <p:pic>
        <p:nvPicPr>
          <p:cNvPr id="3" name="Picture Placeholder 2">
            <a:extLst>
              <a:ext uri="{FF2B5EF4-FFF2-40B4-BE49-F238E27FC236}">
                <a16:creationId xmlns:a16="http://schemas.microsoft.com/office/drawing/2014/main" id="{12184190-EA3F-4BC7-AFFA-A1892795354F}"/>
              </a:ext>
            </a:extLst>
          </p:cNvPr>
          <p:cNvPicPr>
            <a:picLocks noGrp="1" noChangeAspect="1"/>
          </p:cNvPicPr>
          <p:nvPr>
            <p:ph type="pic" sz="quarter" idx="16"/>
          </p:nvPr>
        </p:nvPicPr>
        <p:blipFill>
          <a:blip r:embed="rId3">
            <a:extLst>
              <a:ext uri="{28A0092B-C50C-407E-A947-70E740481C1C}">
                <a14:useLocalDpi xmlns:a14="http://schemas.microsoft.com/office/drawing/2010/main" val="0"/>
              </a:ext>
            </a:extLst>
          </a:blip>
          <a:srcRect l="16686" r="16686"/>
          <a:stretch/>
        </p:blipFill>
        <p:spPr>
          <a:xfrm>
            <a:off x="5725553" y="497261"/>
            <a:ext cx="5040312" cy="5040312"/>
          </a:xfrm>
        </p:spPr>
      </p:pic>
    </p:spTree>
    <p:extLst>
      <p:ext uri="{BB962C8B-B14F-4D97-AF65-F5344CB8AC3E}">
        <p14:creationId xmlns:p14="http://schemas.microsoft.com/office/powerpoint/2010/main" val="31777219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7D5C42-8AB8-F344-915C-13BB52841AB1}"/>
              </a:ext>
            </a:extLst>
          </p:cNvPr>
          <p:cNvSpPr>
            <a:spLocks noGrp="1"/>
          </p:cNvSpPr>
          <p:nvPr>
            <p:ph type="title"/>
          </p:nvPr>
        </p:nvSpPr>
        <p:spPr>
          <a:xfrm>
            <a:off x="2445402" y="3865384"/>
            <a:ext cx="8042368" cy="1468616"/>
          </a:xfrm>
        </p:spPr>
        <p:txBody>
          <a:bodyPr/>
          <a:lstStyle/>
          <a:p>
            <a:pPr algn="ctr"/>
            <a:r>
              <a:rPr lang="en-US" sz="2400">
                <a:latin typeface="+mj-lt"/>
                <a:cs typeface="Calibri Light" panose="020F0302020204030204" pitchFamily="34" charset="0"/>
              </a:rPr>
              <a:t>TKI Dutch Coastline Challenge</a:t>
            </a:r>
            <a:br>
              <a:rPr lang="en-US" sz="2400">
                <a:latin typeface="+mj-lt"/>
                <a:cs typeface="Calibri Light" panose="020F0302020204030204" pitchFamily="34" charset="0"/>
              </a:rPr>
            </a:br>
            <a:br>
              <a:rPr lang="en-US" sz="2400">
                <a:latin typeface="+mj-lt"/>
                <a:cs typeface="Calibri Light" panose="020F0302020204030204" pitchFamily="34" charset="0"/>
              </a:rPr>
            </a:br>
            <a:r>
              <a:rPr lang="en-US" sz="2400">
                <a:latin typeface="+mj-lt"/>
                <a:cs typeface="Calibri Light" panose="020F0302020204030204" pitchFamily="34" charset="0"/>
              </a:rPr>
              <a:t>Keynote </a:t>
            </a:r>
            <a:br>
              <a:rPr lang="en-US" sz="2400">
                <a:latin typeface="+mj-lt"/>
                <a:cs typeface="Calibri Light" panose="020F0302020204030204" pitchFamily="34" charset="0"/>
              </a:rPr>
            </a:br>
            <a:r>
              <a:rPr lang="en-US" sz="2400" err="1">
                <a:latin typeface="+mj-lt"/>
                <a:cs typeface="Calibri Light" panose="020F0302020204030204" pitchFamily="34" charset="0"/>
              </a:rPr>
              <a:t>Samenwerken</a:t>
            </a:r>
            <a:r>
              <a:rPr lang="en-US" sz="2400">
                <a:latin typeface="+mj-lt"/>
                <a:cs typeface="Calibri Light" panose="020F0302020204030204" pitchFamily="34" charset="0"/>
              </a:rPr>
              <a:t> </a:t>
            </a:r>
            <a:r>
              <a:rPr lang="en-US" sz="2400" err="1">
                <a:latin typeface="+mj-lt"/>
                <a:cs typeface="Calibri Light" panose="020F0302020204030204" pitchFamily="34" charset="0"/>
              </a:rPr>
              <a:t>en</a:t>
            </a:r>
            <a:r>
              <a:rPr lang="en-US" sz="2400">
                <a:latin typeface="+mj-lt"/>
                <a:cs typeface="Calibri Light" panose="020F0302020204030204" pitchFamily="34" charset="0"/>
              </a:rPr>
              <a:t> (of) </a:t>
            </a:r>
            <a:r>
              <a:rPr lang="en-US" sz="2400" err="1">
                <a:latin typeface="+mj-lt"/>
                <a:cs typeface="Calibri Light" panose="020F0302020204030204" pitchFamily="34" charset="0"/>
              </a:rPr>
              <a:t>Contracteren</a:t>
            </a:r>
            <a:r>
              <a:rPr lang="en-US" sz="2400">
                <a:latin typeface="+mj-lt"/>
                <a:cs typeface="Calibri Light" panose="020F0302020204030204" pitchFamily="34" charset="0"/>
              </a:rPr>
              <a:t> </a:t>
            </a:r>
            <a:br>
              <a:rPr lang="en-US" sz="2400">
                <a:latin typeface="+mj-lt"/>
                <a:cs typeface="Calibri Light" panose="020F0302020204030204" pitchFamily="34" charset="0"/>
              </a:rPr>
            </a:br>
            <a:br>
              <a:rPr lang="en-US">
                <a:latin typeface="+mj-lt"/>
                <a:cs typeface="Calibri Light" panose="020F0302020204030204" pitchFamily="34" charset="0"/>
              </a:rPr>
            </a:br>
            <a:r>
              <a:rPr lang="en-US">
                <a:latin typeface="+mj-lt"/>
                <a:cs typeface="Calibri Light" panose="020F0302020204030204" pitchFamily="34" charset="0"/>
              </a:rPr>
              <a:t>	</a:t>
            </a:r>
          </a:p>
        </p:txBody>
      </p:sp>
      <p:sp>
        <p:nvSpPr>
          <p:cNvPr id="6" name="Text Placeholder 5">
            <a:extLst>
              <a:ext uri="{FF2B5EF4-FFF2-40B4-BE49-F238E27FC236}">
                <a16:creationId xmlns:a16="http://schemas.microsoft.com/office/drawing/2014/main" id="{664D50EC-D165-204F-80E9-ABF5FEB5FCDB}"/>
              </a:ext>
            </a:extLst>
          </p:cNvPr>
          <p:cNvSpPr>
            <a:spLocks noGrp="1"/>
          </p:cNvSpPr>
          <p:nvPr>
            <p:ph type="body" sz="quarter" idx="13"/>
          </p:nvPr>
        </p:nvSpPr>
        <p:spPr>
          <a:xfrm>
            <a:off x="291548" y="5875151"/>
            <a:ext cx="8042067" cy="810129"/>
          </a:xfrm>
        </p:spPr>
        <p:txBody>
          <a:bodyPr/>
          <a:lstStyle/>
          <a:p>
            <a:r>
              <a:rPr lang="en-US">
                <a:latin typeface="Calibri Light" panose="020F0302020204030204" pitchFamily="34" charset="0"/>
                <a:cs typeface="Calibri Light" panose="020F0302020204030204" pitchFamily="34" charset="0"/>
              </a:rPr>
              <a:t>Hans Boes</a:t>
            </a:r>
          </a:p>
          <a:p>
            <a:r>
              <a:rPr lang="en-US">
                <a:latin typeface="Calibri Light" panose="020F0302020204030204" pitchFamily="34" charset="0"/>
                <a:cs typeface="Calibri Light" panose="020F0302020204030204" pitchFamily="34" charset="0"/>
              </a:rPr>
              <a:t>j.boes@utwente.nl</a:t>
            </a:r>
          </a:p>
        </p:txBody>
      </p:sp>
      <p:sp>
        <p:nvSpPr>
          <p:cNvPr id="7" name="Text Placeholder 6">
            <a:extLst>
              <a:ext uri="{FF2B5EF4-FFF2-40B4-BE49-F238E27FC236}">
                <a16:creationId xmlns:a16="http://schemas.microsoft.com/office/drawing/2014/main" id="{546F2BF8-804F-3A48-97E2-C83A30977396}"/>
              </a:ext>
            </a:extLst>
          </p:cNvPr>
          <p:cNvSpPr>
            <a:spLocks noGrp="1"/>
          </p:cNvSpPr>
          <p:nvPr>
            <p:ph type="body" sz="quarter" idx="14"/>
          </p:nvPr>
        </p:nvSpPr>
        <p:spPr/>
        <p:txBody>
          <a:bodyPr/>
          <a:lstStyle/>
          <a:p>
            <a:r>
              <a:rPr lang="en-US">
                <a:latin typeface="Calibri Light" panose="020F0302020204030204" pitchFamily="34" charset="0"/>
                <a:cs typeface="Calibri Light" panose="020F0302020204030204" pitchFamily="34" charset="0"/>
              </a:rPr>
              <a:t>Engineering technology | civil engineering and management</a:t>
            </a:r>
          </a:p>
        </p:txBody>
      </p:sp>
    </p:spTree>
    <p:extLst>
      <p:ext uri="{BB962C8B-B14F-4D97-AF65-F5344CB8AC3E}">
        <p14:creationId xmlns:p14="http://schemas.microsoft.com/office/powerpoint/2010/main" val="2889980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4BE22-D18E-4017-A785-BB535C92539F}"/>
              </a:ext>
            </a:extLst>
          </p:cNvPr>
          <p:cNvSpPr>
            <a:spLocks noGrp="1"/>
          </p:cNvSpPr>
          <p:nvPr>
            <p:ph type="title"/>
          </p:nvPr>
        </p:nvSpPr>
        <p:spPr>
          <a:xfrm>
            <a:off x="750886" y="539275"/>
            <a:ext cx="10517113" cy="936000"/>
          </a:xfrm>
        </p:spPr>
        <p:txBody>
          <a:bodyPr/>
          <a:lstStyle/>
          <a:p>
            <a:r>
              <a:rPr lang="nl-NL"/>
              <a:t>Wat gaan we vandaag doen?</a:t>
            </a:r>
            <a:endParaRPr lang="en-US"/>
          </a:p>
        </p:txBody>
      </p:sp>
      <p:sp>
        <p:nvSpPr>
          <p:cNvPr id="3" name="Content Placeholder 2">
            <a:extLst>
              <a:ext uri="{FF2B5EF4-FFF2-40B4-BE49-F238E27FC236}">
                <a16:creationId xmlns:a16="http://schemas.microsoft.com/office/drawing/2014/main" id="{1823420B-CB2F-47A5-A074-A3540A8521A7}"/>
              </a:ext>
            </a:extLst>
          </p:cNvPr>
          <p:cNvSpPr>
            <a:spLocks noGrp="1"/>
          </p:cNvSpPr>
          <p:nvPr>
            <p:ph idx="1"/>
          </p:nvPr>
        </p:nvSpPr>
        <p:spPr>
          <a:xfrm>
            <a:off x="618709" y="1222847"/>
            <a:ext cx="9915179" cy="4320000"/>
          </a:xfrm>
        </p:spPr>
        <p:txBody>
          <a:bodyPr/>
          <a:lstStyle/>
          <a:p>
            <a:r>
              <a:rPr lang="nl-NL">
                <a:solidFill>
                  <a:srgbClr val="00B050"/>
                </a:solidFill>
              </a:rPr>
              <a:t>9:30-10:30 Introductie TKI-Dutch Coastline Challenge (Wiebe de Boer, Projectleider, Deltares)</a:t>
            </a:r>
          </a:p>
          <a:p>
            <a:r>
              <a:rPr lang="nl-NL"/>
              <a:t>10:30-11:00 Koffiepauze</a:t>
            </a:r>
            <a:endParaRPr lang="en-US"/>
          </a:p>
          <a:p>
            <a:pPr lvl="0"/>
            <a:r>
              <a:rPr lang="nl-NL"/>
              <a:t>11:00-11:20 </a:t>
            </a:r>
            <a:r>
              <a:rPr lang="nl-NL" err="1"/>
              <a:t>Keynote</a:t>
            </a:r>
            <a:r>
              <a:rPr lang="nl-NL"/>
              <a:t> opschaling kustonderhoud (Petra Goessen, HHNK)</a:t>
            </a:r>
            <a:endParaRPr lang="en-US"/>
          </a:p>
          <a:p>
            <a:pPr lvl="0"/>
            <a:r>
              <a:rPr lang="nl-NL"/>
              <a:t>11:20-11:40 </a:t>
            </a:r>
            <a:r>
              <a:rPr lang="nl-NL" err="1"/>
              <a:t>Keynote</a:t>
            </a:r>
            <a:r>
              <a:rPr lang="nl-NL"/>
              <a:t> </a:t>
            </a:r>
            <a:r>
              <a:rPr lang="nl-NL" err="1"/>
              <a:t>natuurinclusief</a:t>
            </a:r>
            <a:r>
              <a:rPr lang="nl-NL"/>
              <a:t> kustonderhoud (Martin Baptist, WMR)</a:t>
            </a:r>
            <a:endParaRPr lang="en-US"/>
          </a:p>
          <a:p>
            <a:pPr lvl="0"/>
            <a:r>
              <a:rPr lang="nl-NL"/>
              <a:t>11:40-12:00 </a:t>
            </a:r>
            <a:r>
              <a:rPr lang="nl-NL" err="1"/>
              <a:t>Keynote</a:t>
            </a:r>
            <a:r>
              <a:rPr lang="nl-NL"/>
              <a:t> samenwerken &amp; contracten (Hans Boes, Universiteit Twente)</a:t>
            </a:r>
            <a:endParaRPr lang="en-US"/>
          </a:p>
          <a:p>
            <a:pPr lvl="0"/>
            <a:r>
              <a:rPr lang="nl-NL"/>
              <a:t>12:00-12:15 Plenaire discussie (gefaciliteerd door Jaap de Koning)</a:t>
            </a:r>
            <a:endParaRPr lang="en-US"/>
          </a:p>
          <a:p>
            <a:pPr lvl="0"/>
            <a:r>
              <a:rPr lang="nl-NL"/>
              <a:t>12:15-12:30 Afronding plenair deel en instructie lunch/break-outs (Jaap de Koning)</a:t>
            </a:r>
            <a:endParaRPr lang="en-US"/>
          </a:p>
          <a:p>
            <a:pPr lvl="0"/>
            <a:r>
              <a:rPr lang="nl-NL"/>
              <a:t>12:30-13:30 Lunchpauze</a:t>
            </a:r>
            <a:endParaRPr lang="en-US"/>
          </a:p>
          <a:p>
            <a:pPr lvl="0"/>
            <a:r>
              <a:rPr lang="nl-NL"/>
              <a:t>13:30-15:00 Break-outs deel 1 – </a:t>
            </a:r>
            <a:r>
              <a:rPr lang="nl-NL" err="1"/>
              <a:t>incl</a:t>
            </a:r>
            <a:r>
              <a:rPr lang="nl-NL"/>
              <a:t> koffiepauze </a:t>
            </a:r>
            <a:endParaRPr lang="en-US"/>
          </a:p>
          <a:p>
            <a:pPr lvl="0"/>
            <a:r>
              <a:rPr lang="nl-NL"/>
              <a:t>15:00-16:00 Break-outs deel 2 – kruisbestuiving </a:t>
            </a:r>
            <a:endParaRPr lang="en-US"/>
          </a:p>
          <a:p>
            <a:pPr lvl="0"/>
            <a:r>
              <a:rPr lang="nl-NL"/>
              <a:t>16:00-16:15 Terugkoppeling break-outs (Jaap de Koning, break-out facilitators)</a:t>
            </a:r>
            <a:endParaRPr lang="en-US"/>
          </a:p>
          <a:p>
            <a:pPr lvl="0"/>
            <a:r>
              <a:rPr lang="nl-NL"/>
              <a:t>16:15-16:30 Afsluiting, vooruitblik en dankwoord (Wiebe de Boer)</a:t>
            </a:r>
            <a:endParaRPr lang="en-US"/>
          </a:p>
          <a:p>
            <a:pPr lvl="0"/>
            <a:r>
              <a:rPr lang="nl-NL"/>
              <a:t>16:30 Borrel</a:t>
            </a:r>
            <a:endParaRPr lang="en-US"/>
          </a:p>
          <a:p>
            <a:endParaRPr lang="en-US" sz="1800">
              <a:highlight>
                <a:srgbClr val="FFFF00"/>
              </a:highlight>
            </a:endParaRPr>
          </a:p>
        </p:txBody>
      </p:sp>
      <p:sp>
        <p:nvSpPr>
          <p:cNvPr id="4" name="Date Placeholder 3">
            <a:extLst>
              <a:ext uri="{FF2B5EF4-FFF2-40B4-BE49-F238E27FC236}">
                <a16:creationId xmlns:a16="http://schemas.microsoft.com/office/drawing/2014/main" id="{6015A6D3-4429-494A-9409-D543D7F96828}"/>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4D5BD398-5ADB-481F-8A0E-D6376808D4A4}"/>
              </a:ext>
            </a:extLst>
          </p:cNvPr>
          <p:cNvSpPr>
            <a:spLocks noGrp="1"/>
          </p:cNvSpPr>
          <p:nvPr>
            <p:ph type="sldNum" sz="quarter" idx="12"/>
          </p:nvPr>
        </p:nvSpPr>
        <p:spPr/>
        <p:txBody>
          <a:bodyPr/>
          <a:lstStyle/>
          <a:p>
            <a:fld id="{F42B3F14-D836-496B-80A2-23BE75BD68CB}" type="slidenum">
              <a:rPr lang="nl-NL" smtClean="0"/>
              <a:t>7</a:t>
            </a:fld>
            <a:endParaRPr lang="nl-NL"/>
          </a:p>
        </p:txBody>
      </p:sp>
      <p:pic>
        <p:nvPicPr>
          <p:cNvPr id="6" name="Picture 6" descr="Afbeeldingsresultaat voor logo verenging van waterbouwers">
            <a:extLst>
              <a:ext uri="{FF2B5EF4-FFF2-40B4-BE49-F238E27FC236}">
                <a16:creationId xmlns:a16="http://schemas.microsoft.com/office/drawing/2014/main" id="{786B9BC7-989A-485C-AEB2-299228130F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Afbeeldingsresultaat voor logo Ecoshape">
            <a:extLst>
              <a:ext uri="{FF2B5EF4-FFF2-40B4-BE49-F238E27FC236}">
                <a16:creationId xmlns:a16="http://schemas.microsoft.com/office/drawing/2014/main" id="{22F46F39-138C-418E-B065-48FAE53B53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Afbeeldingsresultaat voor logo TU Delft">
            <a:extLst>
              <a:ext uri="{FF2B5EF4-FFF2-40B4-BE49-F238E27FC236}">
                <a16:creationId xmlns:a16="http://schemas.microsoft.com/office/drawing/2014/main" id="{B384308B-19C0-4D83-B333-902F88067F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jkswaterstaat-logo-nl - AA-Planadvies">
            <a:extLst>
              <a:ext uri="{FF2B5EF4-FFF2-40B4-BE49-F238E27FC236}">
                <a16:creationId xmlns:a16="http://schemas.microsoft.com/office/drawing/2014/main" id="{B29AE00C-8B4B-42DF-AD88-9559D077DF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6CF7F7D4-BE34-4B36-BA1D-079DE378072C}"/>
              </a:ext>
            </a:extLst>
          </p:cNvPr>
          <p:cNvSpPr txBox="1"/>
          <p:nvPr/>
        </p:nvSpPr>
        <p:spPr>
          <a:xfrm>
            <a:off x="10463003" y="1167882"/>
            <a:ext cx="1633728" cy="369332"/>
          </a:xfrm>
          <a:prstGeom prst="rect">
            <a:avLst/>
          </a:prstGeom>
          <a:noFill/>
        </p:spPr>
        <p:txBody>
          <a:bodyPr wrap="square" rtlCol="0">
            <a:spAutoFit/>
          </a:bodyPr>
          <a:lstStyle/>
          <a:p>
            <a:r>
              <a:rPr lang="nl-NL" b="1">
                <a:solidFill>
                  <a:srgbClr val="00B050"/>
                </a:solidFill>
              </a:rPr>
              <a:t>Informeren</a:t>
            </a:r>
            <a:endParaRPr lang="en-US" b="1">
              <a:solidFill>
                <a:srgbClr val="00B050"/>
              </a:solidFill>
            </a:endParaRPr>
          </a:p>
        </p:txBody>
      </p:sp>
      <p:sp>
        <p:nvSpPr>
          <p:cNvPr id="16" name="Right Brace 15">
            <a:extLst>
              <a:ext uri="{FF2B5EF4-FFF2-40B4-BE49-F238E27FC236}">
                <a16:creationId xmlns:a16="http://schemas.microsoft.com/office/drawing/2014/main" id="{B3083FB2-48F6-4BBE-BC32-7D850F6619EB}"/>
              </a:ext>
            </a:extLst>
          </p:cNvPr>
          <p:cNvSpPr/>
          <p:nvPr/>
        </p:nvSpPr>
        <p:spPr>
          <a:xfrm>
            <a:off x="9610859" y="1975104"/>
            <a:ext cx="841248" cy="1407743"/>
          </a:xfrm>
          <a:prstGeom prst="rightBrace">
            <a:avLst>
              <a:gd name="adj1" fmla="val 8333"/>
              <a:gd name="adj2" fmla="val 49351"/>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a:extLst>
              <a:ext uri="{FF2B5EF4-FFF2-40B4-BE49-F238E27FC236}">
                <a16:creationId xmlns:a16="http://schemas.microsoft.com/office/drawing/2014/main" id="{517F183A-36BC-4804-B591-35C0E5CFA70B}"/>
              </a:ext>
            </a:extLst>
          </p:cNvPr>
          <p:cNvSpPr txBox="1"/>
          <p:nvPr/>
        </p:nvSpPr>
        <p:spPr>
          <a:xfrm>
            <a:off x="10524155" y="2494309"/>
            <a:ext cx="1633728" cy="369332"/>
          </a:xfrm>
          <a:prstGeom prst="rect">
            <a:avLst/>
          </a:prstGeom>
          <a:noFill/>
        </p:spPr>
        <p:txBody>
          <a:bodyPr wrap="square" rtlCol="0">
            <a:spAutoFit/>
          </a:bodyPr>
          <a:lstStyle/>
          <a:p>
            <a:r>
              <a:rPr lang="nl-NL" b="1"/>
              <a:t>Inspireren</a:t>
            </a:r>
            <a:endParaRPr lang="en-US" b="1"/>
          </a:p>
        </p:txBody>
      </p:sp>
      <p:sp>
        <p:nvSpPr>
          <p:cNvPr id="20" name="Right Brace 19">
            <a:extLst>
              <a:ext uri="{FF2B5EF4-FFF2-40B4-BE49-F238E27FC236}">
                <a16:creationId xmlns:a16="http://schemas.microsoft.com/office/drawing/2014/main" id="{F9333344-17C0-48BE-9F32-25DC624EBF7C}"/>
              </a:ext>
            </a:extLst>
          </p:cNvPr>
          <p:cNvSpPr/>
          <p:nvPr/>
        </p:nvSpPr>
        <p:spPr>
          <a:xfrm>
            <a:off x="9567635" y="4080507"/>
            <a:ext cx="841248" cy="784102"/>
          </a:xfrm>
          <a:prstGeom prst="rightBrace">
            <a:avLst>
              <a:gd name="adj1" fmla="val 8333"/>
              <a:gd name="adj2" fmla="val 49351"/>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a:extLst>
              <a:ext uri="{FF2B5EF4-FFF2-40B4-BE49-F238E27FC236}">
                <a16:creationId xmlns:a16="http://schemas.microsoft.com/office/drawing/2014/main" id="{FCD63E4A-6602-457D-A256-66010D49EF56}"/>
              </a:ext>
            </a:extLst>
          </p:cNvPr>
          <p:cNvSpPr txBox="1"/>
          <p:nvPr/>
        </p:nvSpPr>
        <p:spPr>
          <a:xfrm>
            <a:off x="10498446" y="4287892"/>
            <a:ext cx="1633728" cy="369332"/>
          </a:xfrm>
          <a:prstGeom prst="rect">
            <a:avLst/>
          </a:prstGeom>
          <a:noFill/>
        </p:spPr>
        <p:txBody>
          <a:bodyPr wrap="square" rtlCol="0">
            <a:spAutoFit/>
          </a:bodyPr>
          <a:lstStyle/>
          <a:p>
            <a:r>
              <a:rPr lang="nl-NL" b="1"/>
              <a:t>Co-creëren</a:t>
            </a:r>
            <a:endParaRPr lang="en-US" b="1"/>
          </a:p>
        </p:txBody>
      </p:sp>
      <p:sp>
        <p:nvSpPr>
          <p:cNvPr id="22" name="TextBox 21">
            <a:extLst>
              <a:ext uri="{FF2B5EF4-FFF2-40B4-BE49-F238E27FC236}">
                <a16:creationId xmlns:a16="http://schemas.microsoft.com/office/drawing/2014/main" id="{1CE198D7-02CF-40DF-A152-3DD2AE25C74E}"/>
              </a:ext>
            </a:extLst>
          </p:cNvPr>
          <p:cNvSpPr txBox="1"/>
          <p:nvPr/>
        </p:nvSpPr>
        <p:spPr>
          <a:xfrm>
            <a:off x="10496494" y="5729611"/>
            <a:ext cx="1633728" cy="369332"/>
          </a:xfrm>
          <a:prstGeom prst="rect">
            <a:avLst/>
          </a:prstGeom>
          <a:noFill/>
        </p:spPr>
        <p:txBody>
          <a:bodyPr wrap="square" rtlCol="0">
            <a:spAutoFit/>
          </a:bodyPr>
          <a:lstStyle/>
          <a:p>
            <a:r>
              <a:rPr lang="nl-NL" b="1"/>
              <a:t>Netwerken</a:t>
            </a:r>
            <a:endParaRPr lang="en-US" b="1"/>
          </a:p>
        </p:txBody>
      </p:sp>
    </p:spTree>
    <p:extLst>
      <p:ext uri="{BB962C8B-B14F-4D97-AF65-F5344CB8AC3E}">
        <p14:creationId xmlns:p14="http://schemas.microsoft.com/office/powerpoint/2010/main" val="244907996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29518AB0-E74C-4B9D-9598-52CB7D32D6F5}"/>
              </a:ext>
            </a:extLst>
          </p:cNvPr>
          <p:cNvSpPr/>
          <p:nvPr/>
        </p:nvSpPr>
        <p:spPr>
          <a:xfrm>
            <a:off x="0" y="6388100"/>
            <a:ext cx="2250578" cy="1054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le 1">
            <a:extLst>
              <a:ext uri="{FF2B5EF4-FFF2-40B4-BE49-F238E27FC236}">
                <a16:creationId xmlns:a16="http://schemas.microsoft.com/office/drawing/2014/main" id="{5275BE7E-1A8F-407D-B20E-16A57239D9DF}"/>
              </a:ext>
            </a:extLst>
          </p:cNvPr>
          <p:cNvSpPr>
            <a:spLocks noGrp="1"/>
          </p:cNvSpPr>
          <p:nvPr>
            <p:ph type="title"/>
          </p:nvPr>
        </p:nvSpPr>
        <p:spPr>
          <a:xfrm>
            <a:off x="-1148080" y="1070390"/>
            <a:ext cx="12192000" cy="658791"/>
          </a:xfrm>
        </p:spPr>
        <p:txBody>
          <a:bodyPr/>
          <a:lstStyle/>
          <a:p>
            <a:pPr algn="ctr"/>
            <a:r>
              <a:rPr lang="en-GB" err="1">
                <a:latin typeface="Calibri Light" panose="020F0302020204030204" pitchFamily="34" charset="0"/>
                <a:cs typeface="Calibri Light" panose="020F0302020204030204" pitchFamily="34" charset="0"/>
              </a:rPr>
              <a:t>Introductie</a:t>
            </a:r>
            <a:endParaRPr lang="nl-NL">
              <a:latin typeface="Calibri Light" panose="020F0302020204030204" pitchFamily="34" charset="0"/>
              <a:cs typeface="Calibri Light" panose="020F0302020204030204" pitchFamily="34" charset="0"/>
            </a:endParaRPr>
          </a:p>
        </p:txBody>
      </p:sp>
      <p:sp>
        <p:nvSpPr>
          <p:cNvPr id="3" name="Slide Number Placeholder 2">
            <a:extLst>
              <a:ext uri="{FF2B5EF4-FFF2-40B4-BE49-F238E27FC236}">
                <a16:creationId xmlns:a16="http://schemas.microsoft.com/office/drawing/2014/main" id="{37CA75E7-5B19-430F-A5A6-BE198F0AA1FA}"/>
              </a:ext>
            </a:extLst>
          </p:cNvPr>
          <p:cNvSpPr>
            <a:spLocks noGrp="1"/>
          </p:cNvSpPr>
          <p:nvPr>
            <p:ph type="sldNum" sz="quarter" idx="10"/>
          </p:nvPr>
        </p:nvSpPr>
        <p:spPr>
          <a:ln>
            <a:solidFill>
              <a:schemeClr val="accent5"/>
            </a:solidFill>
          </a:ln>
        </p:spPr>
        <p:txBody>
          <a:bodyPr/>
          <a:lstStyle/>
          <a:p>
            <a:fld id="{6586D83B-F5E2-6149-B7DD-0F6F1BA75908}" type="slidenum">
              <a:rPr lang="en-US" smtClean="0"/>
              <a:pPr/>
              <a:t>70</a:t>
            </a:fld>
            <a:endParaRPr lang="en-US"/>
          </a:p>
        </p:txBody>
      </p:sp>
      <p:sp>
        <p:nvSpPr>
          <p:cNvPr id="42" name="TextBox 41">
            <a:extLst>
              <a:ext uri="{FF2B5EF4-FFF2-40B4-BE49-F238E27FC236}">
                <a16:creationId xmlns:a16="http://schemas.microsoft.com/office/drawing/2014/main" id="{E3C0D57B-3DD5-480B-A538-6D8F87935E3C}"/>
              </a:ext>
            </a:extLst>
          </p:cNvPr>
          <p:cNvSpPr txBox="1"/>
          <p:nvPr/>
        </p:nvSpPr>
        <p:spPr>
          <a:xfrm>
            <a:off x="3467925" y="3059668"/>
            <a:ext cx="5919915" cy="2031325"/>
          </a:xfrm>
          <a:prstGeom prst="rect">
            <a:avLst/>
          </a:prstGeom>
          <a:noFill/>
        </p:spPr>
        <p:txBody>
          <a:bodyPr wrap="square" rtlCol="0">
            <a:spAutoFit/>
          </a:bodyPr>
          <a:lstStyle/>
          <a:p>
            <a:r>
              <a:rPr lang="en-GB" b="1">
                <a:latin typeface="Calibri Light" panose="020F0302020204030204" pitchFamily="34" charset="0"/>
                <a:cs typeface="Calibri Light" panose="020F0302020204030204" pitchFamily="34" charset="0"/>
              </a:rPr>
              <a:t>Film Studio Peking (</a:t>
            </a:r>
            <a:r>
              <a:rPr lang="en-GB" b="1" err="1">
                <a:latin typeface="Calibri Light" panose="020F0302020204030204" pitchFamily="34" charset="0"/>
                <a:cs typeface="Calibri Light" panose="020F0302020204030204" pitchFamily="34" charset="0"/>
              </a:rPr>
              <a:t>vanaf</a:t>
            </a:r>
            <a:r>
              <a:rPr lang="en-GB" b="1">
                <a:latin typeface="Calibri Light" panose="020F0302020204030204" pitchFamily="34" charset="0"/>
                <a:cs typeface="Calibri Light" panose="020F0302020204030204" pitchFamily="34" charset="0"/>
              </a:rPr>
              <a:t> min. 39 tot min. 42.30) </a:t>
            </a:r>
          </a:p>
          <a:p>
            <a:r>
              <a:rPr lang="en-GB" b="1">
                <a:latin typeface="Calibri Light" panose="020F0302020204030204" pitchFamily="34" charset="0"/>
                <a:cs typeface="Calibri Light" panose="020F0302020204030204" pitchFamily="34" charset="0"/>
              </a:rPr>
              <a:t>Jan </a:t>
            </a:r>
            <a:r>
              <a:rPr lang="en-GB" b="1" err="1">
                <a:latin typeface="Calibri Light" panose="020F0302020204030204" pitchFamily="34" charset="0"/>
                <a:cs typeface="Calibri Light" panose="020F0302020204030204" pitchFamily="34" charset="0"/>
              </a:rPr>
              <a:t>Roelfs</a:t>
            </a:r>
            <a:r>
              <a:rPr lang="en-GB" b="1">
                <a:latin typeface="Calibri Light" panose="020F0302020204030204" pitchFamily="34" charset="0"/>
                <a:cs typeface="Calibri Light" panose="020F0302020204030204" pitchFamily="34" charset="0"/>
              </a:rPr>
              <a:t> : </a:t>
            </a:r>
            <a:r>
              <a:rPr lang="en-GB" b="1" err="1">
                <a:latin typeface="Calibri Light" panose="020F0302020204030204" pitchFamily="34" charset="0"/>
                <a:cs typeface="Calibri Light" panose="020F0302020204030204" pitchFamily="34" charset="0"/>
              </a:rPr>
              <a:t>Noors</a:t>
            </a:r>
            <a:r>
              <a:rPr lang="en-GB" b="1">
                <a:latin typeface="Calibri Light" panose="020F0302020204030204" pitchFamily="34" charset="0"/>
                <a:cs typeface="Calibri Light" panose="020F0302020204030204" pitchFamily="34" charset="0"/>
              </a:rPr>
              <a:t> </a:t>
            </a:r>
            <a:r>
              <a:rPr lang="en-GB" b="1" err="1">
                <a:latin typeface="Calibri Light" panose="020F0302020204030204" pitchFamily="34" charset="0"/>
                <a:cs typeface="Calibri Light" panose="020F0302020204030204" pitchFamily="34" charset="0"/>
              </a:rPr>
              <a:t>Topsportmodel</a:t>
            </a:r>
            <a:endParaRPr lang="en-GB" b="1">
              <a:latin typeface="Calibri Light" panose="020F0302020204030204" pitchFamily="34" charset="0"/>
              <a:cs typeface="Calibri Light" panose="020F0302020204030204" pitchFamily="34" charset="0"/>
            </a:endParaRPr>
          </a:p>
          <a:p>
            <a:r>
              <a:rPr lang="nl-NL" u="sng">
                <a:hlinkClick r:id="rId3"/>
              </a:rPr>
              <a:t>NOS OS Studio Peking gemist? Start met kijken op NPO Start</a:t>
            </a:r>
            <a:endParaRPr lang="nl-NL" u="sng"/>
          </a:p>
          <a:p>
            <a:endParaRPr lang="nl-NL"/>
          </a:p>
          <a:p>
            <a:endParaRPr lang="en-GB" b="1">
              <a:latin typeface="Calibri Light" panose="020F0302020204030204" pitchFamily="34" charset="0"/>
              <a:cs typeface="Calibri Light" panose="020F0302020204030204" pitchFamily="34" charset="0"/>
            </a:endParaRPr>
          </a:p>
          <a:p>
            <a:endParaRPr lang="nl-NL" b="1">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842028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5BE7E-1A8F-407D-B20E-16A57239D9DF}"/>
              </a:ext>
            </a:extLst>
          </p:cNvPr>
          <p:cNvSpPr>
            <a:spLocks noGrp="1"/>
          </p:cNvSpPr>
          <p:nvPr>
            <p:ph type="title"/>
          </p:nvPr>
        </p:nvSpPr>
        <p:spPr>
          <a:xfrm>
            <a:off x="0" y="761655"/>
            <a:ext cx="12192000" cy="658791"/>
          </a:xfrm>
        </p:spPr>
        <p:txBody>
          <a:bodyPr/>
          <a:lstStyle/>
          <a:p>
            <a:pPr algn="ctr"/>
            <a:r>
              <a:rPr lang="en-GB" err="1">
                <a:latin typeface="Calibri Light" panose="020F0302020204030204" pitchFamily="34" charset="0"/>
                <a:cs typeface="Calibri Light" panose="020F0302020204030204" pitchFamily="34" charset="0"/>
              </a:rPr>
              <a:t>Noors</a:t>
            </a:r>
            <a:r>
              <a:rPr lang="en-GB">
                <a:latin typeface="Calibri Light" panose="020F0302020204030204" pitchFamily="34" charset="0"/>
                <a:cs typeface="Calibri Light" panose="020F0302020204030204" pitchFamily="34" charset="0"/>
              </a:rPr>
              <a:t> </a:t>
            </a:r>
            <a:r>
              <a:rPr lang="en-GB" err="1">
                <a:latin typeface="Calibri Light" panose="020F0302020204030204" pitchFamily="34" charset="0"/>
                <a:cs typeface="Calibri Light" panose="020F0302020204030204" pitchFamily="34" charset="0"/>
              </a:rPr>
              <a:t>Topsportmodel</a:t>
            </a:r>
            <a:endParaRPr lang="nl-NL">
              <a:latin typeface="Calibri Light" panose="020F0302020204030204" pitchFamily="34" charset="0"/>
              <a:cs typeface="Calibri Light" panose="020F0302020204030204" pitchFamily="34" charset="0"/>
            </a:endParaRPr>
          </a:p>
        </p:txBody>
      </p:sp>
      <p:sp>
        <p:nvSpPr>
          <p:cNvPr id="3" name="Slide Number Placeholder 2">
            <a:extLst>
              <a:ext uri="{FF2B5EF4-FFF2-40B4-BE49-F238E27FC236}">
                <a16:creationId xmlns:a16="http://schemas.microsoft.com/office/drawing/2014/main" id="{37CA75E7-5B19-430F-A5A6-BE198F0AA1FA}"/>
              </a:ext>
            </a:extLst>
          </p:cNvPr>
          <p:cNvSpPr>
            <a:spLocks noGrp="1"/>
          </p:cNvSpPr>
          <p:nvPr>
            <p:ph type="sldNum" sz="quarter" idx="10"/>
          </p:nvPr>
        </p:nvSpPr>
        <p:spPr>
          <a:ln>
            <a:solidFill>
              <a:schemeClr val="accent5"/>
            </a:solidFill>
          </a:ln>
        </p:spPr>
        <p:txBody>
          <a:bodyPr/>
          <a:lstStyle/>
          <a:p>
            <a:fld id="{6586D83B-F5E2-6149-B7DD-0F6F1BA75908}" type="slidenum">
              <a:rPr lang="en-US" smtClean="0"/>
              <a:pPr/>
              <a:t>71</a:t>
            </a:fld>
            <a:endParaRPr lang="en-US"/>
          </a:p>
        </p:txBody>
      </p:sp>
      <p:sp>
        <p:nvSpPr>
          <p:cNvPr id="29" name="TextBox 28">
            <a:extLst>
              <a:ext uri="{FF2B5EF4-FFF2-40B4-BE49-F238E27FC236}">
                <a16:creationId xmlns:a16="http://schemas.microsoft.com/office/drawing/2014/main" id="{975D52C9-E4AD-4167-9873-CA1054529656}"/>
              </a:ext>
            </a:extLst>
          </p:cNvPr>
          <p:cNvSpPr txBox="1"/>
          <p:nvPr/>
        </p:nvSpPr>
        <p:spPr>
          <a:xfrm>
            <a:off x="2183194" y="2079456"/>
            <a:ext cx="8169266" cy="4308872"/>
          </a:xfrm>
          <a:prstGeom prst="rect">
            <a:avLst/>
          </a:prstGeom>
          <a:noFill/>
        </p:spPr>
        <p:txBody>
          <a:bodyPr wrap="square" rtlCol="0">
            <a:spAutoFit/>
          </a:bodyPr>
          <a:lstStyle/>
          <a:p>
            <a:pPr marL="285750" indent="-285750">
              <a:buFont typeface="Arial" panose="020B0604020202020204" pitchFamily="34" charset="0"/>
              <a:buChar char="•"/>
            </a:pPr>
            <a:r>
              <a:rPr lang="en-GB" sz="2000" err="1">
                <a:latin typeface="Calibri" panose="020F0502020204030204" pitchFamily="34" charset="0"/>
                <a:cs typeface="Calibri" panose="020F0502020204030204" pitchFamily="34" charset="0"/>
              </a:rPr>
              <a:t>Holistische</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benadering</a:t>
            </a:r>
            <a:r>
              <a:rPr lang="en-GB" sz="2000">
                <a:latin typeface="Calibri" panose="020F0502020204030204" pitchFamily="34" charset="0"/>
                <a:cs typeface="Calibri" panose="020F0502020204030204" pitchFamily="34" charset="0"/>
              </a:rPr>
              <a:t> : </a:t>
            </a:r>
            <a:r>
              <a:rPr lang="en-GB" sz="2000" err="1">
                <a:latin typeface="Calibri" panose="020F0502020204030204" pitchFamily="34" charset="0"/>
                <a:cs typeface="Calibri" panose="020F0502020204030204" pitchFamily="34" charset="0"/>
              </a:rPr>
              <a:t>oosterse</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filosofie</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en</a:t>
            </a:r>
            <a:r>
              <a:rPr lang="en-GB" sz="2000">
                <a:latin typeface="Calibri" panose="020F0502020204030204" pitchFamily="34" charset="0"/>
                <a:cs typeface="Calibri" panose="020F0502020204030204" pitchFamily="34" charset="0"/>
              </a:rPr>
              <a:t> westers </a:t>
            </a:r>
            <a:r>
              <a:rPr lang="en-GB" sz="2000" err="1">
                <a:latin typeface="Calibri" panose="020F0502020204030204" pitchFamily="34" charset="0"/>
                <a:cs typeface="Calibri" panose="020F0502020204030204" pitchFamily="34" charset="0"/>
              </a:rPr>
              <a:t>topsportmodel</a:t>
            </a:r>
            <a:endParaRPr lang="en-GB" sz="200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2000">
                <a:latin typeface="Calibri" panose="020F0502020204030204" pitchFamily="34" charset="0"/>
                <a:cs typeface="Calibri" panose="020F0502020204030204" pitchFamily="34" charset="0"/>
              </a:rPr>
              <a:t>Calgary 1988 </a:t>
            </a:r>
            <a:r>
              <a:rPr lang="en-GB" sz="2000" err="1">
                <a:latin typeface="Calibri" panose="020F0502020204030204" pitchFamily="34" charset="0"/>
                <a:cs typeface="Calibri" panose="020F0502020204030204" pitchFamily="34" charset="0"/>
              </a:rPr>
              <a:t>slechts</a:t>
            </a:r>
            <a:r>
              <a:rPr lang="en-GB" sz="2000">
                <a:latin typeface="Calibri" panose="020F0502020204030204" pitchFamily="34" charset="0"/>
                <a:cs typeface="Calibri" panose="020F0502020204030204" pitchFamily="34" charset="0"/>
              </a:rPr>
              <a:t> 5 </a:t>
            </a:r>
            <a:r>
              <a:rPr lang="en-GB" sz="2000" err="1">
                <a:latin typeface="Calibri" panose="020F0502020204030204" pitchFamily="34" charset="0"/>
                <a:cs typeface="Calibri" panose="020F0502020204030204" pitchFamily="34" charset="0"/>
              </a:rPr>
              <a:t>medailles</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geen</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goud</a:t>
            </a:r>
            <a:endParaRPr lang="en-GB" sz="200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2000" err="1">
                <a:latin typeface="Calibri" panose="020F0502020204030204" pitchFamily="34" charset="0"/>
                <a:cs typeface="Calibri" panose="020F0502020204030204" pitchFamily="34" charset="0"/>
              </a:rPr>
              <a:t>Duurzame</a:t>
            </a:r>
            <a:r>
              <a:rPr lang="en-GB" sz="2000" b="1">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aanpak</a:t>
            </a:r>
            <a:r>
              <a:rPr lang="en-GB" sz="2000" b="1">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richting</a:t>
            </a:r>
            <a:r>
              <a:rPr lang="en-GB" sz="2000">
                <a:latin typeface="Calibri" panose="020F0502020204030204" pitchFamily="34" charset="0"/>
                <a:cs typeface="Calibri" panose="020F0502020204030204" pitchFamily="34" charset="0"/>
              </a:rPr>
              <a:t> 1994, Lillehammer (10 x </a:t>
            </a:r>
            <a:r>
              <a:rPr lang="en-GB" sz="2000" err="1">
                <a:latin typeface="Calibri" panose="020F0502020204030204" pitchFamily="34" charset="0"/>
                <a:cs typeface="Calibri" panose="020F0502020204030204" pitchFamily="34" charset="0"/>
              </a:rPr>
              <a:t>goud</a:t>
            </a:r>
            <a:r>
              <a:rPr lang="en-GB" sz="200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GB" sz="2000" err="1">
                <a:latin typeface="Calibri" panose="020F0502020204030204" pitchFamily="34" charset="0"/>
                <a:cs typeface="Calibri" panose="020F0502020204030204" pitchFamily="34" charset="0"/>
              </a:rPr>
              <a:t>Plezier</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staat</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voorop</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niet</a:t>
            </a:r>
            <a:r>
              <a:rPr lang="en-GB" sz="2000">
                <a:latin typeface="Calibri" panose="020F0502020204030204" pitchFamily="34" charset="0"/>
                <a:cs typeface="Calibri" panose="020F0502020204030204" pitchFamily="34" charset="0"/>
              </a:rPr>
              <a:t> de </a:t>
            </a:r>
            <a:r>
              <a:rPr lang="en-GB" sz="2000" err="1">
                <a:latin typeface="Calibri" panose="020F0502020204030204" pitchFamily="34" charset="0"/>
                <a:cs typeface="Calibri" panose="020F0502020204030204" pitchFamily="34" charset="0"/>
              </a:rPr>
              <a:t>prestatie</a:t>
            </a:r>
            <a:r>
              <a:rPr lang="en-GB" sz="200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GB" sz="2000" err="1">
                <a:latin typeface="Calibri" panose="020F0502020204030204" pitchFamily="34" charset="0"/>
                <a:cs typeface="Calibri" panose="020F0502020204030204" pitchFamily="34" charset="0"/>
              </a:rPr>
              <a:t>Vanuit</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plezier</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naar</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succes</a:t>
            </a:r>
            <a:endParaRPr lang="en-GB" sz="200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2000">
                <a:latin typeface="Calibri" panose="020F0502020204030204" pitchFamily="34" charset="0"/>
                <a:cs typeface="Calibri" panose="020F0502020204030204" pitchFamily="34" charset="0"/>
              </a:rPr>
              <a:t>Brede </a:t>
            </a:r>
            <a:r>
              <a:rPr lang="en-GB" sz="2000" err="1">
                <a:latin typeface="Calibri" panose="020F0502020204030204" pitchFamily="34" charset="0"/>
                <a:cs typeface="Calibri" panose="020F0502020204030204" pitchFamily="34" charset="0"/>
              </a:rPr>
              <a:t>orientatie</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mensen</a:t>
            </a:r>
            <a:r>
              <a:rPr lang="en-GB" sz="2000">
                <a:latin typeface="Calibri" panose="020F0502020204030204" pitchFamily="34" charset="0"/>
                <a:cs typeface="Calibri" panose="020F0502020204030204" pitchFamily="34" charset="0"/>
              </a:rPr>
              <a:t>/</a:t>
            </a:r>
            <a:r>
              <a:rPr lang="en-GB" sz="2000" err="1">
                <a:latin typeface="Calibri" panose="020F0502020204030204" pitchFamily="34" charset="0"/>
                <a:cs typeface="Calibri" panose="020F0502020204030204" pitchFamily="34" charset="0"/>
              </a:rPr>
              <a:t>kinderen</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dat</a:t>
            </a:r>
            <a:r>
              <a:rPr lang="en-GB" sz="2000">
                <a:latin typeface="Calibri" panose="020F0502020204030204" pitchFamily="34" charset="0"/>
                <a:cs typeface="Calibri" panose="020F0502020204030204" pitchFamily="34" charset="0"/>
              </a:rPr>
              <a:t> laten </a:t>
            </a:r>
            <a:r>
              <a:rPr lang="en-GB" sz="2000" err="1">
                <a:latin typeface="Calibri" panose="020F0502020204030204" pitchFamily="34" charset="0"/>
                <a:cs typeface="Calibri" panose="020F0502020204030204" pitchFamily="34" charset="0"/>
              </a:rPr>
              <a:t>doen</a:t>
            </a:r>
            <a:r>
              <a:rPr lang="en-GB" sz="2000">
                <a:latin typeface="Calibri" panose="020F0502020204030204" pitchFamily="34" charset="0"/>
                <a:cs typeface="Calibri" panose="020F0502020204030204" pitchFamily="34" charset="0"/>
              </a:rPr>
              <a:t> wat </a:t>
            </a:r>
            <a:r>
              <a:rPr lang="en-GB" sz="2000" err="1">
                <a:latin typeface="Calibri" panose="020F0502020204030204" pitchFamily="34" charset="0"/>
                <a:cs typeface="Calibri" panose="020F0502020204030204" pitchFamily="34" charset="0"/>
              </a:rPr>
              <a:t>ze</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leuk</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vinden</a:t>
            </a:r>
            <a:r>
              <a:rPr lang="en-GB" sz="200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GB" sz="2000" err="1">
                <a:latin typeface="Calibri" panose="020F0502020204030204" pitchFamily="34" charset="0"/>
                <a:cs typeface="Calibri" panose="020F0502020204030204" pitchFamily="34" charset="0"/>
              </a:rPr>
              <a:t>Topsportinstituten</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nauwe</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samenwerking</a:t>
            </a:r>
            <a:r>
              <a:rPr lang="en-GB" sz="2000">
                <a:latin typeface="Calibri" panose="020F0502020204030204" pitchFamily="34" charset="0"/>
                <a:cs typeface="Calibri" panose="020F0502020204030204" pitchFamily="34" charset="0"/>
              </a:rPr>
              <a:t> met </a:t>
            </a:r>
            <a:r>
              <a:rPr lang="en-GB" sz="2000" err="1">
                <a:latin typeface="Calibri" panose="020F0502020204030204" pitchFamily="34" charset="0"/>
                <a:cs typeface="Calibri" panose="020F0502020204030204" pitchFamily="34" charset="0"/>
              </a:rPr>
              <a:t>universiteiten</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en</a:t>
            </a:r>
            <a:r>
              <a:rPr lang="en-GB" sz="2000">
                <a:latin typeface="Calibri" panose="020F0502020204030204" pitchFamily="34" charset="0"/>
                <a:cs typeface="Calibri" panose="020F0502020204030204" pitchFamily="34" charset="0"/>
              </a:rPr>
              <a:t> 12.000 </a:t>
            </a:r>
            <a:r>
              <a:rPr lang="en-GB" sz="2000" err="1">
                <a:latin typeface="Calibri" panose="020F0502020204030204" pitchFamily="34" charset="0"/>
                <a:cs typeface="Calibri" panose="020F0502020204030204" pitchFamily="34" charset="0"/>
              </a:rPr>
              <a:t>sportclubs</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synergie</a:t>
            </a:r>
            <a:r>
              <a:rPr lang="en-GB" sz="200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GB" sz="2000">
                <a:latin typeface="Calibri" panose="020F0502020204030204" pitchFamily="34" charset="0"/>
                <a:cs typeface="Calibri" panose="020F0502020204030204" pitchFamily="34" charset="0"/>
              </a:rPr>
              <a:t>Open mind : </a:t>
            </a:r>
            <a:r>
              <a:rPr lang="en-GB" sz="2000" err="1">
                <a:latin typeface="Calibri" panose="020F0502020204030204" pitchFamily="34" charset="0"/>
                <a:cs typeface="Calibri" panose="020F0502020204030204" pitchFamily="34" charset="0"/>
              </a:rPr>
              <a:t>Zelf</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sterker</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worden</a:t>
            </a:r>
            <a:r>
              <a:rPr lang="en-GB" sz="2000">
                <a:latin typeface="Calibri" panose="020F0502020204030204" pitchFamily="34" charset="0"/>
                <a:cs typeface="Calibri" panose="020F0502020204030204" pitchFamily="34" charset="0"/>
              </a:rPr>
              <a:t> door alle </a:t>
            </a:r>
            <a:r>
              <a:rPr lang="en-GB" sz="2000" err="1">
                <a:latin typeface="Calibri" panose="020F0502020204030204" pitchFamily="34" charset="0"/>
                <a:cs typeface="Calibri" panose="020F0502020204030204" pitchFamily="34" charset="0"/>
              </a:rPr>
              <a:t>kennis</a:t>
            </a:r>
            <a:r>
              <a:rPr lang="en-GB" sz="2000">
                <a:latin typeface="Calibri" panose="020F0502020204030204" pitchFamily="34" charset="0"/>
                <a:cs typeface="Calibri" panose="020F0502020204030204" pitchFamily="34" charset="0"/>
              </a:rPr>
              <a:t> te </a:t>
            </a:r>
            <a:r>
              <a:rPr lang="en-GB" sz="2000" err="1">
                <a:latin typeface="Calibri" panose="020F0502020204030204" pitchFamily="34" charset="0"/>
                <a:cs typeface="Calibri" panose="020F0502020204030204" pitchFamily="34" charset="0"/>
              </a:rPr>
              <a:t>delen</a:t>
            </a:r>
            <a:r>
              <a:rPr lang="en-GB" sz="200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GB" sz="2000">
                <a:latin typeface="Calibri" panose="020F0502020204030204" pitchFamily="34" charset="0"/>
                <a:cs typeface="Calibri" panose="020F0502020204030204" pitchFamily="34" charset="0"/>
              </a:rPr>
              <a:t>Met 5 </a:t>
            </a:r>
            <a:r>
              <a:rPr lang="en-GB" sz="2000" err="1">
                <a:latin typeface="Calibri" panose="020F0502020204030204" pitchFamily="34" charset="0"/>
                <a:cs typeface="Calibri" panose="020F0502020204030204" pitchFamily="34" charset="0"/>
              </a:rPr>
              <a:t>mio</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inwoners</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meest</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succesvolle</a:t>
            </a:r>
            <a:r>
              <a:rPr lang="en-GB" sz="2000">
                <a:latin typeface="Calibri" panose="020F0502020204030204" pitchFamily="34" charset="0"/>
                <a:cs typeface="Calibri" panose="020F0502020204030204" pitchFamily="34" charset="0"/>
              </a:rPr>
              <a:t> land op </a:t>
            </a:r>
            <a:r>
              <a:rPr lang="en-GB" sz="2000" err="1">
                <a:latin typeface="Calibri" panose="020F0502020204030204" pitchFamily="34" charset="0"/>
                <a:cs typeface="Calibri" panose="020F0502020204030204" pitchFamily="34" charset="0"/>
              </a:rPr>
              <a:t>Olympische</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Winterspelen</a:t>
            </a:r>
            <a:r>
              <a:rPr lang="en-GB" sz="2000">
                <a:latin typeface="Calibri" panose="020F0502020204030204" pitchFamily="34" charset="0"/>
                <a:cs typeface="Calibri" panose="020F0502020204030204" pitchFamily="34" charset="0"/>
              </a:rPr>
              <a:t> van Peking (</a:t>
            </a:r>
            <a:r>
              <a:rPr lang="en-GB" i="1" err="1">
                <a:latin typeface="Calibri" panose="020F0502020204030204" pitchFamily="34" charset="0"/>
                <a:cs typeface="Calibri" panose="020F0502020204030204" pitchFamily="34" charset="0"/>
              </a:rPr>
              <a:t>zonder</a:t>
            </a:r>
            <a:r>
              <a:rPr lang="en-GB" i="1">
                <a:latin typeface="Calibri" panose="020F0502020204030204" pitchFamily="34" charset="0"/>
                <a:cs typeface="Calibri" panose="020F0502020204030204" pitchFamily="34" charset="0"/>
              </a:rPr>
              <a:t> </a:t>
            </a:r>
            <a:r>
              <a:rPr lang="en-GB" i="1" err="1">
                <a:latin typeface="Calibri" panose="020F0502020204030204" pitchFamily="34" charset="0"/>
                <a:cs typeface="Calibri" panose="020F0502020204030204" pitchFamily="34" charset="0"/>
              </a:rPr>
              <a:t>vooraf</a:t>
            </a:r>
            <a:r>
              <a:rPr lang="en-GB" i="1">
                <a:latin typeface="Calibri" panose="020F0502020204030204" pitchFamily="34" charset="0"/>
                <a:cs typeface="Calibri" panose="020F0502020204030204" pitchFamily="34" charset="0"/>
              </a:rPr>
              <a:t> </a:t>
            </a:r>
            <a:r>
              <a:rPr lang="en-GB" i="1" err="1">
                <a:latin typeface="Calibri" panose="020F0502020204030204" pitchFamily="34" charset="0"/>
                <a:cs typeface="Calibri" panose="020F0502020204030204" pitchFamily="34" charset="0"/>
              </a:rPr>
              <a:t>doelen</a:t>
            </a:r>
            <a:r>
              <a:rPr lang="en-GB" i="1">
                <a:latin typeface="Calibri" panose="020F0502020204030204" pitchFamily="34" charset="0"/>
                <a:cs typeface="Calibri" panose="020F0502020204030204" pitchFamily="34" charset="0"/>
              </a:rPr>
              <a:t> te </a:t>
            </a:r>
            <a:r>
              <a:rPr lang="en-GB" i="1" err="1">
                <a:latin typeface="Calibri" panose="020F0502020204030204" pitchFamily="34" charset="0"/>
                <a:cs typeface="Calibri" panose="020F0502020204030204" pitchFamily="34" charset="0"/>
              </a:rPr>
              <a:t>stellen</a:t>
            </a:r>
            <a:r>
              <a:rPr lang="en-GB" i="1">
                <a:latin typeface="Calibri" panose="020F0502020204030204" pitchFamily="34" charset="0"/>
                <a:cs typeface="Calibri" panose="020F0502020204030204" pitchFamily="34" charset="0"/>
              </a:rPr>
              <a:t> over </a:t>
            </a:r>
            <a:r>
              <a:rPr lang="en-GB" i="1" err="1">
                <a:latin typeface="Calibri" panose="020F0502020204030204" pitchFamily="34" charset="0"/>
                <a:cs typeface="Calibri" panose="020F0502020204030204" pitchFamily="34" charset="0"/>
              </a:rPr>
              <a:t>aantal</a:t>
            </a:r>
            <a:r>
              <a:rPr lang="en-GB" i="1">
                <a:latin typeface="Calibri" panose="020F0502020204030204" pitchFamily="34" charset="0"/>
                <a:cs typeface="Calibri" panose="020F0502020204030204" pitchFamily="34" charset="0"/>
              </a:rPr>
              <a:t> te </a:t>
            </a:r>
            <a:r>
              <a:rPr lang="en-GB" i="1" err="1">
                <a:latin typeface="Calibri" panose="020F0502020204030204" pitchFamily="34" charset="0"/>
                <a:cs typeface="Calibri" panose="020F0502020204030204" pitchFamily="34" charset="0"/>
              </a:rPr>
              <a:t>winnen</a:t>
            </a:r>
            <a:r>
              <a:rPr lang="en-GB" i="1">
                <a:latin typeface="Calibri" panose="020F0502020204030204" pitchFamily="34" charset="0"/>
                <a:cs typeface="Calibri" panose="020F0502020204030204" pitchFamily="34" charset="0"/>
              </a:rPr>
              <a:t> </a:t>
            </a:r>
            <a:r>
              <a:rPr lang="en-GB" i="1" err="1">
                <a:latin typeface="Calibri" panose="020F0502020204030204" pitchFamily="34" charset="0"/>
                <a:cs typeface="Calibri" panose="020F0502020204030204" pitchFamily="34" charset="0"/>
              </a:rPr>
              <a:t>medailles</a:t>
            </a:r>
            <a:r>
              <a:rPr lang="en-GB" sz="200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endParaRPr lang="en-GB">
              <a:latin typeface="Calibri Light" panose="020F0302020204030204" pitchFamily="34" charset="0"/>
              <a:cs typeface="Calibri Light" panose="020F0302020204030204" pitchFamily="34" charset="0"/>
            </a:endParaRPr>
          </a:p>
          <a:p>
            <a:r>
              <a:rPr lang="en-GB">
                <a:latin typeface="Calibri Light" panose="020F0302020204030204" pitchFamily="34" charset="0"/>
                <a:cs typeface="Calibri Light" panose="020F0302020204030204" pitchFamily="34" charset="0"/>
              </a:rPr>
              <a:t> </a:t>
            </a:r>
          </a:p>
          <a:p>
            <a:endParaRPr lang="en-GB">
              <a:latin typeface="Calibri Light" panose="020F0302020204030204" pitchFamily="34" charset="0"/>
              <a:cs typeface="Calibri Light" panose="020F0302020204030204" pitchFamily="34" charset="0"/>
            </a:endParaRPr>
          </a:p>
        </p:txBody>
      </p:sp>
      <p:pic>
        <p:nvPicPr>
          <p:cNvPr id="4" name="Picture 3">
            <a:extLst>
              <a:ext uri="{FF2B5EF4-FFF2-40B4-BE49-F238E27FC236}">
                <a16:creationId xmlns:a16="http://schemas.microsoft.com/office/drawing/2014/main" id="{BE05CA31-CAA5-40DB-80B3-101BA853F106}"/>
              </a:ext>
            </a:extLst>
          </p:cNvPr>
          <p:cNvPicPr>
            <a:picLocks noChangeAspect="1"/>
          </p:cNvPicPr>
          <p:nvPr/>
        </p:nvPicPr>
        <p:blipFill>
          <a:blip r:embed="rId3"/>
          <a:stretch>
            <a:fillRect/>
          </a:stretch>
        </p:blipFill>
        <p:spPr>
          <a:xfrm>
            <a:off x="9055831" y="540526"/>
            <a:ext cx="2275609" cy="1280030"/>
          </a:xfrm>
          <a:prstGeom prst="rect">
            <a:avLst/>
          </a:prstGeom>
        </p:spPr>
      </p:pic>
      <p:sp>
        <p:nvSpPr>
          <p:cNvPr id="6" name="TextBox 5">
            <a:extLst>
              <a:ext uri="{FF2B5EF4-FFF2-40B4-BE49-F238E27FC236}">
                <a16:creationId xmlns:a16="http://schemas.microsoft.com/office/drawing/2014/main" id="{1497C8AA-132D-4741-A3F6-959C0C726F54}"/>
              </a:ext>
            </a:extLst>
          </p:cNvPr>
          <p:cNvSpPr txBox="1"/>
          <p:nvPr/>
        </p:nvSpPr>
        <p:spPr>
          <a:xfrm>
            <a:off x="9373480" y="1815830"/>
            <a:ext cx="1957960" cy="400110"/>
          </a:xfrm>
          <a:prstGeom prst="rect">
            <a:avLst/>
          </a:prstGeom>
          <a:noFill/>
        </p:spPr>
        <p:txBody>
          <a:bodyPr wrap="square" rtlCol="0">
            <a:spAutoFit/>
          </a:bodyPr>
          <a:lstStyle/>
          <a:p>
            <a:r>
              <a:rPr lang="en-GB" sz="2000" i="1">
                <a:latin typeface="Calibri" panose="020F0502020204030204" pitchFamily="34" charset="0"/>
                <a:cs typeface="Calibri" panose="020F0502020204030204" pitchFamily="34" charset="0"/>
              </a:rPr>
              <a:t>Inge Anderson</a:t>
            </a:r>
            <a:endParaRPr lang="en-GB">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81065786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5BE7E-1A8F-407D-B20E-16A57239D9DF}"/>
              </a:ext>
            </a:extLst>
          </p:cNvPr>
          <p:cNvSpPr>
            <a:spLocks noGrp="1"/>
          </p:cNvSpPr>
          <p:nvPr>
            <p:ph type="title"/>
          </p:nvPr>
        </p:nvSpPr>
        <p:spPr>
          <a:xfrm>
            <a:off x="-116946" y="515319"/>
            <a:ext cx="5588926" cy="658791"/>
          </a:xfrm>
        </p:spPr>
        <p:txBody>
          <a:bodyPr/>
          <a:lstStyle/>
          <a:p>
            <a:pPr algn="ctr"/>
            <a:r>
              <a:rPr lang="en-US" sz="3200" err="1">
                <a:latin typeface="Calibri" panose="020F0502020204030204" pitchFamily="34" charset="0"/>
                <a:cs typeface="Calibri" panose="020F0502020204030204" pitchFamily="34" charset="0"/>
              </a:rPr>
              <a:t>Transactioneel</a:t>
            </a:r>
            <a:endParaRPr lang="nl-NL" sz="3200">
              <a:latin typeface="Calibri" panose="020F0502020204030204" pitchFamily="34" charset="0"/>
              <a:cs typeface="Calibri" panose="020F0502020204030204" pitchFamily="34" charset="0"/>
            </a:endParaRPr>
          </a:p>
        </p:txBody>
      </p:sp>
      <p:sp>
        <p:nvSpPr>
          <p:cNvPr id="3" name="Slide Number Placeholder 2">
            <a:extLst>
              <a:ext uri="{FF2B5EF4-FFF2-40B4-BE49-F238E27FC236}">
                <a16:creationId xmlns:a16="http://schemas.microsoft.com/office/drawing/2014/main" id="{37CA75E7-5B19-430F-A5A6-BE198F0AA1FA}"/>
              </a:ext>
            </a:extLst>
          </p:cNvPr>
          <p:cNvSpPr>
            <a:spLocks noGrp="1"/>
          </p:cNvSpPr>
          <p:nvPr>
            <p:ph type="sldNum" sz="quarter" idx="10"/>
          </p:nvPr>
        </p:nvSpPr>
        <p:spPr>
          <a:ln>
            <a:solidFill>
              <a:schemeClr val="accent5"/>
            </a:solidFill>
          </a:ln>
        </p:spPr>
        <p:txBody>
          <a:bodyPr/>
          <a:lstStyle/>
          <a:p>
            <a:fld id="{6586D83B-F5E2-6149-B7DD-0F6F1BA75908}" type="slidenum">
              <a:rPr lang="en-US" sz="1200" smtClean="0">
                <a:latin typeface="Calibri" panose="020F0502020204030204" pitchFamily="34" charset="0"/>
                <a:cs typeface="Calibri" panose="020F0502020204030204" pitchFamily="34" charset="0"/>
              </a:rPr>
              <a:pPr/>
              <a:t>72</a:t>
            </a:fld>
            <a:endParaRPr lang="en-US" sz="120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48B5B4A5-D946-47BC-9697-7D7BB955AAEE}"/>
              </a:ext>
            </a:extLst>
          </p:cNvPr>
          <p:cNvPicPr>
            <a:picLocks noChangeAspect="1"/>
          </p:cNvPicPr>
          <p:nvPr/>
        </p:nvPicPr>
        <p:blipFill>
          <a:blip r:embed="rId3"/>
          <a:stretch>
            <a:fillRect/>
          </a:stretch>
        </p:blipFill>
        <p:spPr>
          <a:xfrm flipH="1">
            <a:off x="10170200" y="2879007"/>
            <a:ext cx="1435593" cy="1009401"/>
          </a:xfrm>
          <a:prstGeom prst="rect">
            <a:avLst/>
          </a:prstGeom>
        </p:spPr>
      </p:pic>
      <p:sp>
        <p:nvSpPr>
          <p:cNvPr id="14" name="TextBox 13">
            <a:extLst>
              <a:ext uri="{FF2B5EF4-FFF2-40B4-BE49-F238E27FC236}">
                <a16:creationId xmlns:a16="http://schemas.microsoft.com/office/drawing/2014/main" id="{A54D0D20-85C0-436E-BA84-AE8798E271E7}"/>
              </a:ext>
            </a:extLst>
          </p:cNvPr>
          <p:cNvSpPr txBox="1"/>
          <p:nvPr/>
        </p:nvSpPr>
        <p:spPr>
          <a:xfrm>
            <a:off x="9905142" y="3960550"/>
            <a:ext cx="1965710" cy="461665"/>
          </a:xfrm>
          <a:prstGeom prst="rect">
            <a:avLst/>
          </a:prstGeom>
          <a:noFill/>
        </p:spPr>
        <p:txBody>
          <a:bodyPr wrap="square" rtlCol="0">
            <a:spAutoFit/>
          </a:bodyPr>
          <a:lstStyle/>
          <a:p>
            <a:pPr algn="ctr"/>
            <a:r>
              <a:rPr lang="en-GB" sz="1200" err="1">
                <a:latin typeface="Calibri" panose="020F0502020204030204" pitchFamily="34" charset="0"/>
                <a:cs typeface="Calibri" panose="020F0502020204030204" pitchFamily="34" charset="0"/>
              </a:rPr>
              <a:t>Provincie</a:t>
            </a:r>
            <a:r>
              <a:rPr lang="en-GB" sz="1200">
                <a:latin typeface="Calibri" panose="020F0502020204030204" pitchFamily="34" charset="0"/>
                <a:cs typeface="Calibri" panose="020F0502020204030204" pitchFamily="34" charset="0"/>
              </a:rPr>
              <a:t> Friesland  </a:t>
            </a:r>
          </a:p>
          <a:p>
            <a:pPr algn="ctr"/>
            <a:r>
              <a:rPr lang="en-GB" sz="1200" err="1">
                <a:latin typeface="Calibri" panose="020F0502020204030204" pitchFamily="34" charset="0"/>
                <a:cs typeface="Calibri" panose="020F0502020204030204" pitchFamily="34" charset="0"/>
              </a:rPr>
              <a:t>Aanleg</a:t>
            </a:r>
            <a:r>
              <a:rPr lang="en-GB" sz="1200">
                <a:latin typeface="Calibri" panose="020F0502020204030204" pitchFamily="34" charset="0"/>
                <a:cs typeface="Calibri" panose="020F0502020204030204" pitchFamily="34" charset="0"/>
              </a:rPr>
              <a:t> </a:t>
            </a:r>
            <a:r>
              <a:rPr lang="en-GB" sz="1200" err="1">
                <a:latin typeface="Calibri" panose="020F0502020204030204" pitchFamily="34" charset="0"/>
                <a:cs typeface="Calibri" panose="020F0502020204030204" pitchFamily="34" charset="0"/>
              </a:rPr>
              <a:t>Fietsbrug</a:t>
            </a:r>
            <a:r>
              <a:rPr lang="en-GB" sz="1200">
                <a:latin typeface="Calibri" panose="020F0502020204030204" pitchFamily="34" charset="0"/>
                <a:cs typeface="Calibri" panose="020F0502020204030204" pitchFamily="34" charset="0"/>
              </a:rPr>
              <a:t> </a:t>
            </a:r>
            <a:r>
              <a:rPr lang="en-GB" sz="1200" err="1">
                <a:latin typeface="Calibri" panose="020F0502020204030204" pitchFamily="34" charset="0"/>
                <a:cs typeface="Calibri" panose="020F0502020204030204" pitchFamily="34" charset="0"/>
              </a:rPr>
              <a:t>Ritsymasyl</a:t>
            </a:r>
            <a:r>
              <a:rPr lang="en-GB" sz="1200">
                <a:latin typeface="Calibri" panose="020F0502020204030204" pitchFamily="34" charset="0"/>
                <a:cs typeface="Calibri" panose="020F0502020204030204" pitchFamily="34" charset="0"/>
              </a:rPr>
              <a:t> </a:t>
            </a:r>
          </a:p>
        </p:txBody>
      </p:sp>
      <p:pic>
        <p:nvPicPr>
          <p:cNvPr id="6" name="Picture 5">
            <a:extLst>
              <a:ext uri="{FF2B5EF4-FFF2-40B4-BE49-F238E27FC236}">
                <a16:creationId xmlns:a16="http://schemas.microsoft.com/office/drawing/2014/main" id="{7F6B7883-BF4A-4D54-BF39-0CE58DB59B2B}"/>
              </a:ext>
            </a:extLst>
          </p:cNvPr>
          <p:cNvPicPr>
            <a:picLocks noChangeAspect="1"/>
          </p:cNvPicPr>
          <p:nvPr/>
        </p:nvPicPr>
        <p:blipFill>
          <a:blip r:embed="rId4"/>
          <a:stretch>
            <a:fillRect/>
          </a:stretch>
        </p:blipFill>
        <p:spPr>
          <a:xfrm>
            <a:off x="7330724" y="4577155"/>
            <a:ext cx="1965710" cy="1105166"/>
          </a:xfrm>
          <a:prstGeom prst="rect">
            <a:avLst/>
          </a:prstGeom>
        </p:spPr>
      </p:pic>
      <p:sp>
        <p:nvSpPr>
          <p:cNvPr id="16" name="TextBox 15">
            <a:extLst>
              <a:ext uri="{FF2B5EF4-FFF2-40B4-BE49-F238E27FC236}">
                <a16:creationId xmlns:a16="http://schemas.microsoft.com/office/drawing/2014/main" id="{561D4D53-A67B-45FF-860F-95C61DFF76CC}"/>
              </a:ext>
            </a:extLst>
          </p:cNvPr>
          <p:cNvSpPr txBox="1"/>
          <p:nvPr/>
        </p:nvSpPr>
        <p:spPr>
          <a:xfrm>
            <a:off x="7246251" y="5794344"/>
            <a:ext cx="2134656" cy="461665"/>
          </a:xfrm>
          <a:prstGeom prst="rect">
            <a:avLst/>
          </a:prstGeom>
          <a:noFill/>
        </p:spPr>
        <p:txBody>
          <a:bodyPr wrap="square" rtlCol="0">
            <a:spAutoFit/>
          </a:bodyPr>
          <a:lstStyle/>
          <a:p>
            <a:r>
              <a:rPr lang="en-GB" sz="1200" err="1">
                <a:latin typeface="Calibri" panose="020F0502020204030204" pitchFamily="34" charset="0"/>
                <a:cs typeface="Calibri" panose="020F0502020204030204" pitchFamily="34" charset="0"/>
              </a:rPr>
              <a:t>Waterschapsbedrijf</a:t>
            </a:r>
            <a:r>
              <a:rPr lang="en-GB" sz="1200">
                <a:latin typeface="Calibri" panose="020F0502020204030204" pitchFamily="34" charset="0"/>
                <a:cs typeface="Calibri" panose="020F0502020204030204" pitchFamily="34" charset="0"/>
              </a:rPr>
              <a:t> Limburg</a:t>
            </a:r>
          </a:p>
          <a:p>
            <a:r>
              <a:rPr lang="en-GB" sz="1200" err="1">
                <a:latin typeface="Calibri" panose="020F0502020204030204" pitchFamily="34" charset="0"/>
                <a:cs typeface="Calibri" panose="020F0502020204030204" pitchFamily="34" charset="0"/>
              </a:rPr>
              <a:t>Beheer</a:t>
            </a:r>
            <a:r>
              <a:rPr lang="en-GB" sz="1200">
                <a:latin typeface="Calibri" panose="020F0502020204030204" pitchFamily="34" charset="0"/>
                <a:cs typeface="Calibri" panose="020F0502020204030204" pitchFamily="34" charset="0"/>
              </a:rPr>
              <a:t> </a:t>
            </a:r>
            <a:r>
              <a:rPr lang="en-GB" sz="1200" err="1">
                <a:latin typeface="Calibri" panose="020F0502020204030204" pitchFamily="34" charset="0"/>
                <a:cs typeface="Calibri" panose="020F0502020204030204" pitchFamily="34" charset="0"/>
              </a:rPr>
              <a:t>en</a:t>
            </a:r>
            <a:r>
              <a:rPr lang="en-GB" sz="1200">
                <a:latin typeface="Calibri" panose="020F0502020204030204" pitchFamily="34" charset="0"/>
                <a:cs typeface="Calibri" panose="020F0502020204030204" pitchFamily="34" charset="0"/>
              </a:rPr>
              <a:t> </a:t>
            </a:r>
            <a:r>
              <a:rPr lang="en-GB" sz="1200" err="1">
                <a:latin typeface="Calibri" panose="020F0502020204030204" pitchFamily="34" charset="0"/>
                <a:cs typeface="Calibri" panose="020F0502020204030204" pitchFamily="34" charset="0"/>
              </a:rPr>
              <a:t>onderhoud</a:t>
            </a:r>
            <a:r>
              <a:rPr lang="en-GB" sz="1200">
                <a:latin typeface="Calibri" panose="020F0502020204030204" pitchFamily="34" charset="0"/>
                <a:cs typeface="Calibri" panose="020F0502020204030204" pitchFamily="34" charset="0"/>
              </a:rPr>
              <a:t> RWZI’s</a:t>
            </a:r>
          </a:p>
        </p:txBody>
      </p:sp>
      <p:pic>
        <p:nvPicPr>
          <p:cNvPr id="7" name="Picture 6">
            <a:extLst>
              <a:ext uri="{FF2B5EF4-FFF2-40B4-BE49-F238E27FC236}">
                <a16:creationId xmlns:a16="http://schemas.microsoft.com/office/drawing/2014/main" id="{49D77A32-17E5-43C4-8AE6-A2621A9AA8D4}"/>
              </a:ext>
            </a:extLst>
          </p:cNvPr>
          <p:cNvPicPr>
            <a:picLocks noChangeAspect="1"/>
          </p:cNvPicPr>
          <p:nvPr/>
        </p:nvPicPr>
        <p:blipFill>
          <a:blip r:embed="rId5"/>
          <a:stretch>
            <a:fillRect/>
          </a:stretch>
        </p:blipFill>
        <p:spPr>
          <a:xfrm>
            <a:off x="7900579" y="1424389"/>
            <a:ext cx="1586354" cy="1057080"/>
          </a:xfrm>
          <a:prstGeom prst="rect">
            <a:avLst/>
          </a:prstGeom>
        </p:spPr>
      </p:pic>
      <p:sp>
        <p:nvSpPr>
          <p:cNvPr id="18" name="TextBox 17">
            <a:extLst>
              <a:ext uri="{FF2B5EF4-FFF2-40B4-BE49-F238E27FC236}">
                <a16:creationId xmlns:a16="http://schemas.microsoft.com/office/drawing/2014/main" id="{4E5864E0-04F7-48F8-AFBF-63734F1DFD48}"/>
              </a:ext>
            </a:extLst>
          </p:cNvPr>
          <p:cNvSpPr txBox="1"/>
          <p:nvPr/>
        </p:nvSpPr>
        <p:spPr>
          <a:xfrm>
            <a:off x="7855273" y="2480368"/>
            <a:ext cx="1776408" cy="461665"/>
          </a:xfrm>
          <a:prstGeom prst="rect">
            <a:avLst/>
          </a:prstGeom>
          <a:noFill/>
        </p:spPr>
        <p:txBody>
          <a:bodyPr wrap="square" rtlCol="0">
            <a:spAutoFit/>
          </a:bodyPr>
          <a:lstStyle/>
          <a:p>
            <a:r>
              <a:rPr lang="en-GB" sz="1200" err="1">
                <a:latin typeface="Calibri" panose="020F0502020204030204" pitchFamily="34" charset="0"/>
                <a:cs typeface="Calibri" panose="020F0502020204030204" pitchFamily="34" charset="0"/>
              </a:rPr>
              <a:t>Gemeente</a:t>
            </a:r>
            <a:r>
              <a:rPr lang="en-GB" sz="1200">
                <a:latin typeface="Calibri" panose="020F0502020204030204" pitchFamily="34" charset="0"/>
                <a:cs typeface="Calibri" panose="020F0502020204030204" pitchFamily="34" charset="0"/>
              </a:rPr>
              <a:t> </a:t>
            </a:r>
            <a:r>
              <a:rPr lang="en-GB" sz="1200" err="1">
                <a:latin typeface="Calibri" panose="020F0502020204030204" pitchFamily="34" charset="0"/>
                <a:cs typeface="Calibri" panose="020F0502020204030204" pitchFamily="34" charset="0"/>
              </a:rPr>
              <a:t>Losser</a:t>
            </a:r>
            <a:r>
              <a:rPr lang="en-GB" sz="1200">
                <a:latin typeface="Calibri" panose="020F0502020204030204" pitchFamily="34" charset="0"/>
                <a:cs typeface="Calibri" panose="020F0502020204030204" pitchFamily="34" charset="0"/>
              </a:rPr>
              <a:t> </a:t>
            </a:r>
            <a:r>
              <a:rPr lang="en-GB" sz="1200" err="1">
                <a:latin typeface="Calibri" panose="020F0502020204030204" pitchFamily="34" charset="0"/>
                <a:cs typeface="Calibri" panose="020F0502020204030204" pitchFamily="34" charset="0"/>
              </a:rPr>
              <a:t>Programma</a:t>
            </a:r>
            <a:r>
              <a:rPr lang="en-GB" sz="1200">
                <a:latin typeface="Calibri" panose="020F0502020204030204" pitchFamily="34" charset="0"/>
                <a:cs typeface="Calibri" panose="020F0502020204030204" pitchFamily="34" charset="0"/>
              </a:rPr>
              <a:t> De </a:t>
            </a:r>
            <a:r>
              <a:rPr lang="en-GB" sz="1200" err="1">
                <a:latin typeface="Calibri" panose="020F0502020204030204" pitchFamily="34" charset="0"/>
                <a:cs typeface="Calibri" panose="020F0502020204030204" pitchFamily="34" charset="0"/>
              </a:rPr>
              <a:t>Lutte</a:t>
            </a:r>
            <a:endParaRPr lang="en-GB" sz="1200">
              <a:latin typeface="Calibri" panose="020F050202020403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8C34021F-043C-47D0-942C-1750EBF111B9}"/>
              </a:ext>
            </a:extLst>
          </p:cNvPr>
          <p:cNvPicPr>
            <a:picLocks noChangeAspect="1"/>
          </p:cNvPicPr>
          <p:nvPr/>
        </p:nvPicPr>
        <p:blipFill>
          <a:blip r:embed="rId6"/>
          <a:stretch>
            <a:fillRect/>
          </a:stretch>
        </p:blipFill>
        <p:spPr>
          <a:xfrm>
            <a:off x="2820181" y="1356478"/>
            <a:ext cx="2046459" cy="1200163"/>
          </a:xfrm>
          <a:prstGeom prst="rect">
            <a:avLst/>
          </a:prstGeom>
        </p:spPr>
      </p:pic>
      <p:sp>
        <p:nvSpPr>
          <p:cNvPr id="22" name="TextBox 21">
            <a:extLst>
              <a:ext uri="{FF2B5EF4-FFF2-40B4-BE49-F238E27FC236}">
                <a16:creationId xmlns:a16="http://schemas.microsoft.com/office/drawing/2014/main" id="{3A8D1E97-BD4A-4B2D-B786-CAD0CCF6F4DC}"/>
              </a:ext>
            </a:extLst>
          </p:cNvPr>
          <p:cNvSpPr txBox="1"/>
          <p:nvPr/>
        </p:nvSpPr>
        <p:spPr>
          <a:xfrm>
            <a:off x="2985926" y="2648175"/>
            <a:ext cx="1880714" cy="461665"/>
          </a:xfrm>
          <a:prstGeom prst="rect">
            <a:avLst/>
          </a:prstGeom>
          <a:noFill/>
        </p:spPr>
        <p:txBody>
          <a:bodyPr wrap="square" rtlCol="0">
            <a:spAutoFit/>
          </a:bodyPr>
          <a:lstStyle/>
          <a:p>
            <a:pPr algn="ctr"/>
            <a:r>
              <a:rPr lang="en-GB" sz="1200">
                <a:latin typeface="Calibri" panose="020F0502020204030204" pitchFamily="34" charset="0"/>
                <a:cs typeface="Calibri" panose="020F0502020204030204" pitchFamily="34" charset="0"/>
              </a:rPr>
              <a:t>Amsterdam</a:t>
            </a:r>
          </a:p>
          <a:p>
            <a:pPr algn="ctr"/>
            <a:r>
              <a:rPr lang="en-GB" sz="1200" err="1">
                <a:latin typeface="Calibri" panose="020F0502020204030204" pitchFamily="34" charset="0"/>
                <a:cs typeface="Calibri" panose="020F0502020204030204" pitchFamily="34" charset="0"/>
              </a:rPr>
              <a:t>Renovatie</a:t>
            </a:r>
            <a:r>
              <a:rPr lang="en-GB" sz="1200">
                <a:latin typeface="Calibri" panose="020F0502020204030204" pitchFamily="34" charset="0"/>
                <a:cs typeface="Calibri" panose="020F0502020204030204" pitchFamily="34" charset="0"/>
              </a:rPr>
              <a:t> </a:t>
            </a:r>
            <a:r>
              <a:rPr lang="en-GB" sz="1200" err="1">
                <a:latin typeface="Calibri" panose="020F0502020204030204" pitchFamily="34" charset="0"/>
                <a:cs typeface="Calibri" panose="020F0502020204030204" pitchFamily="34" charset="0"/>
              </a:rPr>
              <a:t>Kademuren</a:t>
            </a:r>
            <a:r>
              <a:rPr lang="en-GB" sz="1200">
                <a:latin typeface="Calibri" panose="020F0502020204030204" pitchFamily="34" charset="0"/>
                <a:cs typeface="Calibri" panose="020F0502020204030204" pitchFamily="34" charset="0"/>
              </a:rPr>
              <a:t> </a:t>
            </a:r>
          </a:p>
        </p:txBody>
      </p:sp>
      <p:pic>
        <p:nvPicPr>
          <p:cNvPr id="12" name="Picture 11">
            <a:extLst>
              <a:ext uri="{FF2B5EF4-FFF2-40B4-BE49-F238E27FC236}">
                <a16:creationId xmlns:a16="http://schemas.microsoft.com/office/drawing/2014/main" id="{D75D5E94-7D29-48D0-AB1C-86849F9F06BF}"/>
              </a:ext>
            </a:extLst>
          </p:cNvPr>
          <p:cNvPicPr>
            <a:picLocks noChangeAspect="1"/>
          </p:cNvPicPr>
          <p:nvPr/>
        </p:nvPicPr>
        <p:blipFill>
          <a:blip r:embed="rId7"/>
          <a:stretch>
            <a:fillRect/>
          </a:stretch>
        </p:blipFill>
        <p:spPr>
          <a:xfrm>
            <a:off x="2085252" y="4424948"/>
            <a:ext cx="2050617" cy="1076574"/>
          </a:xfrm>
          <a:prstGeom prst="rect">
            <a:avLst/>
          </a:prstGeom>
        </p:spPr>
      </p:pic>
      <p:sp>
        <p:nvSpPr>
          <p:cNvPr id="24" name="TextBox 23">
            <a:extLst>
              <a:ext uri="{FF2B5EF4-FFF2-40B4-BE49-F238E27FC236}">
                <a16:creationId xmlns:a16="http://schemas.microsoft.com/office/drawing/2014/main" id="{D39E8F2F-E76A-4CFD-BBC7-99A5578F9913}"/>
              </a:ext>
            </a:extLst>
          </p:cNvPr>
          <p:cNvSpPr txBox="1"/>
          <p:nvPr/>
        </p:nvSpPr>
        <p:spPr>
          <a:xfrm>
            <a:off x="2020856" y="5612768"/>
            <a:ext cx="2050617" cy="461665"/>
          </a:xfrm>
          <a:prstGeom prst="rect">
            <a:avLst/>
          </a:prstGeom>
          <a:noFill/>
        </p:spPr>
        <p:txBody>
          <a:bodyPr wrap="square" rtlCol="0">
            <a:spAutoFit/>
          </a:bodyPr>
          <a:lstStyle/>
          <a:p>
            <a:pPr algn="ctr"/>
            <a:r>
              <a:rPr lang="en-GB" sz="1200" err="1">
                <a:latin typeface="Calibri" panose="020F0502020204030204" pitchFamily="34" charset="0"/>
                <a:cs typeface="Calibri" panose="020F0502020204030204" pitchFamily="34" charset="0"/>
              </a:rPr>
              <a:t>Gemeente</a:t>
            </a:r>
            <a:r>
              <a:rPr lang="en-GB" sz="1200">
                <a:latin typeface="Calibri" panose="020F0502020204030204" pitchFamily="34" charset="0"/>
                <a:cs typeface="Calibri" panose="020F0502020204030204" pitchFamily="34" charset="0"/>
              </a:rPr>
              <a:t> Hengelo </a:t>
            </a:r>
            <a:r>
              <a:rPr lang="en-GB" sz="1200" err="1">
                <a:latin typeface="Calibri" panose="020F0502020204030204" pitchFamily="34" charset="0"/>
                <a:cs typeface="Calibri" panose="020F0502020204030204" pitchFamily="34" charset="0"/>
              </a:rPr>
              <a:t>Vervangen</a:t>
            </a:r>
            <a:r>
              <a:rPr lang="en-GB" sz="1200">
                <a:latin typeface="Calibri" panose="020F0502020204030204" pitchFamily="34" charset="0"/>
                <a:cs typeface="Calibri" panose="020F0502020204030204" pitchFamily="34" charset="0"/>
              </a:rPr>
              <a:t> </a:t>
            </a:r>
            <a:r>
              <a:rPr lang="en-GB" sz="1200" err="1">
                <a:latin typeface="Calibri" panose="020F0502020204030204" pitchFamily="34" charset="0"/>
                <a:cs typeface="Calibri" panose="020F0502020204030204" pitchFamily="34" charset="0"/>
              </a:rPr>
              <a:t>Boekelosebrug</a:t>
            </a:r>
            <a:endParaRPr lang="en-GB" sz="1200">
              <a:latin typeface="Calibri" panose="020F0502020204030204" pitchFamily="34" charset="0"/>
              <a:cs typeface="Calibri" panose="020F0502020204030204" pitchFamily="34" charset="0"/>
            </a:endParaRPr>
          </a:p>
        </p:txBody>
      </p:sp>
      <p:pic>
        <p:nvPicPr>
          <p:cNvPr id="1026" name="Picture 2" descr="KWS en VolkerRail tekenden vandaag het contract met Schiphol voor perceel 2. ">
            <a:extLst>
              <a:ext uri="{FF2B5EF4-FFF2-40B4-BE49-F238E27FC236}">
                <a16:creationId xmlns:a16="http://schemas.microsoft.com/office/drawing/2014/main" id="{C5CE8BAD-4AD1-4EAB-940B-3DDA326F4AF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74875" y="2846016"/>
            <a:ext cx="2006308" cy="1133971"/>
          </a:xfrm>
          <a:prstGeom prst="rect">
            <a:avLst/>
          </a:prstGeom>
          <a:noFill/>
          <a:extLst>
            <a:ext uri="{909E8E84-426E-40DD-AFC4-6F175D3DCCD1}">
              <a14:hiddenFill xmlns:a14="http://schemas.microsoft.com/office/drawing/2010/main">
                <a:solidFill>
                  <a:srgbClr val="FFFFFF"/>
                </a:solidFill>
              </a14:hiddenFill>
            </a:ext>
          </a:extLst>
        </p:spPr>
      </p:pic>
      <p:sp>
        <p:nvSpPr>
          <p:cNvPr id="5" name="Arrow: Left-Right 4">
            <a:extLst>
              <a:ext uri="{FF2B5EF4-FFF2-40B4-BE49-F238E27FC236}">
                <a16:creationId xmlns:a16="http://schemas.microsoft.com/office/drawing/2014/main" id="{748F0F7C-E3EB-4E80-AF17-43334B52DF0D}"/>
              </a:ext>
            </a:extLst>
          </p:cNvPr>
          <p:cNvSpPr/>
          <p:nvPr/>
        </p:nvSpPr>
        <p:spPr>
          <a:xfrm>
            <a:off x="4981318" y="580090"/>
            <a:ext cx="2477875" cy="46934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200">
              <a:latin typeface="Calibri" panose="020F0502020204030204" pitchFamily="34" charset="0"/>
              <a:cs typeface="Calibri" panose="020F0502020204030204" pitchFamily="34" charset="0"/>
            </a:endParaRPr>
          </a:p>
        </p:txBody>
      </p:sp>
      <p:sp>
        <p:nvSpPr>
          <p:cNvPr id="17" name="Title 1">
            <a:extLst>
              <a:ext uri="{FF2B5EF4-FFF2-40B4-BE49-F238E27FC236}">
                <a16:creationId xmlns:a16="http://schemas.microsoft.com/office/drawing/2014/main" id="{B681D04B-FAE7-4204-BCFC-3D09B43D44F6}"/>
              </a:ext>
            </a:extLst>
          </p:cNvPr>
          <p:cNvSpPr txBox="1">
            <a:spLocks/>
          </p:cNvSpPr>
          <p:nvPr/>
        </p:nvSpPr>
        <p:spPr>
          <a:xfrm>
            <a:off x="7715053" y="511939"/>
            <a:ext cx="3682272" cy="658791"/>
          </a:xfrm>
          <a:prstGeom prst="rect">
            <a:avLst/>
          </a:prstGeom>
        </p:spPr>
        <p:txBody>
          <a:bodyPr/>
          <a:lstStyle>
            <a:lvl1pPr algn="l" defTabSz="914256" rtl="0" eaLnBrk="1" latinLnBrk="0" hangingPunct="1">
              <a:lnSpc>
                <a:spcPct val="90000"/>
              </a:lnSpc>
              <a:spcBef>
                <a:spcPct val="0"/>
              </a:spcBef>
              <a:buNone/>
              <a:defRPr sz="4400" b="1" i="0" kern="1200" cap="all" baseline="0">
                <a:solidFill>
                  <a:schemeClr val="tx1"/>
                </a:solidFill>
                <a:latin typeface="Arial Narrow" panose="020B0606020202030204" pitchFamily="34" charset="0"/>
                <a:ea typeface="+mj-ea"/>
                <a:cs typeface="+mj-cs"/>
              </a:defRPr>
            </a:lvl1pPr>
          </a:lstStyle>
          <a:p>
            <a:pPr algn="ctr"/>
            <a:r>
              <a:rPr lang="en-US" sz="3200" err="1">
                <a:latin typeface="Calibri" panose="020F0502020204030204" pitchFamily="34" charset="0"/>
                <a:cs typeface="Calibri" panose="020F0502020204030204" pitchFamily="34" charset="0"/>
              </a:rPr>
              <a:t>Relationeel</a:t>
            </a:r>
            <a:endParaRPr lang="nl-NL" sz="3200">
              <a:latin typeface="Calibri" panose="020F050202020403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DC22DDE2-3CCB-4AA5-BE0C-47A442065B76}"/>
              </a:ext>
            </a:extLst>
          </p:cNvPr>
          <p:cNvSpPr txBox="1"/>
          <p:nvPr/>
        </p:nvSpPr>
        <p:spPr>
          <a:xfrm>
            <a:off x="5618505" y="4021940"/>
            <a:ext cx="2320068" cy="461665"/>
          </a:xfrm>
          <a:prstGeom prst="rect">
            <a:avLst/>
          </a:prstGeom>
          <a:noFill/>
        </p:spPr>
        <p:txBody>
          <a:bodyPr wrap="square">
            <a:spAutoFit/>
          </a:bodyPr>
          <a:lstStyle/>
          <a:p>
            <a:pPr algn="ctr"/>
            <a:r>
              <a:rPr lang="en-GB" sz="1200">
                <a:latin typeface="Calibri" panose="020F0502020204030204" pitchFamily="34" charset="0"/>
                <a:cs typeface="Calibri" panose="020F0502020204030204" pitchFamily="34" charset="0"/>
              </a:rPr>
              <a:t>Schiphol </a:t>
            </a:r>
            <a:endParaRPr lang="nl-NL" sz="1200">
              <a:latin typeface="Calibri" panose="020F0502020204030204" pitchFamily="34" charset="0"/>
              <a:cs typeface="Calibri" panose="020F0502020204030204" pitchFamily="34" charset="0"/>
            </a:endParaRPr>
          </a:p>
          <a:p>
            <a:r>
              <a:rPr lang="en-GB" sz="1200" err="1">
                <a:latin typeface="Calibri" panose="020F0502020204030204" pitchFamily="34" charset="0"/>
                <a:cs typeface="Calibri" panose="020F0502020204030204" pitchFamily="34" charset="0"/>
              </a:rPr>
              <a:t>Beheer</a:t>
            </a:r>
            <a:r>
              <a:rPr lang="en-GB" sz="1200">
                <a:latin typeface="Calibri" panose="020F0502020204030204" pitchFamily="34" charset="0"/>
                <a:cs typeface="Calibri" panose="020F0502020204030204" pitchFamily="34" charset="0"/>
              </a:rPr>
              <a:t> </a:t>
            </a:r>
            <a:r>
              <a:rPr lang="en-GB" sz="1200" err="1">
                <a:latin typeface="Calibri" panose="020F0502020204030204" pitchFamily="34" charset="0"/>
                <a:cs typeface="Calibri" panose="020F0502020204030204" pitchFamily="34" charset="0"/>
              </a:rPr>
              <a:t>en</a:t>
            </a:r>
            <a:r>
              <a:rPr lang="en-GB" sz="1200">
                <a:latin typeface="Calibri" panose="020F0502020204030204" pitchFamily="34" charset="0"/>
                <a:cs typeface="Calibri" panose="020F0502020204030204" pitchFamily="34" charset="0"/>
              </a:rPr>
              <a:t> </a:t>
            </a:r>
            <a:r>
              <a:rPr lang="en-GB" sz="1200" err="1">
                <a:latin typeface="Calibri" panose="020F0502020204030204" pitchFamily="34" charset="0"/>
                <a:cs typeface="Calibri" panose="020F0502020204030204" pitchFamily="34" charset="0"/>
              </a:rPr>
              <a:t>onderhoud</a:t>
            </a:r>
            <a:r>
              <a:rPr lang="en-GB" sz="1200">
                <a:latin typeface="Calibri" panose="020F0502020204030204" pitchFamily="34" charset="0"/>
                <a:cs typeface="Calibri" panose="020F0502020204030204" pitchFamily="34" charset="0"/>
              </a:rPr>
              <a:t> assets</a:t>
            </a:r>
          </a:p>
        </p:txBody>
      </p:sp>
    </p:spTree>
    <p:extLst>
      <p:ext uri="{BB962C8B-B14F-4D97-AF65-F5344CB8AC3E}">
        <p14:creationId xmlns:p14="http://schemas.microsoft.com/office/powerpoint/2010/main" val="132748513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5BE7E-1A8F-407D-B20E-16A57239D9DF}"/>
              </a:ext>
            </a:extLst>
          </p:cNvPr>
          <p:cNvSpPr>
            <a:spLocks noGrp="1"/>
          </p:cNvSpPr>
          <p:nvPr>
            <p:ph type="title"/>
          </p:nvPr>
        </p:nvSpPr>
        <p:spPr>
          <a:xfrm>
            <a:off x="0" y="320981"/>
            <a:ext cx="12191999" cy="658791"/>
          </a:xfrm>
        </p:spPr>
        <p:txBody>
          <a:bodyPr/>
          <a:lstStyle/>
          <a:p>
            <a:pPr algn="ctr"/>
            <a:r>
              <a:rPr lang="en-GB" err="1">
                <a:latin typeface="Calibri Light" panose="020F0302020204030204" pitchFamily="34" charset="0"/>
                <a:cs typeface="Calibri Light" panose="020F0302020204030204" pitchFamily="34" charset="0"/>
              </a:rPr>
              <a:t>Karakteristieken</a:t>
            </a:r>
            <a:endParaRPr lang="nl-NL">
              <a:latin typeface="Calibri Light" panose="020F0302020204030204" pitchFamily="34" charset="0"/>
              <a:cs typeface="Calibri Light" panose="020F0302020204030204" pitchFamily="34" charset="0"/>
            </a:endParaRPr>
          </a:p>
        </p:txBody>
      </p:sp>
      <p:sp>
        <p:nvSpPr>
          <p:cNvPr id="3" name="Slide Number Placeholder 2">
            <a:extLst>
              <a:ext uri="{FF2B5EF4-FFF2-40B4-BE49-F238E27FC236}">
                <a16:creationId xmlns:a16="http://schemas.microsoft.com/office/drawing/2014/main" id="{37CA75E7-5B19-430F-A5A6-BE198F0AA1FA}"/>
              </a:ext>
            </a:extLst>
          </p:cNvPr>
          <p:cNvSpPr>
            <a:spLocks noGrp="1"/>
          </p:cNvSpPr>
          <p:nvPr>
            <p:ph type="sldNum" sz="quarter" idx="10"/>
          </p:nvPr>
        </p:nvSpPr>
        <p:spPr>
          <a:ln>
            <a:solidFill>
              <a:schemeClr val="accent5"/>
            </a:solidFill>
          </a:ln>
        </p:spPr>
        <p:txBody>
          <a:bodyPr/>
          <a:lstStyle/>
          <a:p>
            <a:fld id="{6586D83B-F5E2-6149-B7DD-0F6F1BA75908}" type="slidenum">
              <a:rPr lang="en-US" smtClean="0"/>
              <a:pPr/>
              <a:t>73</a:t>
            </a:fld>
            <a:endParaRPr lang="en-US"/>
          </a:p>
        </p:txBody>
      </p:sp>
      <p:graphicFrame>
        <p:nvGraphicFramePr>
          <p:cNvPr id="27" name="Table 6">
            <a:extLst>
              <a:ext uri="{FF2B5EF4-FFF2-40B4-BE49-F238E27FC236}">
                <a16:creationId xmlns:a16="http://schemas.microsoft.com/office/drawing/2014/main" id="{A28D821C-05F0-4CFB-BF8E-A2FCA04EC4B0}"/>
              </a:ext>
            </a:extLst>
          </p:cNvPr>
          <p:cNvGraphicFramePr>
            <a:graphicFrameLocks noGrp="1"/>
          </p:cNvGraphicFramePr>
          <p:nvPr>
            <p:extLst>
              <p:ext uri="{D42A27DB-BD31-4B8C-83A1-F6EECF244321}">
                <p14:modId xmlns:p14="http://schemas.microsoft.com/office/powerpoint/2010/main" val="1689443460"/>
              </p:ext>
            </p:extLst>
          </p:nvPr>
        </p:nvGraphicFramePr>
        <p:xfrm>
          <a:off x="2011048" y="924560"/>
          <a:ext cx="9154793" cy="5006734"/>
        </p:xfrm>
        <a:graphic>
          <a:graphicData uri="http://schemas.openxmlformats.org/drawingml/2006/table">
            <a:tbl>
              <a:tblPr firstRow="1" bandRow="1">
                <a:tableStyleId>{5940675A-B579-460E-94D1-54222C63F5DA}</a:tableStyleId>
              </a:tblPr>
              <a:tblGrid>
                <a:gridCol w="1253191">
                  <a:extLst>
                    <a:ext uri="{9D8B030D-6E8A-4147-A177-3AD203B41FA5}">
                      <a16:colId xmlns:a16="http://schemas.microsoft.com/office/drawing/2014/main" val="383812982"/>
                    </a:ext>
                  </a:extLst>
                </a:gridCol>
                <a:gridCol w="2791121">
                  <a:extLst>
                    <a:ext uri="{9D8B030D-6E8A-4147-A177-3AD203B41FA5}">
                      <a16:colId xmlns:a16="http://schemas.microsoft.com/office/drawing/2014/main" val="1921100199"/>
                    </a:ext>
                  </a:extLst>
                </a:gridCol>
                <a:gridCol w="1079557">
                  <a:extLst>
                    <a:ext uri="{9D8B030D-6E8A-4147-A177-3AD203B41FA5}">
                      <a16:colId xmlns:a16="http://schemas.microsoft.com/office/drawing/2014/main" val="1851125752"/>
                    </a:ext>
                  </a:extLst>
                </a:gridCol>
                <a:gridCol w="4030924">
                  <a:extLst>
                    <a:ext uri="{9D8B030D-6E8A-4147-A177-3AD203B41FA5}">
                      <a16:colId xmlns:a16="http://schemas.microsoft.com/office/drawing/2014/main" val="3113588580"/>
                    </a:ext>
                  </a:extLst>
                </a:gridCol>
              </a:tblGrid>
              <a:tr h="493153">
                <a:tc>
                  <a:txBody>
                    <a:bodyPr/>
                    <a:lstStyle/>
                    <a:p>
                      <a:pPr algn="ctr"/>
                      <a:endParaRPr lang="nl-NL" sz="1400" b="1"/>
                    </a:p>
                  </a:txBody>
                  <a:tcPr>
                    <a:solidFill>
                      <a:schemeClr val="bg2"/>
                    </a:solidFill>
                  </a:tcPr>
                </a:tc>
                <a:tc>
                  <a:txBody>
                    <a:bodyPr/>
                    <a:lstStyle/>
                    <a:p>
                      <a:pPr algn="ctr"/>
                      <a:r>
                        <a:rPr lang="en-GB" sz="1200" b="1" err="1"/>
                        <a:t>Vorm</a:t>
                      </a:r>
                      <a:r>
                        <a:rPr lang="en-GB" sz="1200" b="1"/>
                        <a:t> </a:t>
                      </a:r>
                      <a:r>
                        <a:rPr lang="en-GB" sz="1200" b="1" err="1"/>
                        <a:t>en</a:t>
                      </a:r>
                      <a:r>
                        <a:rPr lang="en-GB" sz="1200" b="1"/>
                        <a:t> </a:t>
                      </a:r>
                      <a:r>
                        <a:rPr lang="en-GB" sz="1200" b="1" err="1"/>
                        <a:t>doelen</a:t>
                      </a:r>
                      <a:endParaRPr lang="nl-NL" sz="1200" b="1"/>
                    </a:p>
                  </a:txBody>
                  <a:tcPr>
                    <a:solidFill>
                      <a:schemeClr val="bg2"/>
                    </a:solidFill>
                  </a:tcPr>
                </a:tc>
                <a:tc>
                  <a:txBody>
                    <a:bodyPr/>
                    <a:lstStyle/>
                    <a:p>
                      <a:pPr algn="ctr"/>
                      <a:r>
                        <a:rPr lang="en-US" sz="1200" b="1" err="1"/>
                        <a:t>Samen</a:t>
                      </a:r>
                      <a:endParaRPr lang="en-US" sz="1200" b="1"/>
                    </a:p>
                    <a:p>
                      <a:pPr algn="ctr"/>
                      <a:r>
                        <a:rPr lang="en-US" sz="1200" b="1" err="1"/>
                        <a:t>werken</a:t>
                      </a:r>
                      <a:endParaRPr lang="en-US" sz="1200" b="1"/>
                    </a:p>
                  </a:txBody>
                  <a:tcPr>
                    <a:solidFill>
                      <a:schemeClr val="bg2"/>
                    </a:solidFill>
                  </a:tcPr>
                </a:tc>
                <a:tc>
                  <a:txBody>
                    <a:bodyPr/>
                    <a:lstStyle/>
                    <a:p>
                      <a:pPr algn="ctr"/>
                      <a:r>
                        <a:rPr lang="en-GB" sz="1200" b="1" err="1"/>
                        <a:t>Bijzonderheden</a:t>
                      </a:r>
                      <a:endParaRPr lang="nl-NL" sz="1200" b="1"/>
                    </a:p>
                  </a:txBody>
                  <a:tcPr>
                    <a:solidFill>
                      <a:schemeClr val="bg2"/>
                    </a:solidFill>
                  </a:tcPr>
                </a:tc>
                <a:extLst>
                  <a:ext uri="{0D108BD9-81ED-4DB2-BD59-A6C34878D82A}">
                    <a16:rowId xmlns:a16="http://schemas.microsoft.com/office/drawing/2014/main" val="792491166"/>
                  </a:ext>
                </a:extLst>
              </a:tr>
              <a:tr h="685243">
                <a:tc>
                  <a:txBody>
                    <a:bodyPr/>
                    <a:lstStyle/>
                    <a:p>
                      <a:endParaRPr lang="nl-NL" sz="1400"/>
                    </a:p>
                  </a:txBody>
                  <a:tcPr>
                    <a:solidFill>
                      <a:schemeClr val="bg1"/>
                    </a:solidFill>
                  </a:tcPr>
                </a:tc>
                <a:tc>
                  <a:txBody>
                    <a:bodyPr/>
                    <a:lstStyle/>
                    <a:p>
                      <a:r>
                        <a:rPr lang="en-GB" sz="1400">
                          <a:latin typeface="Calibri" panose="020F0502020204030204" pitchFamily="34" charset="0"/>
                          <a:cs typeface="Calibri" panose="020F0502020204030204" pitchFamily="34" charset="0"/>
                        </a:rPr>
                        <a:t>Design &amp; Construct  </a:t>
                      </a:r>
                    </a:p>
                    <a:p>
                      <a:r>
                        <a:rPr lang="en-GB" sz="1400" err="1">
                          <a:latin typeface="Calibri" panose="020F0502020204030204" pitchFamily="34" charset="0"/>
                          <a:cs typeface="Calibri" panose="020F0502020204030204" pitchFamily="34" charset="0"/>
                        </a:rPr>
                        <a:t>Innovatieve</a:t>
                      </a:r>
                      <a:r>
                        <a:rPr lang="en-GB" sz="1400">
                          <a:latin typeface="Calibri" panose="020F0502020204030204" pitchFamily="34" charset="0"/>
                          <a:cs typeface="Calibri" panose="020F0502020204030204" pitchFamily="34" charset="0"/>
                        </a:rPr>
                        <a:t> </a:t>
                      </a:r>
                      <a:r>
                        <a:rPr lang="en-GB" sz="1400" err="1">
                          <a:latin typeface="Calibri" panose="020F0502020204030204" pitchFamily="34" charset="0"/>
                          <a:cs typeface="Calibri" panose="020F0502020204030204" pitchFamily="34" charset="0"/>
                        </a:rPr>
                        <a:t>producten</a:t>
                      </a:r>
                      <a:r>
                        <a:rPr lang="en-GB" sz="1400">
                          <a:latin typeface="Calibri" panose="020F0502020204030204" pitchFamily="34" charset="0"/>
                          <a:cs typeface="Calibri" panose="020F0502020204030204" pitchFamily="34" charset="0"/>
                        </a:rPr>
                        <a:t> </a:t>
                      </a:r>
                      <a:r>
                        <a:rPr lang="en-GB" sz="1400" err="1">
                          <a:latin typeface="Calibri" panose="020F0502020204030204" pitchFamily="34" charset="0"/>
                          <a:cs typeface="Calibri" panose="020F0502020204030204" pitchFamily="34" charset="0"/>
                        </a:rPr>
                        <a:t>en</a:t>
                      </a:r>
                      <a:r>
                        <a:rPr lang="en-GB" sz="1400">
                          <a:latin typeface="Calibri" panose="020F0502020204030204" pitchFamily="34" charset="0"/>
                          <a:cs typeface="Calibri" panose="020F0502020204030204" pitchFamily="34" charset="0"/>
                        </a:rPr>
                        <a:t> </a:t>
                      </a:r>
                      <a:r>
                        <a:rPr lang="en-GB" sz="1400" err="1">
                          <a:latin typeface="Calibri" panose="020F0502020204030204" pitchFamily="34" charset="0"/>
                          <a:cs typeface="Calibri" panose="020F0502020204030204" pitchFamily="34" charset="0"/>
                        </a:rPr>
                        <a:t>processen</a:t>
                      </a:r>
                      <a:endParaRPr lang="en-GB" sz="140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sz="1400" err="1">
                          <a:latin typeface="Calibri" panose="020F0502020204030204" pitchFamily="34" charset="0"/>
                          <a:cs typeface="Calibri" panose="020F0502020204030204" pitchFamily="34" charset="0"/>
                        </a:rPr>
                        <a:t>nvt</a:t>
                      </a:r>
                      <a:endParaRPr lang="en-GB" sz="1400">
                        <a:latin typeface="Calibri" panose="020F0502020204030204" pitchFamily="34" charset="0"/>
                        <a:cs typeface="Calibri" panose="020F0502020204030204" pitchFamily="34" charset="0"/>
                      </a:endParaRPr>
                    </a:p>
                  </a:txBody>
                  <a:tcPr>
                    <a:solidFill>
                      <a:schemeClr val="bg1"/>
                    </a:solidFill>
                  </a:tcPr>
                </a:tc>
                <a:tc>
                  <a:txBody>
                    <a:bodyPr/>
                    <a:lstStyle/>
                    <a:p>
                      <a:r>
                        <a:rPr lang="en-US" sz="1400" err="1">
                          <a:latin typeface="Calibri" panose="020F0502020204030204" pitchFamily="34" charset="0"/>
                          <a:cs typeface="Calibri" panose="020F0502020204030204" pitchFamily="34" charset="0"/>
                        </a:rPr>
                        <a:t>Contractuele</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discussies</a:t>
                      </a:r>
                      <a:r>
                        <a:rPr lang="en-US" sz="1400">
                          <a:latin typeface="Calibri" panose="020F0502020204030204" pitchFamily="34" charset="0"/>
                          <a:cs typeface="Calibri" panose="020F0502020204030204" pitchFamily="34" charset="0"/>
                        </a:rPr>
                        <a:t> : </a:t>
                      </a:r>
                      <a:r>
                        <a:rPr lang="en-US" sz="1400" err="1">
                          <a:latin typeface="Calibri" panose="020F0502020204030204" pitchFamily="34" charset="0"/>
                          <a:cs typeface="Calibri" panose="020F0502020204030204" pitchFamily="34" charset="0"/>
                        </a:rPr>
                        <a:t>doorlooptijd</a:t>
                      </a:r>
                      <a:r>
                        <a:rPr lang="en-US" sz="1400">
                          <a:latin typeface="Calibri" panose="020F0502020204030204" pitchFamily="34" charset="0"/>
                          <a:cs typeface="Calibri" panose="020F0502020204030204" pitchFamily="34" charset="0"/>
                        </a:rPr>
                        <a:t> vs </a:t>
                      </a:r>
                      <a:r>
                        <a:rPr lang="en-US" sz="1400" err="1">
                          <a:latin typeface="Calibri" panose="020F0502020204030204" pitchFamily="34" charset="0"/>
                          <a:cs typeface="Calibri" panose="020F0502020204030204" pitchFamily="34" charset="0"/>
                        </a:rPr>
                        <a:t>innovatie</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toestende</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rol</a:t>
                      </a:r>
                      <a:r>
                        <a:rPr lang="en-US" sz="1400">
                          <a:latin typeface="Calibri" panose="020F0502020204030204" pitchFamily="34" charset="0"/>
                          <a:cs typeface="Calibri" panose="020F0502020204030204" pitchFamily="34" charset="0"/>
                        </a:rPr>
                        <a:t> OG)</a:t>
                      </a:r>
                      <a:endParaRPr lang="nl-NL" sz="140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957682190"/>
                  </a:ext>
                </a:extLst>
              </a:tr>
              <a:tr h="642621">
                <a:tc>
                  <a:txBody>
                    <a:bodyPr/>
                    <a:lstStyle/>
                    <a:p>
                      <a:endParaRPr lang="nl-NL" sz="1400"/>
                    </a:p>
                  </a:txBody>
                  <a:tcPr>
                    <a:solidFill>
                      <a:schemeClr val="bg1"/>
                    </a:solidFill>
                  </a:tcPr>
                </a:tc>
                <a:tc>
                  <a:txBody>
                    <a:bodyPr/>
                    <a:lstStyle/>
                    <a:p>
                      <a:r>
                        <a:rPr lang="en-US" sz="1400">
                          <a:latin typeface="Calibri" panose="020F0502020204030204" pitchFamily="34" charset="0"/>
                          <a:cs typeface="Calibri" panose="020F0502020204030204" pitchFamily="34" charset="0"/>
                        </a:rPr>
                        <a:t>IPK : </a:t>
                      </a:r>
                      <a:r>
                        <a:rPr lang="en-US" sz="1400" err="1">
                          <a:latin typeface="Calibri" panose="020F0502020204030204" pitchFamily="34" charset="0"/>
                          <a:cs typeface="Calibri" panose="020F0502020204030204" pitchFamily="34" charset="0"/>
                        </a:rPr>
                        <a:t>innovatieve</a:t>
                      </a:r>
                      <a:r>
                        <a:rPr lang="en-US" sz="1400">
                          <a:latin typeface="Calibri" panose="020F0502020204030204" pitchFamily="34" charset="0"/>
                          <a:cs typeface="Calibri" panose="020F0502020204030204" pitchFamily="34" charset="0"/>
                        </a:rPr>
                        <a:t> </a:t>
                      </a:r>
                    </a:p>
                    <a:p>
                      <a:r>
                        <a:rPr lang="en-GB" sz="1400" err="1">
                          <a:latin typeface="Calibri" panose="020F0502020204030204" pitchFamily="34" charset="0"/>
                          <a:cs typeface="Calibri" panose="020F0502020204030204" pitchFamily="34" charset="0"/>
                        </a:rPr>
                        <a:t>uitvoeringsmethodes</a:t>
                      </a:r>
                      <a:endParaRPr lang="nl-NL" sz="140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US" sz="1400">
                          <a:latin typeface="Calibri" panose="020F0502020204030204" pitchFamily="34" charset="0"/>
                          <a:cs typeface="Calibri" panose="020F0502020204030204" pitchFamily="34" charset="0"/>
                        </a:rPr>
                        <a:t>10 %</a:t>
                      </a:r>
                      <a:endParaRPr lang="nl-NL" sz="1400">
                        <a:latin typeface="Calibri" panose="020F0502020204030204" pitchFamily="34" charset="0"/>
                        <a:cs typeface="Calibri" panose="020F0502020204030204" pitchFamily="34" charset="0"/>
                      </a:endParaRPr>
                    </a:p>
                  </a:txBody>
                  <a:tcPr>
                    <a:solidFill>
                      <a:schemeClr val="bg1"/>
                    </a:solidFill>
                  </a:tcPr>
                </a:tc>
                <a:tc>
                  <a:txBody>
                    <a:bodyPr/>
                    <a:lstStyle/>
                    <a:p>
                      <a:r>
                        <a:rPr lang="en-US" sz="1400" err="1">
                          <a:latin typeface="Calibri" panose="020F0502020204030204" pitchFamily="34" charset="0"/>
                          <a:cs typeface="Calibri" panose="020F0502020204030204" pitchFamily="34" charset="0"/>
                        </a:rPr>
                        <a:t>Contractuele</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discussies</a:t>
                      </a:r>
                      <a:r>
                        <a:rPr lang="en-US" sz="1400">
                          <a:latin typeface="Calibri" panose="020F0502020204030204" pitchFamily="34" charset="0"/>
                          <a:cs typeface="Calibri" panose="020F0502020204030204" pitchFamily="34" charset="0"/>
                        </a:rPr>
                        <a:t> : </a:t>
                      </a:r>
                      <a:r>
                        <a:rPr lang="en-US" sz="1400" err="1">
                          <a:latin typeface="Calibri" panose="020F0502020204030204" pitchFamily="34" charset="0"/>
                          <a:cs typeface="Calibri" panose="020F0502020204030204" pitchFamily="34" charset="0"/>
                        </a:rPr>
                        <a:t>doorlooptijd</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en</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kosten</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ontwikkelingen</a:t>
                      </a:r>
                      <a:r>
                        <a:rPr lang="en-US" sz="1400">
                          <a:latin typeface="Calibri" panose="020F0502020204030204" pitchFamily="34" charset="0"/>
                          <a:cs typeface="Calibri" panose="020F0502020204030204" pitchFamily="34" charset="0"/>
                        </a:rPr>
                        <a:t> vs business case  (</a:t>
                      </a:r>
                      <a:r>
                        <a:rPr lang="en-US" sz="1400" err="1">
                          <a:latin typeface="Calibri" panose="020F0502020204030204" pitchFamily="34" charset="0"/>
                          <a:cs typeface="Calibri" panose="020F0502020204030204" pitchFamily="34" charset="0"/>
                        </a:rPr>
                        <a:t>toetsende</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rol</a:t>
                      </a:r>
                      <a:r>
                        <a:rPr lang="en-US" sz="1400">
                          <a:latin typeface="Calibri" panose="020F0502020204030204" pitchFamily="34" charset="0"/>
                          <a:cs typeface="Calibri" panose="020F0502020204030204" pitchFamily="34" charset="0"/>
                        </a:rPr>
                        <a:t> OG)</a:t>
                      </a:r>
                      <a:endParaRPr lang="nl-NL" sz="140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4083578931"/>
                  </a:ext>
                </a:extLst>
              </a:tr>
              <a:tr h="642621">
                <a:tc>
                  <a:txBody>
                    <a:bodyPr/>
                    <a:lstStyle/>
                    <a:p>
                      <a:endParaRPr lang="nl-NL" sz="1400"/>
                    </a:p>
                  </a:txBody>
                  <a:tcPr>
                    <a:solidFill>
                      <a:schemeClr val="bg1"/>
                    </a:solidFill>
                  </a:tcPr>
                </a:tc>
                <a:tc>
                  <a:txBody>
                    <a:bodyPr/>
                    <a:lstStyle/>
                    <a:p>
                      <a:pPr marL="0" marR="0" lvl="0" indent="0" algn="l" defTabSz="914256" rtl="0" eaLnBrk="1" fontAlgn="auto" latinLnBrk="0" hangingPunct="1">
                        <a:lnSpc>
                          <a:spcPct val="100000"/>
                        </a:lnSpc>
                        <a:spcBef>
                          <a:spcPts val="0"/>
                        </a:spcBef>
                        <a:spcAft>
                          <a:spcPts val="0"/>
                        </a:spcAft>
                        <a:buClrTx/>
                        <a:buSzTx/>
                        <a:buFontTx/>
                        <a:buNone/>
                        <a:tabLst/>
                        <a:defRPr/>
                      </a:pPr>
                      <a:r>
                        <a:rPr lang="en-GB" sz="1400">
                          <a:latin typeface="Calibri" panose="020F0502020204030204" pitchFamily="34" charset="0"/>
                          <a:cs typeface="Calibri" panose="020F0502020204030204" pitchFamily="34" charset="0"/>
                        </a:rPr>
                        <a:t>Best Value/Vested  ( 3 x 3 </a:t>
                      </a:r>
                      <a:r>
                        <a:rPr lang="en-GB" sz="1400" err="1">
                          <a:latin typeface="Calibri" panose="020F0502020204030204" pitchFamily="34" charset="0"/>
                          <a:cs typeface="Calibri" panose="020F0502020204030204" pitchFamily="34" charset="0"/>
                        </a:rPr>
                        <a:t>jaar</a:t>
                      </a:r>
                      <a:r>
                        <a:rPr lang="en-GB" sz="1400">
                          <a:latin typeface="Calibri" panose="020F0502020204030204" pitchFamily="34" charset="0"/>
                          <a:cs typeface="Calibri" panose="020F0502020204030204" pitchFamily="34" charset="0"/>
                        </a:rPr>
                        <a:t>):</a:t>
                      </a:r>
                    </a:p>
                    <a:p>
                      <a:pPr marL="0" marR="0" lvl="0" indent="0" algn="l" defTabSz="914256" rtl="0" eaLnBrk="1" fontAlgn="auto" latinLnBrk="0" hangingPunct="1">
                        <a:lnSpc>
                          <a:spcPct val="100000"/>
                        </a:lnSpc>
                        <a:spcBef>
                          <a:spcPts val="0"/>
                        </a:spcBef>
                        <a:spcAft>
                          <a:spcPts val="0"/>
                        </a:spcAft>
                        <a:buClrTx/>
                        <a:buSzTx/>
                        <a:buFontTx/>
                        <a:buNone/>
                        <a:tabLst/>
                        <a:defRPr/>
                      </a:pPr>
                      <a:r>
                        <a:rPr lang="en-GB" sz="1400">
                          <a:latin typeface="Calibri" panose="020F0502020204030204" pitchFamily="34" charset="0"/>
                          <a:cs typeface="Calibri" panose="020F0502020204030204" pitchFamily="34" charset="0"/>
                        </a:rPr>
                        <a:t>TCO, </a:t>
                      </a:r>
                      <a:r>
                        <a:rPr lang="en-GB" sz="1400" err="1">
                          <a:latin typeface="Calibri" panose="020F0502020204030204" pitchFamily="34" charset="0"/>
                          <a:cs typeface="Calibri" panose="020F0502020204030204" pitchFamily="34" charset="0"/>
                        </a:rPr>
                        <a:t>duurzaamheid</a:t>
                      </a:r>
                      <a:r>
                        <a:rPr lang="en-GB" sz="1400">
                          <a:latin typeface="Calibri" panose="020F0502020204030204" pitchFamily="34" charset="0"/>
                          <a:cs typeface="Calibri" panose="020F0502020204030204" pitchFamily="34" charset="0"/>
                        </a:rPr>
                        <a:t>, </a:t>
                      </a:r>
                      <a:r>
                        <a:rPr lang="en-GB" sz="1400" err="1">
                          <a:latin typeface="Calibri" panose="020F0502020204030204" pitchFamily="34" charset="0"/>
                          <a:cs typeface="Calibri" panose="020F0502020204030204" pitchFamily="34" charset="0"/>
                        </a:rPr>
                        <a:t>digitalisering</a:t>
                      </a:r>
                      <a:r>
                        <a:rPr lang="en-GB" sz="1400">
                          <a:latin typeface="Calibri" panose="020F0502020204030204" pitchFamily="34" charset="0"/>
                          <a:cs typeface="Calibri" panose="020F0502020204030204" pitchFamily="34" charset="0"/>
                        </a:rPr>
                        <a:t> </a:t>
                      </a:r>
                      <a:r>
                        <a:rPr lang="en-GB" sz="1400" err="1">
                          <a:latin typeface="Calibri" panose="020F0502020204030204" pitchFamily="34" charset="0"/>
                          <a:cs typeface="Calibri" panose="020F0502020204030204" pitchFamily="34" charset="0"/>
                        </a:rPr>
                        <a:t>en</a:t>
                      </a:r>
                      <a:r>
                        <a:rPr lang="en-GB" sz="1400">
                          <a:latin typeface="Calibri" panose="020F0502020204030204" pitchFamily="34" charset="0"/>
                          <a:cs typeface="Calibri" panose="020F0502020204030204" pitchFamily="34" charset="0"/>
                        </a:rPr>
                        <a:t> </a:t>
                      </a:r>
                      <a:r>
                        <a:rPr lang="en-GB" sz="1400" err="1">
                          <a:latin typeface="Calibri" panose="020F0502020204030204" pitchFamily="34" charset="0"/>
                          <a:cs typeface="Calibri" panose="020F0502020204030204" pitchFamily="34" charset="0"/>
                        </a:rPr>
                        <a:t>ketensamenwerking</a:t>
                      </a:r>
                      <a:r>
                        <a:rPr lang="en-GB" sz="1400">
                          <a:latin typeface="Calibri" panose="020F0502020204030204" pitchFamily="34" charset="0"/>
                          <a:cs typeface="Calibri" panose="020F0502020204030204" pitchFamily="34" charset="0"/>
                        </a:rPr>
                        <a:t>  </a:t>
                      </a:r>
                      <a:endParaRPr lang="nl-NL" sz="1400">
                        <a:latin typeface="Calibri" panose="020F0502020204030204" pitchFamily="34" charset="0"/>
                        <a:cs typeface="Calibri" panose="020F0502020204030204" pitchFamily="34" charset="0"/>
                      </a:endParaRPr>
                    </a:p>
                  </a:txBody>
                  <a:tcPr>
                    <a:solidFill>
                      <a:schemeClr val="bg1"/>
                    </a:solidFill>
                  </a:tcPr>
                </a:tc>
                <a:tc>
                  <a:txBody>
                    <a:bodyPr/>
                    <a:lstStyle/>
                    <a:p>
                      <a:pPr marL="0" marR="0" lvl="0" indent="0" algn="ctr" defTabSz="914256" rtl="0" eaLnBrk="1" fontAlgn="auto" latinLnBrk="0" hangingPunct="1">
                        <a:lnSpc>
                          <a:spcPct val="100000"/>
                        </a:lnSpc>
                        <a:spcBef>
                          <a:spcPts val="0"/>
                        </a:spcBef>
                        <a:spcAft>
                          <a:spcPts val="0"/>
                        </a:spcAft>
                        <a:buClrTx/>
                        <a:buSzTx/>
                        <a:buFontTx/>
                        <a:buNone/>
                        <a:tabLst/>
                        <a:defRPr/>
                      </a:pPr>
                      <a:r>
                        <a:rPr lang="en-US" sz="1400">
                          <a:latin typeface="Calibri" panose="020F0502020204030204" pitchFamily="34" charset="0"/>
                          <a:cs typeface="Calibri" panose="020F0502020204030204" pitchFamily="34" charset="0"/>
                        </a:rPr>
                        <a:t>30 % </a:t>
                      </a:r>
                      <a:endParaRPr lang="nl-NL" sz="1400">
                        <a:latin typeface="Calibri" panose="020F0502020204030204" pitchFamily="34" charset="0"/>
                        <a:cs typeface="Calibri" panose="020F0502020204030204" pitchFamily="34" charset="0"/>
                      </a:endParaRPr>
                    </a:p>
                  </a:txBody>
                  <a:tcPr>
                    <a:solidFill>
                      <a:schemeClr val="bg1"/>
                    </a:solidFill>
                  </a:tcPr>
                </a:tc>
                <a:tc>
                  <a:txBody>
                    <a:bodyPr/>
                    <a:lstStyle/>
                    <a:p>
                      <a:r>
                        <a:rPr lang="en-US" sz="1400" err="1">
                          <a:latin typeface="Calibri" panose="020F0502020204030204" pitchFamily="34" charset="0"/>
                          <a:cs typeface="Calibri" panose="020F0502020204030204" pitchFamily="34" charset="0"/>
                        </a:rPr>
                        <a:t>Continuiteit</a:t>
                      </a:r>
                      <a:r>
                        <a:rPr lang="en-US" sz="1400">
                          <a:latin typeface="Calibri" panose="020F0502020204030204" pitchFamily="34" charset="0"/>
                          <a:cs typeface="Calibri" panose="020F0502020204030204" pitchFamily="34" charset="0"/>
                        </a:rPr>
                        <a:t>, in </a:t>
                      </a:r>
                      <a:r>
                        <a:rPr lang="en-US" sz="1400" err="1">
                          <a:latin typeface="Calibri" panose="020F0502020204030204" pitchFamily="34" charset="0"/>
                          <a:cs typeface="Calibri" panose="020F0502020204030204" pitchFamily="34" charset="0"/>
                        </a:rPr>
                        <a:t>relationeel</a:t>
                      </a:r>
                      <a:r>
                        <a:rPr lang="en-US" sz="1400">
                          <a:latin typeface="Calibri" panose="020F0502020204030204" pitchFamily="34" charset="0"/>
                          <a:cs typeface="Calibri" panose="020F0502020204030204" pitchFamily="34" charset="0"/>
                        </a:rPr>
                        <a:t> contract </a:t>
                      </a:r>
                      <a:r>
                        <a:rPr lang="en-US" sz="1400" err="1">
                          <a:latin typeface="Calibri" panose="020F0502020204030204" pitchFamily="34" charset="0"/>
                          <a:cs typeface="Calibri" panose="020F0502020204030204" pitchFamily="34" charset="0"/>
                        </a:rPr>
                        <a:t>onderschrijven</a:t>
                      </a:r>
                      <a:r>
                        <a:rPr lang="en-US" sz="1400">
                          <a:latin typeface="Calibri" panose="020F0502020204030204" pitchFamily="34" charset="0"/>
                          <a:cs typeface="Calibri" panose="020F0502020204030204" pitchFamily="34" charset="0"/>
                        </a:rPr>
                        <a:t> van de </a:t>
                      </a:r>
                      <a:r>
                        <a:rPr lang="en-US" sz="1400" err="1">
                          <a:latin typeface="Calibri" panose="020F0502020204030204" pitchFamily="34" charset="0"/>
                          <a:cs typeface="Calibri" panose="020F0502020204030204" pitchFamily="34" charset="0"/>
                        </a:rPr>
                        <a:t>missie</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en</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doelen</a:t>
                      </a:r>
                      <a:r>
                        <a:rPr lang="en-US" sz="1400">
                          <a:latin typeface="Calibri" panose="020F0502020204030204" pitchFamily="34" charset="0"/>
                          <a:cs typeface="Calibri" panose="020F0502020204030204" pitchFamily="34" charset="0"/>
                        </a:rPr>
                        <a:t>. KPI’s </a:t>
                      </a:r>
                      <a:r>
                        <a:rPr lang="en-US" sz="1400" err="1">
                          <a:latin typeface="Calibri" panose="020F0502020204030204" pitchFamily="34" charset="0"/>
                          <a:cs typeface="Calibri" panose="020F0502020204030204" pitchFamily="34" charset="0"/>
                        </a:rPr>
                        <a:t>en</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incentivestructuur</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voor</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verbeteringen</a:t>
                      </a:r>
                      <a:r>
                        <a:rPr lang="en-US" sz="1400">
                          <a:latin typeface="Calibri" panose="020F0502020204030204" pitchFamily="34" charset="0"/>
                          <a:cs typeface="Calibri" panose="020F0502020204030204" pitchFamily="34" charset="0"/>
                        </a:rPr>
                        <a:t> </a:t>
                      </a:r>
                      <a:endParaRPr lang="nl-NL" sz="140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1328737990"/>
                  </a:ext>
                </a:extLst>
              </a:tr>
              <a:tr h="642621">
                <a:tc>
                  <a:txBody>
                    <a:bodyPr/>
                    <a:lstStyle/>
                    <a:p>
                      <a:endParaRPr lang="nl-NL" sz="1400"/>
                    </a:p>
                  </a:txBody>
                  <a:tcPr>
                    <a:solidFill>
                      <a:schemeClr val="bg1"/>
                    </a:solidFill>
                  </a:tcPr>
                </a:tc>
                <a:tc>
                  <a:txBody>
                    <a:bodyPr/>
                    <a:lstStyle/>
                    <a:p>
                      <a:r>
                        <a:rPr lang="en-US" sz="1400" err="1">
                          <a:latin typeface="Calibri" panose="020F0502020204030204" pitchFamily="34" charset="0"/>
                          <a:cs typeface="Calibri" panose="020F0502020204030204" pitchFamily="34" charset="0"/>
                        </a:rPr>
                        <a:t>Bouwteam</a:t>
                      </a:r>
                      <a:r>
                        <a:rPr lang="en-US" sz="1400">
                          <a:latin typeface="Calibri" panose="020F0502020204030204" pitchFamily="34" charset="0"/>
                          <a:cs typeface="Calibri" panose="020F0502020204030204" pitchFamily="34" charset="0"/>
                        </a:rPr>
                        <a:t>  ; </a:t>
                      </a:r>
                    </a:p>
                    <a:p>
                      <a:r>
                        <a:rPr lang="en-GB" sz="1400" err="1">
                          <a:latin typeface="Calibri" panose="020F0502020204030204" pitchFamily="34" charset="0"/>
                          <a:cs typeface="Calibri" panose="020F0502020204030204" pitchFamily="34" charset="0"/>
                        </a:rPr>
                        <a:t>ontwikkelen</a:t>
                      </a:r>
                      <a:r>
                        <a:rPr lang="en-GB" sz="1400">
                          <a:latin typeface="Calibri" panose="020F0502020204030204" pitchFamily="34" charset="0"/>
                          <a:cs typeface="Calibri" panose="020F0502020204030204" pitchFamily="34" charset="0"/>
                        </a:rPr>
                        <a:t> bio based </a:t>
                      </a:r>
                      <a:r>
                        <a:rPr lang="en-GB" sz="1400" err="1">
                          <a:latin typeface="Calibri" panose="020F0502020204030204" pitchFamily="34" charset="0"/>
                          <a:cs typeface="Calibri" panose="020F0502020204030204" pitchFamily="34" charset="0"/>
                        </a:rPr>
                        <a:t>brugdek</a:t>
                      </a:r>
                      <a:r>
                        <a:rPr lang="en-GB" sz="1400">
                          <a:latin typeface="Calibri" panose="020F0502020204030204" pitchFamily="34" charset="0"/>
                          <a:cs typeface="Calibri" panose="020F0502020204030204" pitchFamily="34" charset="0"/>
                        </a:rPr>
                        <a:t> </a:t>
                      </a:r>
                      <a:endParaRPr lang="nl-NL" sz="140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US" sz="1400">
                          <a:latin typeface="Calibri" panose="020F0502020204030204" pitchFamily="34" charset="0"/>
                          <a:cs typeface="Calibri" panose="020F0502020204030204" pitchFamily="34" charset="0"/>
                        </a:rPr>
                        <a:t>60 %</a:t>
                      </a:r>
                      <a:endParaRPr lang="nl-NL" sz="1400">
                        <a:latin typeface="Calibri" panose="020F0502020204030204" pitchFamily="34" charset="0"/>
                        <a:cs typeface="Calibri" panose="020F0502020204030204" pitchFamily="34" charset="0"/>
                      </a:endParaRPr>
                    </a:p>
                  </a:txBody>
                  <a:tcPr>
                    <a:solidFill>
                      <a:schemeClr val="bg1"/>
                    </a:solidFill>
                  </a:tcPr>
                </a:tc>
                <a:tc>
                  <a:txBody>
                    <a:bodyPr/>
                    <a:lstStyle/>
                    <a:p>
                      <a:r>
                        <a:rPr lang="en-US" sz="1400" err="1">
                          <a:latin typeface="Calibri" panose="020F0502020204030204" pitchFamily="34" charset="0"/>
                          <a:cs typeface="Calibri" panose="020F0502020204030204" pitchFamily="34" charset="0"/>
                        </a:rPr>
                        <a:t>Inspanningsverplichting</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beperkte</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aansprakelijkheid</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marktpartijen</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Integrale</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organisatie</a:t>
                      </a:r>
                      <a:r>
                        <a:rPr lang="en-US" sz="1400">
                          <a:latin typeface="Calibri" panose="020F0502020204030204" pitchFamily="34" charset="0"/>
                          <a:cs typeface="Calibri" panose="020F0502020204030204" pitchFamily="34" charset="0"/>
                        </a:rPr>
                        <a:t> basis </a:t>
                      </a:r>
                      <a:r>
                        <a:rPr lang="en-US" sz="1400" err="1">
                          <a:latin typeface="Calibri" panose="020F0502020204030204" pitchFamily="34" charset="0"/>
                          <a:cs typeface="Calibri" panose="020F0502020204030204" pitchFamily="34" charset="0"/>
                        </a:rPr>
                        <a:t>succes</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flexibel</a:t>
                      </a:r>
                      <a:r>
                        <a:rPr lang="en-US" sz="1400">
                          <a:latin typeface="Calibri" panose="020F0502020204030204" pitchFamily="34" charset="0"/>
                          <a:cs typeface="Calibri" panose="020F0502020204030204" pitchFamily="34" charset="0"/>
                        </a:rPr>
                        <a:t> qua </a:t>
                      </a:r>
                      <a:r>
                        <a:rPr lang="en-US" sz="1400" err="1">
                          <a:latin typeface="Calibri" panose="020F0502020204030204" pitchFamily="34" charset="0"/>
                          <a:cs typeface="Calibri" panose="020F0502020204030204" pitchFamily="34" charset="0"/>
                        </a:rPr>
                        <a:t>taakverdeling</a:t>
                      </a:r>
                      <a:endParaRPr lang="nl-NL" sz="140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52363489"/>
                  </a:ext>
                </a:extLst>
              </a:tr>
              <a:tr h="579277">
                <a:tc>
                  <a:txBody>
                    <a:bodyPr/>
                    <a:lstStyle/>
                    <a:p>
                      <a:endParaRPr lang="nl-NL" sz="1400"/>
                    </a:p>
                  </a:txBody>
                  <a:tcPr>
                    <a:solidFill>
                      <a:schemeClr val="bg1"/>
                    </a:solidFill>
                  </a:tcPr>
                </a:tc>
                <a:tc>
                  <a:txBody>
                    <a:bodyPr/>
                    <a:lstStyle/>
                    <a:p>
                      <a:r>
                        <a:rPr lang="en-US" sz="1400" err="1">
                          <a:latin typeface="Calibri" panose="020F0502020204030204" pitchFamily="34" charset="0"/>
                          <a:cs typeface="Calibri" panose="020F0502020204030204" pitchFamily="34" charset="0"/>
                        </a:rPr>
                        <a:t>Raamovereenkomst</a:t>
                      </a:r>
                      <a:r>
                        <a:rPr lang="en-US" sz="1400">
                          <a:latin typeface="Calibri" panose="020F0502020204030204" pitchFamily="34" charset="0"/>
                          <a:cs typeface="Calibri" panose="020F0502020204030204" pitchFamily="34" charset="0"/>
                        </a:rPr>
                        <a:t> + </a:t>
                      </a:r>
                      <a:r>
                        <a:rPr lang="en-US" sz="1400" err="1">
                          <a:latin typeface="Calibri" panose="020F0502020204030204" pitchFamily="34" charset="0"/>
                          <a:cs typeface="Calibri" panose="020F0502020204030204" pitchFamily="34" charset="0"/>
                        </a:rPr>
                        <a:t>bouwteam</a:t>
                      </a:r>
                      <a:r>
                        <a:rPr lang="en-US" sz="1400">
                          <a:latin typeface="Calibri" panose="020F0502020204030204" pitchFamily="34" charset="0"/>
                          <a:cs typeface="Calibri" panose="020F0502020204030204" pitchFamily="34" charset="0"/>
                        </a:rPr>
                        <a:t> </a:t>
                      </a:r>
                    </a:p>
                    <a:p>
                      <a:r>
                        <a:rPr lang="en-US" sz="1400">
                          <a:latin typeface="Calibri" panose="020F0502020204030204" pitchFamily="34" charset="0"/>
                          <a:cs typeface="Calibri" panose="020F0502020204030204" pitchFamily="34" charset="0"/>
                        </a:rPr>
                        <a:t>(6 </a:t>
                      </a:r>
                      <a:r>
                        <a:rPr lang="en-US" sz="1400" err="1">
                          <a:latin typeface="Calibri" panose="020F0502020204030204" pitchFamily="34" charset="0"/>
                          <a:cs typeface="Calibri" panose="020F0502020204030204" pitchFamily="34" charset="0"/>
                        </a:rPr>
                        <a:t>jaar</a:t>
                      </a:r>
                      <a:r>
                        <a:rPr lang="en-US" sz="1400">
                          <a:latin typeface="Calibri" panose="020F0502020204030204" pitchFamily="34" charset="0"/>
                          <a:cs typeface="Calibri" panose="020F0502020204030204" pitchFamily="34" charset="0"/>
                        </a:rPr>
                        <a:t>) </a:t>
                      </a:r>
                    </a:p>
                    <a:p>
                      <a:pPr marL="0" marR="0" lvl="0" indent="0" algn="l" defTabSz="914256" rtl="0" eaLnBrk="1" fontAlgn="auto" latinLnBrk="0" hangingPunct="1">
                        <a:lnSpc>
                          <a:spcPct val="100000"/>
                        </a:lnSpc>
                        <a:spcBef>
                          <a:spcPts val="0"/>
                        </a:spcBef>
                        <a:spcAft>
                          <a:spcPts val="0"/>
                        </a:spcAft>
                        <a:buClrTx/>
                        <a:buSzTx/>
                        <a:buFontTx/>
                        <a:buNone/>
                        <a:tabLst/>
                        <a:defRPr/>
                      </a:pPr>
                      <a:r>
                        <a:rPr lang="en-GB" sz="1400" err="1">
                          <a:latin typeface="Calibri" panose="020F0502020204030204" pitchFamily="34" charset="0"/>
                          <a:cs typeface="Calibri" panose="020F0502020204030204" pitchFamily="34" charset="0"/>
                        </a:rPr>
                        <a:t>Modulair</a:t>
                      </a:r>
                      <a:r>
                        <a:rPr lang="en-GB" sz="1400">
                          <a:latin typeface="Calibri" panose="020F0502020204030204" pitchFamily="34" charset="0"/>
                          <a:cs typeface="Calibri" panose="020F0502020204030204" pitchFamily="34" charset="0"/>
                        </a:rPr>
                        <a:t> </a:t>
                      </a:r>
                      <a:r>
                        <a:rPr lang="en-GB" sz="1400" err="1">
                          <a:latin typeface="Calibri" panose="020F0502020204030204" pitchFamily="34" charset="0"/>
                          <a:cs typeface="Calibri" panose="020F0502020204030204" pitchFamily="34" charset="0"/>
                        </a:rPr>
                        <a:t>en</a:t>
                      </a:r>
                      <a:r>
                        <a:rPr lang="en-GB" sz="1400">
                          <a:latin typeface="Calibri" panose="020F0502020204030204" pitchFamily="34" charset="0"/>
                          <a:cs typeface="Calibri" panose="020F0502020204030204" pitchFamily="34" charset="0"/>
                        </a:rPr>
                        <a:t> </a:t>
                      </a:r>
                      <a:r>
                        <a:rPr lang="en-GB" sz="1400" err="1">
                          <a:latin typeface="Calibri" panose="020F0502020204030204" pitchFamily="34" charset="0"/>
                          <a:cs typeface="Calibri" panose="020F0502020204030204" pitchFamily="34" charset="0"/>
                        </a:rPr>
                        <a:t>opschaalbaar</a:t>
                      </a:r>
                      <a:r>
                        <a:rPr lang="en-GB" sz="1400">
                          <a:latin typeface="Calibri" panose="020F0502020204030204" pitchFamily="34" charset="0"/>
                          <a:cs typeface="Calibri" panose="020F0502020204030204" pitchFamily="34" charset="0"/>
                        </a:rPr>
                        <a:t> RWZI</a:t>
                      </a:r>
                    </a:p>
                  </a:txBody>
                  <a:tcPr>
                    <a:solidFill>
                      <a:schemeClr val="bg1"/>
                    </a:solidFill>
                  </a:tcPr>
                </a:tc>
                <a:tc>
                  <a:txBody>
                    <a:bodyPr/>
                    <a:lstStyle/>
                    <a:p>
                      <a:pPr marL="0" marR="0" lvl="0" indent="0" algn="ctr" defTabSz="914256" rtl="0" eaLnBrk="1" fontAlgn="auto" latinLnBrk="0" hangingPunct="1">
                        <a:lnSpc>
                          <a:spcPct val="100000"/>
                        </a:lnSpc>
                        <a:spcBef>
                          <a:spcPts val="0"/>
                        </a:spcBef>
                        <a:spcAft>
                          <a:spcPts val="0"/>
                        </a:spcAft>
                        <a:buClrTx/>
                        <a:buSzTx/>
                        <a:buFontTx/>
                        <a:buNone/>
                        <a:tabLst/>
                        <a:defRPr/>
                      </a:pPr>
                      <a:r>
                        <a:rPr lang="en-GB" sz="1400">
                          <a:latin typeface="Calibri" panose="020F0502020204030204" pitchFamily="34" charset="0"/>
                          <a:cs typeface="Calibri" panose="020F0502020204030204" pitchFamily="34" charset="0"/>
                        </a:rPr>
                        <a:t>40% </a:t>
                      </a:r>
                    </a:p>
                  </a:txBody>
                  <a:tcPr>
                    <a:solidFill>
                      <a:schemeClr val="bg1"/>
                    </a:solidFill>
                  </a:tcPr>
                </a:tc>
                <a:tc>
                  <a:txBody>
                    <a:bodyPr/>
                    <a:lstStyle/>
                    <a:p>
                      <a:r>
                        <a:rPr lang="en-US" sz="1400" err="1">
                          <a:latin typeface="Calibri" panose="020F0502020204030204" pitchFamily="34" charset="0"/>
                          <a:cs typeface="Calibri" panose="020F0502020204030204" pitchFamily="34" charset="0"/>
                        </a:rPr>
                        <a:t>Versnelde</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uitvoering</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verkennen</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nieuwe</a:t>
                      </a:r>
                      <a:r>
                        <a:rPr lang="en-US" sz="1400">
                          <a:latin typeface="Calibri" panose="020F0502020204030204" pitchFamily="34" charset="0"/>
                          <a:cs typeface="Calibri" panose="020F0502020204030204" pitchFamily="34" charset="0"/>
                        </a:rPr>
                        <a:t> business case. </a:t>
                      </a:r>
                      <a:r>
                        <a:rPr lang="en-US" sz="1400" err="1">
                          <a:latin typeface="Calibri" panose="020F0502020204030204" pitchFamily="34" charset="0"/>
                          <a:cs typeface="Calibri" panose="020F0502020204030204" pitchFamily="34" charset="0"/>
                        </a:rPr>
                        <a:t>Vervolg</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nog</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meer</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nadruk</a:t>
                      </a:r>
                      <a:r>
                        <a:rPr lang="en-US" sz="1400">
                          <a:latin typeface="Calibri" panose="020F0502020204030204" pitchFamily="34" charset="0"/>
                          <a:cs typeface="Calibri" panose="020F0502020204030204" pitchFamily="34" charset="0"/>
                        </a:rPr>
                        <a:t> op </a:t>
                      </a:r>
                      <a:r>
                        <a:rPr lang="en-US" sz="1400" err="1">
                          <a:latin typeface="Calibri" panose="020F0502020204030204" pitchFamily="34" charset="0"/>
                          <a:cs typeface="Calibri" panose="020F0502020204030204" pitchFamily="34" charset="0"/>
                        </a:rPr>
                        <a:t>samenwerking</a:t>
                      </a:r>
                      <a:endParaRPr lang="nl-NL" sz="140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3107624697"/>
                  </a:ext>
                </a:extLst>
              </a:tr>
              <a:tr h="680720">
                <a:tc>
                  <a:txBody>
                    <a:bodyPr/>
                    <a:lstStyle/>
                    <a:p>
                      <a:endParaRPr lang="nl-NL" sz="1400"/>
                    </a:p>
                  </a:txBody>
                  <a:tcPr>
                    <a:solidFill>
                      <a:schemeClr val="bg1"/>
                    </a:solidFill>
                  </a:tcPr>
                </a:tc>
                <a:tc>
                  <a:txBody>
                    <a:bodyPr/>
                    <a:lstStyle/>
                    <a:p>
                      <a:pPr marL="0" marR="0" lvl="0" indent="0" algn="l" defTabSz="914256" rtl="0" eaLnBrk="1" fontAlgn="auto" latinLnBrk="0" hangingPunct="1">
                        <a:lnSpc>
                          <a:spcPct val="100000"/>
                        </a:lnSpc>
                        <a:spcBef>
                          <a:spcPts val="0"/>
                        </a:spcBef>
                        <a:spcAft>
                          <a:spcPts val="0"/>
                        </a:spcAft>
                        <a:buClrTx/>
                        <a:buSzTx/>
                        <a:buFontTx/>
                        <a:buNone/>
                        <a:tabLst/>
                        <a:defRPr/>
                      </a:pPr>
                      <a:r>
                        <a:rPr lang="en-GB" sz="1400" err="1">
                          <a:latin typeface="Calibri" panose="020F0502020204030204" pitchFamily="34" charset="0"/>
                          <a:cs typeface="Calibri" panose="020F0502020204030204" pitchFamily="34" charset="0"/>
                        </a:rPr>
                        <a:t>Bouwteam</a:t>
                      </a:r>
                      <a:r>
                        <a:rPr lang="en-GB" sz="1400">
                          <a:latin typeface="Calibri" panose="020F0502020204030204" pitchFamily="34" charset="0"/>
                          <a:cs typeface="Calibri" panose="020F0502020204030204" pitchFamily="34" charset="0"/>
                        </a:rPr>
                        <a:t> ; </a:t>
                      </a:r>
                      <a:r>
                        <a:rPr lang="en-GB" sz="1400" err="1">
                          <a:latin typeface="Calibri" panose="020F0502020204030204" pitchFamily="34" charset="0"/>
                          <a:cs typeface="Calibri" panose="020F0502020204030204" pitchFamily="34" charset="0"/>
                        </a:rPr>
                        <a:t>Digitalisering</a:t>
                      </a:r>
                      <a:r>
                        <a:rPr lang="en-GB" sz="1400">
                          <a:latin typeface="Calibri" panose="020F0502020204030204" pitchFamily="34" charset="0"/>
                          <a:cs typeface="Calibri" panose="020F0502020204030204" pitchFamily="34" charset="0"/>
                        </a:rPr>
                        <a:t> </a:t>
                      </a:r>
                      <a:r>
                        <a:rPr lang="en-GB" sz="1400" err="1">
                          <a:latin typeface="Calibri" panose="020F0502020204030204" pitchFamily="34" charset="0"/>
                          <a:cs typeface="Calibri" panose="020F0502020204030204" pitchFamily="34" charset="0"/>
                        </a:rPr>
                        <a:t>en</a:t>
                      </a:r>
                      <a:r>
                        <a:rPr lang="en-GB" sz="1400">
                          <a:latin typeface="Calibri" panose="020F0502020204030204" pitchFamily="34" charset="0"/>
                          <a:cs typeface="Calibri" panose="020F0502020204030204" pitchFamily="34" charset="0"/>
                        </a:rPr>
                        <a:t> </a:t>
                      </a:r>
                      <a:r>
                        <a:rPr lang="en-GB" sz="1400" err="1">
                          <a:latin typeface="Calibri" panose="020F0502020204030204" pitchFamily="34" charset="0"/>
                          <a:cs typeface="Calibri" panose="020F0502020204030204" pitchFamily="34" charset="0"/>
                        </a:rPr>
                        <a:t>Circulariteit</a:t>
                      </a:r>
                      <a:endParaRPr lang="en-GB" sz="1400">
                        <a:latin typeface="Calibri" panose="020F0502020204030204" pitchFamily="34" charset="0"/>
                        <a:cs typeface="Calibri" panose="020F0502020204030204" pitchFamily="34" charset="0"/>
                      </a:endParaRPr>
                    </a:p>
                    <a:p>
                      <a:endParaRPr lang="nl-NL" sz="140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US" sz="1400">
                          <a:latin typeface="Calibri" panose="020F0502020204030204" pitchFamily="34" charset="0"/>
                          <a:cs typeface="Calibri" panose="020F0502020204030204" pitchFamily="34" charset="0"/>
                        </a:rPr>
                        <a:t>50%</a:t>
                      </a:r>
                      <a:endParaRPr lang="nl-NL" sz="1400">
                        <a:latin typeface="Calibri" panose="020F0502020204030204" pitchFamily="34" charset="0"/>
                        <a:cs typeface="Calibri" panose="020F0502020204030204" pitchFamily="34" charset="0"/>
                      </a:endParaRPr>
                    </a:p>
                  </a:txBody>
                  <a:tcPr>
                    <a:solidFill>
                      <a:schemeClr val="bg1"/>
                    </a:solidFill>
                  </a:tcPr>
                </a:tc>
                <a:tc>
                  <a:txBody>
                    <a:bodyPr/>
                    <a:lstStyle/>
                    <a:p>
                      <a:r>
                        <a:rPr lang="en-US" sz="1400" err="1">
                          <a:latin typeface="Calibri" panose="020F0502020204030204" pitchFamily="34" charset="0"/>
                          <a:cs typeface="Calibri" panose="020F0502020204030204" pitchFamily="34" charset="0"/>
                        </a:rPr>
                        <a:t>Vervolg</a:t>
                      </a:r>
                      <a:r>
                        <a:rPr lang="en-US" sz="1400">
                          <a:latin typeface="Calibri" panose="020F0502020204030204" pitchFamily="34" charset="0"/>
                          <a:cs typeface="Calibri" panose="020F0502020204030204" pitchFamily="34" charset="0"/>
                        </a:rPr>
                        <a:t> op </a:t>
                      </a:r>
                      <a:r>
                        <a:rPr lang="en-US" sz="1400" err="1">
                          <a:latin typeface="Calibri" panose="020F0502020204030204" pitchFamily="34" charset="0"/>
                          <a:cs typeface="Calibri" panose="020F0502020204030204" pitchFamily="34" charset="0"/>
                        </a:rPr>
                        <a:t>succesvolle</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samenwerking</a:t>
                      </a:r>
                      <a:r>
                        <a:rPr lang="en-US" sz="1400">
                          <a:latin typeface="Calibri" panose="020F0502020204030204" pitchFamily="34" charset="0"/>
                          <a:cs typeface="Calibri" panose="020F0502020204030204" pitchFamily="34" charset="0"/>
                        </a:rPr>
                        <a:t> centrum </a:t>
                      </a:r>
                      <a:r>
                        <a:rPr lang="en-US" sz="1400" err="1">
                          <a:latin typeface="Calibri" panose="020F0502020204030204" pitchFamily="34" charset="0"/>
                          <a:cs typeface="Calibri" panose="020F0502020204030204" pitchFamily="34" charset="0"/>
                        </a:rPr>
                        <a:t>Losser</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e.o</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Nog</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meer</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nadruk</a:t>
                      </a:r>
                      <a:r>
                        <a:rPr lang="en-US" sz="1400">
                          <a:latin typeface="Calibri" panose="020F0502020204030204" pitchFamily="34" charset="0"/>
                          <a:cs typeface="Calibri" panose="020F0502020204030204" pitchFamily="34" charset="0"/>
                        </a:rPr>
                        <a:t> op </a:t>
                      </a:r>
                      <a:r>
                        <a:rPr lang="en-US" sz="1400" err="1">
                          <a:latin typeface="Calibri" panose="020F0502020204030204" pitchFamily="34" charset="0"/>
                          <a:cs typeface="Calibri" panose="020F0502020204030204" pitchFamily="34" charset="0"/>
                        </a:rPr>
                        <a:t>samenwerking</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betrekken</a:t>
                      </a:r>
                      <a:r>
                        <a:rPr lang="en-US" sz="1400">
                          <a:latin typeface="Calibri" panose="020F0502020204030204" pitchFamily="34" charset="0"/>
                          <a:cs typeface="Calibri" panose="020F0502020204030204" pitchFamily="34" charset="0"/>
                        </a:rPr>
                        <a:t> interne </a:t>
                      </a:r>
                      <a:r>
                        <a:rPr lang="en-US" sz="1400" err="1">
                          <a:latin typeface="Calibri" panose="020F0502020204030204" pitchFamily="34" charset="0"/>
                          <a:cs typeface="Calibri" panose="020F0502020204030204" pitchFamily="34" charset="0"/>
                        </a:rPr>
                        <a:t>organisatie</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o.a.</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ihkv</a:t>
                      </a:r>
                      <a:r>
                        <a:rPr lang="en-US" sz="1400">
                          <a:latin typeface="Calibri" panose="020F0502020204030204" pitchFamily="34" charset="0"/>
                          <a:cs typeface="Calibri" panose="020F0502020204030204" pitchFamily="34" charset="0"/>
                        </a:rPr>
                        <a:t> </a:t>
                      </a:r>
                      <a:r>
                        <a:rPr lang="en-US" sz="1400" err="1">
                          <a:latin typeface="Calibri" panose="020F0502020204030204" pitchFamily="34" charset="0"/>
                          <a:cs typeface="Calibri" panose="020F0502020204030204" pitchFamily="34" charset="0"/>
                        </a:rPr>
                        <a:t>biodiversiteit</a:t>
                      </a:r>
                      <a:r>
                        <a:rPr lang="en-US" sz="1400">
                          <a:latin typeface="Calibri" panose="020F0502020204030204" pitchFamily="34" charset="0"/>
                          <a:cs typeface="Calibri" panose="020F0502020204030204" pitchFamily="34" charset="0"/>
                        </a:rPr>
                        <a:t>) </a:t>
                      </a:r>
                      <a:endParaRPr lang="nl-NL" sz="140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3319670784"/>
                  </a:ext>
                </a:extLst>
              </a:tr>
            </a:tbl>
          </a:graphicData>
        </a:graphic>
      </p:graphicFrame>
      <p:pic>
        <p:nvPicPr>
          <p:cNvPr id="6" name="Picture 5">
            <a:extLst>
              <a:ext uri="{FF2B5EF4-FFF2-40B4-BE49-F238E27FC236}">
                <a16:creationId xmlns:a16="http://schemas.microsoft.com/office/drawing/2014/main" id="{05E2EF49-B52B-40BE-857C-67DCCA3A051D}"/>
              </a:ext>
            </a:extLst>
          </p:cNvPr>
          <p:cNvPicPr>
            <a:picLocks noChangeAspect="1"/>
          </p:cNvPicPr>
          <p:nvPr/>
        </p:nvPicPr>
        <p:blipFill>
          <a:blip r:embed="rId3"/>
          <a:stretch>
            <a:fillRect/>
          </a:stretch>
        </p:blipFill>
        <p:spPr>
          <a:xfrm>
            <a:off x="2213632" y="1579497"/>
            <a:ext cx="881467" cy="462770"/>
          </a:xfrm>
          <a:prstGeom prst="rect">
            <a:avLst/>
          </a:prstGeom>
        </p:spPr>
      </p:pic>
      <p:pic>
        <p:nvPicPr>
          <p:cNvPr id="7" name="Picture 6">
            <a:extLst>
              <a:ext uri="{FF2B5EF4-FFF2-40B4-BE49-F238E27FC236}">
                <a16:creationId xmlns:a16="http://schemas.microsoft.com/office/drawing/2014/main" id="{D318ECA2-9394-4B1A-BBF8-1F1E19FBE062}"/>
              </a:ext>
            </a:extLst>
          </p:cNvPr>
          <p:cNvPicPr>
            <a:picLocks noChangeAspect="1"/>
          </p:cNvPicPr>
          <p:nvPr/>
        </p:nvPicPr>
        <p:blipFill>
          <a:blip r:embed="rId4"/>
          <a:stretch>
            <a:fillRect/>
          </a:stretch>
        </p:blipFill>
        <p:spPr>
          <a:xfrm>
            <a:off x="2179610" y="2204757"/>
            <a:ext cx="847446" cy="516944"/>
          </a:xfrm>
          <a:prstGeom prst="rect">
            <a:avLst/>
          </a:prstGeom>
        </p:spPr>
      </p:pic>
      <p:pic>
        <p:nvPicPr>
          <p:cNvPr id="8" name="Picture 2" descr="KWS en VolkerRail tekenden vandaag het contract met Schiphol voor perceel 2. ">
            <a:extLst>
              <a:ext uri="{FF2B5EF4-FFF2-40B4-BE49-F238E27FC236}">
                <a16:creationId xmlns:a16="http://schemas.microsoft.com/office/drawing/2014/main" id="{4E3BC881-5785-48F6-99A3-1ABC59BBAF6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5588" y="2929719"/>
            <a:ext cx="881467" cy="49820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6292CF19-12EB-4B5B-A188-B1DF73B92BAC}"/>
              </a:ext>
            </a:extLst>
          </p:cNvPr>
          <p:cNvPicPr>
            <a:picLocks noChangeAspect="1"/>
          </p:cNvPicPr>
          <p:nvPr/>
        </p:nvPicPr>
        <p:blipFill>
          <a:blip r:embed="rId6"/>
          <a:stretch>
            <a:fillRect/>
          </a:stretch>
        </p:blipFill>
        <p:spPr>
          <a:xfrm flipH="1">
            <a:off x="2145587" y="3619404"/>
            <a:ext cx="902412" cy="548344"/>
          </a:xfrm>
          <a:prstGeom prst="rect">
            <a:avLst/>
          </a:prstGeom>
        </p:spPr>
      </p:pic>
      <p:pic>
        <p:nvPicPr>
          <p:cNvPr id="10" name="Picture 9">
            <a:extLst>
              <a:ext uri="{FF2B5EF4-FFF2-40B4-BE49-F238E27FC236}">
                <a16:creationId xmlns:a16="http://schemas.microsoft.com/office/drawing/2014/main" id="{31C115DB-5DA1-439E-8319-BE13D7C4B003}"/>
              </a:ext>
            </a:extLst>
          </p:cNvPr>
          <p:cNvPicPr>
            <a:picLocks noChangeAspect="1"/>
          </p:cNvPicPr>
          <p:nvPr/>
        </p:nvPicPr>
        <p:blipFill>
          <a:blip r:embed="rId7"/>
          <a:stretch>
            <a:fillRect/>
          </a:stretch>
        </p:blipFill>
        <p:spPr>
          <a:xfrm>
            <a:off x="2179608" y="4359225"/>
            <a:ext cx="847447" cy="498270"/>
          </a:xfrm>
          <a:prstGeom prst="rect">
            <a:avLst/>
          </a:prstGeom>
        </p:spPr>
      </p:pic>
      <p:pic>
        <p:nvPicPr>
          <p:cNvPr id="11" name="Picture 10">
            <a:extLst>
              <a:ext uri="{FF2B5EF4-FFF2-40B4-BE49-F238E27FC236}">
                <a16:creationId xmlns:a16="http://schemas.microsoft.com/office/drawing/2014/main" id="{00B4E365-D406-40DD-885D-14667F95BC86}"/>
              </a:ext>
            </a:extLst>
          </p:cNvPr>
          <p:cNvPicPr>
            <a:picLocks noChangeAspect="1"/>
          </p:cNvPicPr>
          <p:nvPr/>
        </p:nvPicPr>
        <p:blipFill>
          <a:blip r:embed="rId8"/>
          <a:stretch>
            <a:fillRect/>
          </a:stretch>
        </p:blipFill>
        <p:spPr>
          <a:xfrm>
            <a:off x="2213632" y="5162087"/>
            <a:ext cx="813423" cy="542031"/>
          </a:xfrm>
          <a:prstGeom prst="rect">
            <a:avLst/>
          </a:prstGeom>
        </p:spPr>
      </p:pic>
    </p:spTree>
    <p:extLst>
      <p:ext uri="{BB962C8B-B14F-4D97-AF65-F5344CB8AC3E}">
        <p14:creationId xmlns:p14="http://schemas.microsoft.com/office/powerpoint/2010/main" val="273277013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5BE7E-1A8F-407D-B20E-16A57239D9DF}"/>
              </a:ext>
            </a:extLst>
          </p:cNvPr>
          <p:cNvSpPr>
            <a:spLocks noGrp="1"/>
          </p:cNvSpPr>
          <p:nvPr>
            <p:ph type="title"/>
          </p:nvPr>
        </p:nvSpPr>
        <p:spPr>
          <a:xfrm>
            <a:off x="0" y="707850"/>
            <a:ext cx="12192000" cy="658791"/>
          </a:xfrm>
        </p:spPr>
        <p:txBody>
          <a:bodyPr/>
          <a:lstStyle/>
          <a:p>
            <a:pPr algn="ctr"/>
            <a:r>
              <a:rPr lang="en-US">
                <a:latin typeface="Calibri Light" panose="020F0302020204030204" pitchFamily="34" charset="0"/>
                <a:cs typeface="Calibri Light" panose="020F0302020204030204" pitchFamily="34" charset="0"/>
              </a:rPr>
              <a:t>Tips &amp; </a:t>
            </a:r>
            <a:r>
              <a:rPr lang="en-US" err="1">
                <a:latin typeface="Calibri Light" panose="020F0302020204030204" pitchFamily="34" charset="0"/>
                <a:cs typeface="Calibri Light" panose="020F0302020204030204" pitchFamily="34" charset="0"/>
              </a:rPr>
              <a:t>Valkuilen</a:t>
            </a:r>
            <a:endParaRPr lang="nl-NL">
              <a:latin typeface="Calibri Light" panose="020F0302020204030204" pitchFamily="34" charset="0"/>
              <a:cs typeface="Calibri Light" panose="020F0302020204030204" pitchFamily="34" charset="0"/>
            </a:endParaRPr>
          </a:p>
        </p:txBody>
      </p:sp>
      <p:sp>
        <p:nvSpPr>
          <p:cNvPr id="3" name="Slide Number Placeholder 2">
            <a:extLst>
              <a:ext uri="{FF2B5EF4-FFF2-40B4-BE49-F238E27FC236}">
                <a16:creationId xmlns:a16="http://schemas.microsoft.com/office/drawing/2014/main" id="{37CA75E7-5B19-430F-A5A6-BE198F0AA1FA}"/>
              </a:ext>
            </a:extLst>
          </p:cNvPr>
          <p:cNvSpPr>
            <a:spLocks noGrp="1"/>
          </p:cNvSpPr>
          <p:nvPr>
            <p:ph type="sldNum" sz="quarter" idx="10"/>
          </p:nvPr>
        </p:nvSpPr>
        <p:spPr>
          <a:ln>
            <a:solidFill>
              <a:schemeClr val="accent5"/>
            </a:solidFill>
          </a:ln>
        </p:spPr>
        <p:txBody>
          <a:bodyPr/>
          <a:lstStyle/>
          <a:p>
            <a:fld id="{6586D83B-F5E2-6149-B7DD-0F6F1BA75908}" type="slidenum">
              <a:rPr lang="en-US" smtClean="0"/>
              <a:pPr/>
              <a:t>74</a:t>
            </a:fld>
            <a:endParaRPr lang="en-US"/>
          </a:p>
        </p:txBody>
      </p:sp>
      <p:sp>
        <p:nvSpPr>
          <p:cNvPr id="29" name="TextBox 28">
            <a:extLst>
              <a:ext uri="{FF2B5EF4-FFF2-40B4-BE49-F238E27FC236}">
                <a16:creationId xmlns:a16="http://schemas.microsoft.com/office/drawing/2014/main" id="{975D52C9-E4AD-4167-9873-CA1054529656}"/>
              </a:ext>
            </a:extLst>
          </p:cNvPr>
          <p:cNvSpPr txBox="1"/>
          <p:nvPr/>
        </p:nvSpPr>
        <p:spPr>
          <a:xfrm>
            <a:off x="2630814" y="1729933"/>
            <a:ext cx="8169266" cy="5386090"/>
          </a:xfrm>
          <a:prstGeom prst="rect">
            <a:avLst/>
          </a:prstGeom>
          <a:noFill/>
        </p:spPr>
        <p:txBody>
          <a:bodyPr wrap="square" rtlCol="0">
            <a:spAutoFit/>
          </a:bodyPr>
          <a:lstStyle/>
          <a:p>
            <a:endParaRPr lang="en-GB">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GB" err="1">
                <a:latin typeface="Calibri" panose="020F0502020204030204" pitchFamily="34" charset="0"/>
                <a:cs typeface="Calibri" panose="020F0502020204030204" pitchFamily="34" charset="0"/>
              </a:rPr>
              <a:t>Bepaal</a:t>
            </a:r>
            <a:r>
              <a:rPr lang="en-GB">
                <a:latin typeface="Calibri" panose="020F0502020204030204" pitchFamily="34" charset="0"/>
                <a:cs typeface="Calibri" panose="020F0502020204030204" pitchFamily="34" charset="0"/>
              </a:rPr>
              <a:t> de </a:t>
            </a:r>
            <a:r>
              <a:rPr lang="en-GB" err="1">
                <a:latin typeface="Calibri" panose="020F0502020204030204" pitchFamily="34" charset="0"/>
                <a:cs typeface="Calibri" panose="020F0502020204030204" pitchFamily="34" charset="0"/>
              </a:rPr>
              <a:t>ambitie</a:t>
            </a:r>
            <a:r>
              <a:rPr lang="en-GB">
                <a:latin typeface="Calibri" panose="020F0502020204030204" pitchFamily="34" charset="0"/>
                <a:cs typeface="Calibri" panose="020F0502020204030204" pitchFamily="34" charset="0"/>
              </a:rPr>
              <a:t>, maar </a:t>
            </a:r>
            <a:r>
              <a:rPr lang="en-GB" err="1">
                <a:latin typeface="Calibri" panose="020F0502020204030204" pitchFamily="34" charset="0"/>
                <a:cs typeface="Calibri" panose="020F0502020204030204" pitchFamily="34" charset="0"/>
              </a:rPr>
              <a:t>giet</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dat</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niet</a:t>
            </a:r>
            <a:r>
              <a:rPr lang="en-GB">
                <a:latin typeface="Calibri" panose="020F0502020204030204" pitchFamily="34" charset="0"/>
                <a:cs typeface="Calibri" panose="020F0502020204030204" pitchFamily="34" charset="0"/>
              </a:rPr>
              <a:t> in </a:t>
            </a:r>
            <a:r>
              <a:rPr lang="en-GB" err="1">
                <a:latin typeface="Calibri" panose="020F0502020204030204" pitchFamily="34" charset="0"/>
                <a:cs typeface="Calibri" panose="020F0502020204030204" pitchFamily="34" charset="0"/>
              </a:rPr>
              <a:t>beton</a:t>
            </a:r>
            <a:r>
              <a:rPr lang="en-GB">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GB">
                <a:latin typeface="Calibri" panose="020F0502020204030204" pitchFamily="34" charset="0"/>
                <a:cs typeface="Calibri" panose="020F0502020204030204" pitchFamily="34" charset="0"/>
              </a:rPr>
              <a:t>Laat </a:t>
            </a:r>
            <a:r>
              <a:rPr lang="en-GB" err="1">
                <a:latin typeface="Calibri" panose="020F0502020204030204" pitchFamily="34" charset="0"/>
                <a:cs typeface="Calibri" panose="020F0502020204030204" pitchFamily="34" charset="0"/>
              </a:rPr>
              <a:t>samenwerking</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leidend</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zijn</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bij</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aanbesteden</a:t>
            </a:r>
            <a:r>
              <a:rPr lang="en-GB">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GB">
                <a:latin typeface="Calibri" panose="020F0502020204030204" pitchFamily="34" charset="0"/>
                <a:cs typeface="Calibri" panose="020F0502020204030204" pitchFamily="34" charset="0"/>
              </a:rPr>
              <a:t>Zorg </a:t>
            </a:r>
            <a:r>
              <a:rPr lang="en-GB" err="1">
                <a:latin typeface="Calibri" panose="020F0502020204030204" pitchFamily="34" charset="0"/>
                <a:cs typeface="Calibri" panose="020F0502020204030204" pitchFamily="34" charset="0"/>
              </a:rPr>
              <a:t>dat</a:t>
            </a:r>
            <a:r>
              <a:rPr lang="en-GB">
                <a:latin typeface="Calibri" panose="020F0502020204030204" pitchFamily="34" charset="0"/>
                <a:cs typeface="Calibri" panose="020F0502020204030204" pitchFamily="34" charset="0"/>
              </a:rPr>
              <a:t> de interne </a:t>
            </a:r>
            <a:r>
              <a:rPr lang="en-GB" err="1">
                <a:latin typeface="Calibri" panose="020F0502020204030204" pitchFamily="34" charset="0"/>
                <a:cs typeface="Calibri" panose="020F0502020204030204" pitchFamily="34" charset="0"/>
              </a:rPr>
              <a:t>organisatie</a:t>
            </a:r>
            <a:r>
              <a:rPr lang="en-GB">
                <a:latin typeface="Calibri" panose="020F0502020204030204" pitchFamily="34" charset="0"/>
                <a:cs typeface="Calibri" panose="020F0502020204030204" pitchFamily="34" charset="0"/>
              </a:rPr>
              <a:t> is </a:t>
            </a:r>
            <a:r>
              <a:rPr lang="en-GB" err="1">
                <a:latin typeface="Calibri" panose="020F0502020204030204" pitchFamily="34" charset="0"/>
                <a:cs typeface="Calibri" panose="020F0502020204030204" pitchFamily="34" charset="0"/>
              </a:rPr>
              <a:t>aangehaakt</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beheer</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e.a.</a:t>
            </a:r>
            <a:r>
              <a:rPr lang="en-GB">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GB">
                <a:latin typeface="Calibri" panose="020F0502020204030204" pitchFamily="34" charset="0"/>
                <a:cs typeface="Calibri" panose="020F0502020204030204" pitchFamily="34" charset="0"/>
              </a:rPr>
              <a:t>Zorg </a:t>
            </a:r>
            <a:r>
              <a:rPr lang="en-GB" err="1">
                <a:latin typeface="Calibri" panose="020F0502020204030204" pitchFamily="34" charset="0"/>
                <a:cs typeface="Calibri" panose="020F0502020204030204" pitchFamily="34" charset="0"/>
              </a:rPr>
              <a:t>voor</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aansluiting</a:t>
            </a:r>
            <a:r>
              <a:rPr lang="en-GB">
                <a:latin typeface="Calibri" panose="020F0502020204030204" pitchFamily="34" charset="0"/>
                <a:cs typeface="Calibri" panose="020F0502020204030204" pitchFamily="34" charset="0"/>
              </a:rPr>
              <a:t> van </a:t>
            </a:r>
            <a:r>
              <a:rPr lang="en-GB" err="1">
                <a:latin typeface="Calibri" panose="020F0502020204030204" pitchFamily="34" charset="0"/>
                <a:cs typeface="Calibri" panose="020F0502020204030204" pitchFamily="34" charset="0"/>
              </a:rPr>
              <a:t>ketenpartners</a:t>
            </a:r>
            <a:r>
              <a:rPr lang="en-GB">
                <a:latin typeface="Calibri" panose="020F0502020204030204" pitchFamily="34" charset="0"/>
                <a:cs typeface="Calibri" panose="020F0502020204030204" pitchFamily="34" charset="0"/>
              </a:rPr>
              <a:t> die past </a:t>
            </a:r>
            <a:r>
              <a:rPr lang="en-GB" err="1">
                <a:latin typeface="Calibri" panose="020F0502020204030204" pitchFamily="34" charset="0"/>
                <a:cs typeface="Calibri" panose="020F0502020204030204" pitchFamily="34" charset="0"/>
              </a:rPr>
              <a:t>bij</a:t>
            </a:r>
            <a:r>
              <a:rPr lang="en-GB">
                <a:latin typeface="Calibri" panose="020F0502020204030204" pitchFamily="34" charset="0"/>
                <a:cs typeface="Calibri" panose="020F0502020204030204" pitchFamily="34" charset="0"/>
              </a:rPr>
              <a:t> de </a:t>
            </a:r>
            <a:r>
              <a:rPr lang="en-GB" err="1">
                <a:latin typeface="Calibri" panose="020F0502020204030204" pitchFamily="34" charset="0"/>
                <a:cs typeface="Calibri" panose="020F0502020204030204" pitchFamily="34" charset="0"/>
              </a:rPr>
              <a:t>samenwerking</a:t>
            </a:r>
            <a:r>
              <a:rPr lang="en-GB">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GB">
                <a:latin typeface="Calibri" panose="020F0502020204030204" pitchFamily="34" charset="0"/>
                <a:cs typeface="Calibri" panose="020F0502020204030204" pitchFamily="34" charset="0"/>
              </a:rPr>
              <a:t>Wees </a:t>
            </a:r>
            <a:r>
              <a:rPr lang="en-GB" err="1">
                <a:latin typeface="Calibri" panose="020F0502020204030204" pitchFamily="34" charset="0"/>
                <a:cs typeface="Calibri" panose="020F0502020204030204" pitchFamily="34" charset="0"/>
              </a:rPr>
              <a:t>flexibel</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kijk</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naar</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competenties</a:t>
            </a:r>
            <a:r>
              <a:rPr lang="en-GB">
                <a:latin typeface="Calibri" panose="020F0502020204030204" pitchFamily="34" charset="0"/>
                <a:cs typeface="Calibri" panose="020F0502020204030204" pitchFamily="34" charset="0"/>
              </a:rPr>
              <a:t> </a:t>
            </a:r>
            <a:r>
              <a:rPr lang="en-GB" sz="1600">
                <a:latin typeface="Calibri" panose="020F0502020204030204" pitchFamily="34" charset="0"/>
                <a:cs typeface="Calibri" panose="020F0502020204030204" pitchFamily="34" charset="0"/>
              </a:rPr>
              <a:t>(…</a:t>
            </a:r>
            <a:r>
              <a:rPr lang="en-GB" sz="1600" err="1">
                <a:latin typeface="Calibri" panose="020F0502020204030204" pitchFamily="34" charset="0"/>
                <a:cs typeface="Calibri" panose="020F0502020204030204" pitchFamily="34" charset="0"/>
              </a:rPr>
              <a:t>en</a:t>
            </a:r>
            <a:r>
              <a:rPr lang="en-GB" sz="1600">
                <a:latin typeface="Calibri" panose="020F0502020204030204" pitchFamily="34" charset="0"/>
                <a:cs typeface="Calibri" panose="020F0502020204030204" pitchFamily="34" charset="0"/>
              </a:rPr>
              <a:t> minder </a:t>
            </a:r>
            <a:r>
              <a:rPr lang="en-GB" sz="1600" err="1">
                <a:latin typeface="Calibri" panose="020F0502020204030204" pitchFamily="34" charset="0"/>
                <a:cs typeface="Calibri" panose="020F0502020204030204" pitchFamily="34" charset="0"/>
              </a:rPr>
              <a:t>naar</a:t>
            </a:r>
            <a:r>
              <a:rPr lang="en-GB" sz="1600">
                <a:latin typeface="Calibri" panose="020F0502020204030204" pitchFamily="34" charset="0"/>
                <a:cs typeface="Calibri" panose="020F0502020204030204" pitchFamily="34" charset="0"/>
              </a:rPr>
              <a:t> het contract) </a:t>
            </a:r>
          </a:p>
          <a:p>
            <a:pPr marL="285750" indent="-285750">
              <a:buFont typeface="Arial" panose="020B0604020202020204" pitchFamily="34" charset="0"/>
              <a:buChar char="•"/>
            </a:pPr>
            <a:r>
              <a:rPr lang="en-GB" err="1">
                <a:latin typeface="Calibri" panose="020F0502020204030204" pitchFamily="34" charset="0"/>
                <a:cs typeface="Calibri" panose="020F0502020204030204" pitchFamily="34" charset="0"/>
              </a:rPr>
              <a:t>Voorkom</a:t>
            </a:r>
            <a:r>
              <a:rPr lang="en-GB">
                <a:latin typeface="Calibri" panose="020F0502020204030204" pitchFamily="34" charset="0"/>
                <a:cs typeface="Calibri" panose="020F0502020204030204" pitchFamily="34" charset="0"/>
              </a:rPr>
              <a:t> incentives die </a:t>
            </a:r>
            <a:r>
              <a:rPr lang="en-GB" err="1">
                <a:latin typeface="Calibri" panose="020F0502020204030204" pitchFamily="34" charset="0"/>
                <a:cs typeface="Calibri" panose="020F0502020204030204" pitchFamily="34" charset="0"/>
              </a:rPr>
              <a:t>opportunistisch</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inschrijven</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stimuleren</a:t>
            </a:r>
            <a:endParaRPr lang="en-GB">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err="1">
                <a:latin typeface="Calibri" panose="020F0502020204030204" pitchFamily="34" charset="0"/>
                <a:cs typeface="Calibri" panose="020F0502020204030204" pitchFamily="34" charset="0"/>
              </a:rPr>
              <a:t>Bepaal</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na</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aanbesteding</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gezamenlijk</a:t>
            </a:r>
            <a:r>
              <a:rPr lang="en-GB">
                <a:latin typeface="Calibri" panose="020F0502020204030204" pitchFamily="34" charset="0"/>
                <a:cs typeface="Calibri" panose="020F0502020204030204" pitchFamily="34" charset="0"/>
              </a:rPr>
              <a:t> de </a:t>
            </a:r>
            <a:r>
              <a:rPr lang="en-GB" err="1">
                <a:latin typeface="Calibri" panose="020F0502020204030204" pitchFamily="34" charset="0"/>
                <a:cs typeface="Calibri" panose="020F0502020204030204" pitchFamily="34" charset="0"/>
              </a:rPr>
              <a:t>kaders</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voor</a:t>
            </a:r>
            <a:r>
              <a:rPr lang="en-GB">
                <a:latin typeface="Calibri" panose="020F0502020204030204" pitchFamily="34" charset="0"/>
                <a:cs typeface="Calibri" panose="020F0502020204030204" pitchFamily="34" charset="0"/>
              </a:rPr>
              <a:t> het </a:t>
            </a:r>
            <a:r>
              <a:rPr lang="en-GB" err="1">
                <a:latin typeface="Calibri" panose="020F0502020204030204" pitchFamily="34" charset="0"/>
                <a:cs typeface="Calibri" panose="020F0502020204030204" pitchFamily="34" charset="0"/>
              </a:rPr>
              <a:t>borgen</a:t>
            </a:r>
            <a:r>
              <a:rPr lang="en-GB">
                <a:latin typeface="Calibri" panose="020F0502020204030204" pitchFamily="34" charset="0"/>
                <a:cs typeface="Calibri" panose="020F0502020204030204" pitchFamily="34" charset="0"/>
              </a:rPr>
              <a:t> van </a:t>
            </a:r>
            <a:r>
              <a:rPr lang="en-GB" err="1">
                <a:latin typeface="Calibri" panose="020F0502020204030204" pitchFamily="34" charset="0"/>
                <a:cs typeface="Calibri" panose="020F0502020204030204" pitchFamily="34" charset="0"/>
              </a:rPr>
              <a:t>belangen</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en</a:t>
            </a:r>
            <a:r>
              <a:rPr lang="en-GB">
                <a:latin typeface="Calibri" panose="020F0502020204030204" pitchFamily="34" charset="0"/>
                <a:cs typeface="Calibri" panose="020F0502020204030204" pitchFamily="34" charset="0"/>
              </a:rPr>
              <a:t> de </a:t>
            </a:r>
            <a:r>
              <a:rPr lang="en-GB" err="1">
                <a:latin typeface="Calibri" panose="020F0502020204030204" pitchFamily="34" charset="0"/>
                <a:cs typeface="Calibri" panose="020F0502020204030204" pitchFamily="34" charset="0"/>
              </a:rPr>
              <a:t>uitgangspunten</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voor</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samenwerking</a:t>
            </a:r>
            <a:r>
              <a:rPr lang="en-GB">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GB" err="1">
                <a:latin typeface="Calibri" panose="020F0502020204030204" pitchFamily="34" charset="0"/>
                <a:cs typeface="Calibri" panose="020F0502020204030204" pitchFamily="34" charset="0"/>
              </a:rPr>
              <a:t>Stuur</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niet</a:t>
            </a:r>
            <a:r>
              <a:rPr lang="en-GB">
                <a:latin typeface="Calibri" panose="020F0502020204030204" pitchFamily="34" charset="0"/>
                <a:cs typeface="Calibri" panose="020F0502020204030204" pitchFamily="34" charset="0"/>
              </a:rPr>
              <a:t> direct op </a:t>
            </a:r>
            <a:r>
              <a:rPr lang="en-GB" err="1">
                <a:latin typeface="Calibri" panose="020F0502020204030204" pitchFamily="34" charset="0"/>
                <a:cs typeface="Calibri" panose="020F0502020204030204" pitchFamily="34" charset="0"/>
              </a:rPr>
              <a:t>risico’s</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verdelen</a:t>
            </a:r>
            <a:r>
              <a:rPr lang="en-GB">
                <a:latin typeface="Calibri" panose="020F0502020204030204" pitchFamily="34" charset="0"/>
                <a:cs typeface="Calibri" panose="020F0502020204030204" pitchFamily="34" charset="0"/>
              </a:rPr>
              <a:t> maar op </a:t>
            </a:r>
            <a:r>
              <a:rPr lang="en-GB" err="1">
                <a:latin typeface="Calibri" panose="020F0502020204030204" pitchFamily="34" charset="0"/>
                <a:cs typeface="Calibri" panose="020F0502020204030204" pitchFamily="34" charset="0"/>
              </a:rPr>
              <a:t>mitigeren</a:t>
            </a:r>
            <a:endParaRPr lang="en-GB">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err="1">
                <a:latin typeface="Calibri" panose="020F0502020204030204" pitchFamily="34" charset="0"/>
                <a:cs typeface="Calibri" panose="020F0502020204030204" pitchFamily="34" charset="0"/>
              </a:rPr>
              <a:t>Geef</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ruimte</a:t>
            </a:r>
            <a:r>
              <a:rPr lang="en-GB">
                <a:latin typeface="Calibri" panose="020F0502020204030204" pitchFamily="34" charset="0"/>
                <a:cs typeface="Calibri" panose="020F0502020204030204" pitchFamily="34" charset="0"/>
              </a:rPr>
              <a:t> </a:t>
            </a:r>
            <a:r>
              <a:rPr lang="en-GB" err="1">
                <a:latin typeface="Calibri" panose="020F0502020204030204" pitchFamily="34" charset="0"/>
                <a:cs typeface="Calibri" panose="020F0502020204030204" pitchFamily="34" charset="0"/>
              </a:rPr>
              <a:t>aan</a:t>
            </a:r>
            <a:r>
              <a:rPr lang="en-GB">
                <a:latin typeface="Calibri" panose="020F0502020204030204" pitchFamily="34" charset="0"/>
                <a:cs typeface="Calibri" panose="020F0502020204030204" pitchFamily="34" charset="0"/>
              </a:rPr>
              <a:t> professionals, maar </a:t>
            </a:r>
            <a:r>
              <a:rPr lang="en-GB" err="1">
                <a:latin typeface="Calibri" panose="020F0502020204030204" pitchFamily="34" charset="0"/>
                <a:cs typeface="Calibri" panose="020F0502020204030204" pitchFamily="34" charset="0"/>
              </a:rPr>
              <a:t>bewaak</a:t>
            </a:r>
            <a:r>
              <a:rPr lang="en-GB">
                <a:latin typeface="Calibri" panose="020F0502020204030204" pitchFamily="34" charset="0"/>
                <a:cs typeface="Calibri" panose="020F0502020204030204" pitchFamily="34" charset="0"/>
              </a:rPr>
              <a:t> de </a:t>
            </a:r>
            <a:r>
              <a:rPr lang="en-GB" err="1">
                <a:latin typeface="Calibri" panose="020F0502020204030204" pitchFamily="34" charset="0"/>
                <a:cs typeface="Calibri" panose="020F0502020204030204" pitchFamily="34" charset="0"/>
              </a:rPr>
              <a:t>voortgang</a:t>
            </a:r>
            <a:r>
              <a:rPr lang="en-GB">
                <a:latin typeface="Calibri" panose="020F0502020204030204" pitchFamily="34" charset="0"/>
                <a:cs typeface="Calibri" panose="020F0502020204030204" pitchFamily="34" charset="0"/>
              </a:rPr>
              <a:t> van het </a:t>
            </a:r>
            <a:r>
              <a:rPr lang="en-GB" err="1">
                <a:latin typeface="Calibri" panose="020F0502020204030204" pitchFamily="34" charset="0"/>
                <a:cs typeface="Calibri" panose="020F0502020204030204" pitchFamily="34" charset="0"/>
              </a:rPr>
              <a:t>proces</a:t>
            </a:r>
            <a:endParaRPr lang="en-GB">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a:latin typeface="Calibri" panose="020F0502020204030204" pitchFamily="34" charset="0"/>
                <a:cs typeface="Calibri" panose="020F0502020204030204" pitchFamily="34" charset="0"/>
              </a:rPr>
              <a:t>Maar </a:t>
            </a:r>
            <a:r>
              <a:rPr lang="en-GB" err="1">
                <a:latin typeface="Calibri" panose="020F0502020204030204" pitchFamily="34" charset="0"/>
                <a:cs typeface="Calibri" panose="020F0502020204030204" pitchFamily="34" charset="0"/>
              </a:rPr>
              <a:t>vooral</a:t>
            </a:r>
            <a:r>
              <a:rPr lang="en-GB">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endParaRPr lang="en-GB">
              <a:latin typeface="Calibri" panose="020F0502020204030204" pitchFamily="34" charset="0"/>
              <a:cs typeface="Calibri" panose="020F0502020204030204" pitchFamily="34" charset="0"/>
            </a:endParaRPr>
          </a:p>
          <a:p>
            <a:pPr algn="ctr"/>
            <a:r>
              <a:rPr lang="en-GB" sz="2000">
                <a:latin typeface="Calibri" panose="020F0502020204030204" pitchFamily="34" charset="0"/>
                <a:cs typeface="Calibri" panose="020F0502020204030204" pitchFamily="34" charset="0"/>
              </a:rPr>
              <a:t>Zorg </a:t>
            </a:r>
            <a:r>
              <a:rPr lang="en-GB" sz="2000" err="1">
                <a:latin typeface="Calibri" panose="020F0502020204030204" pitchFamily="34" charset="0"/>
                <a:cs typeface="Calibri" panose="020F0502020204030204" pitchFamily="34" charset="0"/>
              </a:rPr>
              <a:t>dat</a:t>
            </a:r>
            <a:r>
              <a:rPr lang="en-GB" sz="2000">
                <a:latin typeface="Calibri" panose="020F0502020204030204" pitchFamily="34" charset="0"/>
                <a:cs typeface="Calibri" panose="020F0502020204030204" pitchFamily="34" charset="0"/>
              </a:rPr>
              <a:t> het </a:t>
            </a:r>
            <a:r>
              <a:rPr lang="en-GB" sz="2000" err="1">
                <a:latin typeface="Calibri" panose="020F0502020204030204" pitchFamily="34" charset="0"/>
                <a:cs typeface="Calibri" panose="020F0502020204030204" pitchFamily="34" charset="0"/>
              </a:rPr>
              <a:t>leuk</a:t>
            </a:r>
            <a:r>
              <a:rPr lang="en-GB" sz="2000">
                <a:latin typeface="Calibri" panose="020F0502020204030204" pitchFamily="34" charset="0"/>
                <a:cs typeface="Calibri" panose="020F0502020204030204" pitchFamily="34" charset="0"/>
              </a:rPr>
              <a:t> </a:t>
            </a:r>
            <a:r>
              <a:rPr lang="en-GB" sz="2000" err="1">
                <a:latin typeface="Calibri" panose="020F0502020204030204" pitchFamily="34" charset="0"/>
                <a:cs typeface="Calibri" panose="020F0502020204030204" pitchFamily="34" charset="0"/>
              </a:rPr>
              <a:t>werken</a:t>
            </a:r>
            <a:r>
              <a:rPr lang="en-GB" sz="2000">
                <a:latin typeface="Calibri" panose="020F0502020204030204" pitchFamily="34" charset="0"/>
                <a:cs typeface="Calibri" panose="020F0502020204030204" pitchFamily="34" charset="0"/>
              </a:rPr>
              <a:t> is!!</a:t>
            </a:r>
          </a:p>
          <a:p>
            <a:pPr marL="285750" indent="-285750">
              <a:buFont typeface="Arial" panose="020B0604020202020204" pitchFamily="34" charset="0"/>
              <a:buChar char="•"/>
            </a:pPr>
            <a:endParaRPr lang="en-GB">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GB">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GB">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GB">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endParaRPr lang="en-GB">
              <a:latin typeface="Calibri Light" panose="020F0302020204030204" pitchFamily="34" charset="0"/>
              <a:cs typeface="Calibri Light" panose="020F0302020204030204" pitchFamily="34" charset="0"/>
            </a:endParaRPr>
          </a:p>
        </p:txBody>
      </p:sp>
      <p:pic>
        <p:nvPicPr>
          <p:cNvPr id="4" name="Picture 3">
            <a:extLst>
              <a:ext uri="{FF2B5EF4-FFF2-40B4-BE49-F238E27FC236}">
                <a16:creationId xmlns:a16="http://schemas.microsoft.com/office/drawing/2014/main" id="{E9C20367-7B0F-4B06-A67E-0B5C6C3A418C}"/>
              </a:ext>
            </a:extLst>
          </p:cNvPr>
          <p:cNvPicPr>
            <a:picLocks noChangeAspect="1"/>
          </p:cNvPicPr>
          <p:nvPr/>
        </p:nvPicPr>
        <p:blipFill>
          <a:blip r:embed="rId3"/>
          <a:stretch>
            <a:fillRect/>
          </a:stretch>
        </p:blipFill>
        <p:spPr>
          <a:xfrm>
            <a:off x="9271711" y="317058"/>
            <a:ext cx="1130300" cy="1412875"/>
          </a:xfrm>
          <a:prstGeom prst="rect">
            <a:avLst/>
          </a:prstGeom>
        </p:spPr>
      </p:pic>
    </p:spTree>
    <p:extLst>
      <p:ext uri="{BB962C8B-B14F-4D97-AF65-F5344CB8AC3E}">
        <p14:creationId xmlns:p14="http://schemas.microsoft.com/office/powerpoint/2010/main" val="358688519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38049-25AB-4EB0-93D4-0355B75492CF}"/>
              </a:ext>
            </a:extLst>
          </p:cNvPr>
          <p:cNvSpPr>
            <a:spLocks noGrp="1"/>
          </p:cNvSpPr>
          <p:nvPr>
            <p:ph type="title"/>
          </p:nvPr>
        </p:nvSpPr>
        <p:spPr>
          <a:xfrm>
            <a:off x="2494280" y="2766218"/>
            <a:ext cx="8783320" cy="2649062"/>
          </a:xfrm>
        </p:spPr>
        <p:txBody>
          <a:bodyPr/>
          <a:lstStyle/>
          <a:p>
            <a:pPr algn="ctr"/>
            <a:r>
              <a:rPr lang="en-US"/>
              <a:t>Stelling: </a:t>
            </a:r>
            <a:br>
              <a:rPr lang="en-US"/>
            </a:br>
            <a:r>
              <a:rPr lang="en-US" sz="4000" i="1">
                <a:hlinkClick r:id="rId2"/>
              </a:rPr>
              <a:t>De </a:t>
            </a:r>
            <a:r>
              <a:rPr lang="en-US" sz="4000" i="1" err="1">
                <a:hlinkClick r:id="rId2"/>
              </a:rPr>
              <a:t>huidige</a:t>
            </a:r>
            <a:r>
              <a:rPr lang="en-US" sz="4000" i="1">
                <a:hlinkClick r:id="rId2"/>
              </a:rPr>
              <a:t> </a:t>
            </a:r>
            <a:r>
              <a:rPr lang="en-US" sz="4000" i="1" err="1">
                <a:hlinkClick r:id="rId2"/>
              </a:rPr>
              <a:t>juridisch</a:t>
            </a:r>
            <a:r>
              <a:rPr lang="en-US" sz="4000" i="1">
                <a:hlinkClick r:id="rId2"/>
              </a:rPr>
              <a:t> </a:t>
            </a:r>
            <a:r>
              <a:rPr lang="en-US" sz="4000" i="1" err="1">
                <a:hlinkClick r:id="rId2"/>
              </a:rPr>
              <a:t>administratieve</a:t>
            </a:r>
            <a:r>
              <a:rPr lang="en-US" sz="4000" i="1">
                <a:hlinkClick r:id="rId2"/>
              </a:rPr>
              <a:t> </a:t>
            </a:r>
            <a:r>
              <a:rPr lang="en-US" sz="4000" i="1" err="1">
                <a:hlinkClick r:id="rId2"/>
              </a:rPr>
              <a:t>kaders</a:t>
            </a:r>
            <a:r>
              <a:rPr lang="en-US" sz="4000" i="1">
                <a:hlinkClick r:id="rId2"/>
              </a:rPr>
              <a:t> </a:t>
            </a:r>
            <a:r>
              <a:rPr lang="en-US" sz="4000" i="1" err="1">
                <a:hlinkClick r:id="rId2"/>
              </a:rPr>
              <a:t>ondermijnen</a:t>
            </a:r>
            <a:r>
              <a:rPr lang="en-US" sz="4000" i="1">
                <a:hlinkClick r:id="rId2"/>
              </a:rPr>
              <a:t> het </a:t>
            </a:r>
            <a:r>
              <a:rPr lang="en-US" sz="4000" i="1" err="1">
                <a:hlinkClick r:id="rId2"/>
              </a:rPr>
              <a:t>samenwerken</a:t>
            </a:r>
            <a:endParaRPr lang="nl-NL" i="1"/>
          </a:p>
        </p:txBody>
      </p:sp>
      <p:sp>
        <p:nvSpPr>
          <p:cNvPr id="3" name="Slide Number Placeholder 2">
            <a:extLst>
              <a:ext uri="{FF2B5EF4-FFF2-40B4-BE49-F238E27FC236}">
                <a16:creationId xmlns:a16="http://schemas.microsoft.com/office/drawing/2014/main" id="{A21E5235-5965-4B77-B779-309C54C422E8}"/>
              </a:ext>
            </a:extLst>
          </p:cNvPr>
          <p:cNvSpPr>
            <a:spLocks noGrp="1"/>
          </p:cNvSpPr>
          <p:nvPr>
            <p:ph type="sldNum" sz="quarter" idx="10"/>
          </p:nvPr>
        </p:nvSpPr>
        <p:spPr/>
        <p:txBody>
          <a:bodyPr/>
          <a:lstStyle/>
          <a:p>
            <a:fld id="{6586D83B-F5E2-6149-B7DD-0F6F1BA75908}" type="slidenum">
              <a:rPr lang="en-US" smtClean="0"/>
              <a:pPr/>
              <a:t>75</a:t>
            </a:fld>
            <a:endParaRPr lang="en-US"/>
          </a:p>
        </p:txBody>
      </p:sp>
    </p:spTree>
    <p:extLst>
      <p:ext uri="{BB962C8B-B14F-4D97-AF65-F5344CB8AC3E}">
        <p14:creationId xmlns:p14="http://schemas.microsoft.com/office/powerpoint/2010/main" val="38289950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AB683E3-2DBA-404B-8B52-BDF58400A5D9}"/>
              </a:ext>
            </a:extLst>
          </p:cNvPr>
          <p:cNvSpPr>
            <a:spLocks noGrp="1"/>
          </p:cNvSpPr>
          <p:nvPr>
            <p:ph type="sldNum" sz="quarter" idx="10"/>
          </p:nvPr>
        </p:nvSpPr>
        <p:spPr/>
        <p:txBody>
          <a:bodyPr/>
          <a:lstStyle/>
          <a:p>
            <a:fld id="{6586D83B-F5E2-6149-B7DD-0F6F1BA75908}" type="slidenum">
              <a:rPr lang="en-US" smtClean="0"/>
              <a:pPr/>
              <a:t>76</a:t>
            </a:fld>
            <a:endParaRPr lang="en-US"/>
          </a:p>
        </p:txBody>
      </p:sp>
      <p:sp>
        <p:nvSpPr>
          <p:cNvPr id="7" name="Title 6">
            <a:extLst>
              <a:ext uri="{FF2B5EF4-FFF2-40B4-BE49-F238E27FC236}">
                <a16:creationId xmlns:a16="http://schemas.microsoft.com/office/drawing/2014/main" id="{69F96896-9648-42B5-902F-1BDFC9875666}"/>
              </a:ext>
            </a:extLst>
          </p:cNvPr>
          <p:cNvSpPr>
            <a:spLocks noGrp="1"/>
          </p:cNvSpPr>
          <p:nvPr>
            <p:ph type="title"/>
          </p:nvPr>
        </p:nvSpPr>
        <p:spPr>
          <a:xfrm>
            <a:off x="2286018" y="3429001"/>
            <a:ext cx="6827502" cy="767080"/>
          </a:xfrm>
        </p:spPr>
        <p:txBody>
          <a:bodyPr/>
          <a:lstStyle/>
          <a:p>
            <a:r>
              <a:rPr lang="en-GB">
                <a:latin typeface="Calibri Light" panose="020F0302020204030204" pitchFamily="34" charset="0"/>
                <a:cs typeface="Calibri Light" panose="020F0302020204030204" pitchFamily="34" charset="0"/>
              </a:rPr>
              <a:t>Dank </a:t>
            </a:r>
            <a:r>
              <a:rPr lang="en-GB" err="1">
                <a:latin typeface="Calibri Light" panose="020F0302020204030204" pitchFamily="34" charset="0"/>
                <a:cs typeface="Calibri Light" panose="020F0302020204030204" pitchFamily="34" charset="0"/>
              </a:rPr>
              <a:t>voor</a:t>
            </a:r>
            <a:r>
              <a:rPr lang="en-GB">
                <a:latin typeface="Calibri Light" panose="020F0302020204030204" pitchFamily="34" charset="0"/>
                <a:cs typeface="Calibri Light" panose="020F0302020204030204" pitchFamily="34" charset="0"/>
              </a:rPr>
              <a:t> </a:t>
            </a:r>
            <a:r>
              <a:rPr lang="en-GB" err="1">
                <a:latin typeface="Calibri Light" panose="020F0302020204030204" pitchFamily="34" charset="0"/>
                <a:cs typeface="Calibri Light" panose="020F0302020204030204" pitchFamily="34" charset="0"/>
              </a:rPr>
              <a:t>uw</a:t>
            </a:r>
            <a:r>
              <a:rPr lang="en-GB">
                <a:latin typeface="Calibri Light" panose="020F0302020204030204" pitchFamily="34" charset="0"/>
                <a:cs typeface="Calibri Light" panose="020F0302020204030204" pitchFamily="34" charset="0"/>
              </a:rPr>
              <a:t> </a:t>
            </a:r>
            <a:r>
              <a:rPr lang="en-GB" err="1">
                <a:latin typeface="Calibri Light" panose="020F0302020204030204" pitchFamily="34" charset="0"/>
                <a:cs typeface="Calibri Light" panose="020F0302020204030204" pitchFamily="34" charset="0"/>
              </a:rPr>
              <a:t>aandacht</a:t>
            </a:r>
            <a:r>
              <a:rPr lang="en-GB">
                <a:latin typeface="Calibri Light" panose="020F0302020204030204" pitchFamily="34" charset="0"/>
                <a:cs typeface="Calibri Light" panose="020F0302020204030204" pitchFamily="34" charset="0"/>
              </a:rPr>
              <a:t> !</a:t>
            </a:r>
            <a:endParaRPr lang="nl-N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3250141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4BE22-D18E-4017-A785-BB535C92539F}"/>
              </a:ext>
            </a:extLst>
          </p:cNvPr>
          <p:cNvSpPr>
            <a:spLocks noGrp="1"/>
          </p:cNvSpPr>
          <p:nvPr>
            <p:ph type="title"/>
          </p:nvPr>
        </p:nvSpPr>
        <p:spPr>
          <a:xfrm>
            <a:off x="750886" y="539275"/>
            <a:ext cx="10517113" cy="936000"/>
          </a:xfrm>
        </p:spPr>
        <p:txBody>
          <a:bodyPr/>
          <a:lstStyle/>
          <a:p>
            <a:r>
              <a:rPr lang="nl-NL"/>
              <a:t>Opdracht voor break-outs vanmiddag</a:t>
            </a:r>
            <a:endParaRPr lang="en-US"/>
          </a:p>
        </p:txBody>
      </p:sp>
      <p:sp>
        <p:nvSpPr>
          <p:cNvPr id="3" name="Content Placeholder 2">
            <a:extLst>
              <a:ext uri="{FF2B5EF4-FFF2-40B4-BE49-F238E27FC236}">
                <a16:creationId xmlns:a16="http://schemas.microsoft.com/office/drawing/2014/main" id="{1823420B-CB2F-47A5-A074-A3540A8521A7}"/>
              </a:ext>
            </a:extLst>
          </p:cNvPr>
          <p:cNvSpPr>
            <a:spLocks noGrp="1"/>
          </p:cNvSpPr>
          <p:nvPr>
            <p:ph idx="1"/>
          </p:nvPr>
        </p:nvSpPr>
        <p:spPr>
          <a:xfrm>
            <a:off x="634100" y="1264302"/>
            <a:ext cx="7322500" cy="4320000"/>
          </a:xfrm>
        </p:spPr>
        <p:txBody>
          <a:bodyPr/>
          <a:lstStyle/>
          <a:p>
            <a:pPr marL="0" indent="0">
              <a:buNone/>
            </a:pPr>
            <a:r>
              <a:rPr lang="nl-NL" sz="1800"/>
              <a:t>Vanuit 3 perspectieven (klimaatneutraal, </a:t>
            </a:r>
            <a:r>
              <a:rPr lang="nl-NL" sz="1800" err="1"/>
              <a:t>opschaalbaar</a:t>
            </a:r>
            <a:r>
              <a:rPr lang="nl-NL" sz="1800"/>
              <a:t>, </a:t>
            </a:r>
            <a:r>
              <a:rPr lang="nl-NL" sz="1800" err="1"/>
              <a:t>natuurinclusief</a:t>
            </a:r>
            <a:r>
              <a:rPr lang="nl-NL" sz="1800"/>
              <a:t>) nadenken over toekomstig kustonderhoud:</a:t>
            </a:r>
          </a:p>
          <a:p>
            <a:r>
              <a:rPr lang="nl-NL"/>
              <a:t>Welke alternatieven zou je onderzocht willen hebben vanuit het gekozen perspectief</a:t>
            </a:r>
          </a:p>
          <a:p>
            <a:r>
              <a:rPr lang="nl-NL"/>
              <a:t>Waar langs het </a:t>
            </a:r>
            <a:r>
              <a:rPr lang="nl-NL" err="1"/>
              <a:t>kustvak</a:t>
            </a:r>
            <a:r>
              <a:rPr lang="nl-NL"/>
              <a:t> zie je dat voor je? </a:t>
            </a:r>
            <a:endParaRPr lang="en-US" sz="2200"/>
          </a:p>
          <a:p>
            <a:r>
              <a:rPr lang="nl-NL"/>
              <a:t>Welke wijze van samenwerken/contracteren zou je hierbij willen onderzoeken?</a:t>
            </a:r>
            <a:endParaRPr lang="en-US" sz="2000"/>
          </a:p>
        </p:txBody>
      </p:sp>
      <p:sp>
        <p:nvSpPr>
          <p:cNvPr id="4" name="Date Placeholder 3">
            <a:extLst>
              <a:ext uri="{FF2B5EF4-FFF2-40B4-BE49-F238E27FC236}">
                <a16:creationId xmlns:a16="http://schemas.microsoft.com/office/drawing/2014/main" id="{6015A6D3-4429-494A-9409-D543D7F96828}"/>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4D5BD398-5ADB-481F-8A0E-D6376808D4A4}"/>
              </a:ext>
            </a:extLst>
          </p:cNvPr>
          <p:cNvSpPr>
            <a:spLocks noGrp="1"/>
          </p:cNvSpPr>
          <p:nvPr>
            <p:ph type="sldNum" sz="quarter" idx="12"/>
          </p:nvPr>
        </p:nvSpPr>
        <p:spPr/>
        <p:txBody>
          <a:bodyPr/>
          <a:lstStyle/>
          <a:p>
            <a:fld id="{F42B3F14-D836-496B-80A2-23BE75BD68CB}" type="slidenum">
              <a:rPr lang="nl-NL" smtClean="0"/>
              <a:t>77</a:t>
            </a:fld>
            <a:endParaRPr lang="nl-NL"/>
          </a:p>
        </p:txBody>
      </p:sp>
      <p:pic>
        <p:nvPicPr>
          <p:cNvPr id="6" name="Picture 6" descr="Afbeeldingsresultaat voor logo verenging van waterbouwers">
            <a:extLst>
              <a:ext uri="{FF2B5EF4-FFF2-40B4-BE49-F238E27FC236}">
                <a16:creationId xmlns:a16="http://schemas.microsoft.com/office/drawing/2014/main" id="{786B9BC7-989A-485C-AEB2-299228130F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Afbeeldingsresultaat voor logo Ecoshape">
            <a:extLst>
              <a:ext uri="{FF2B5EF4-FFF2-40B4-BE49-F238E27FC236}">
                <a16:creationId xmlns:a16="http://schemas.microsoft.com/office/drawing/2014/main" id="{22F46F39-138C-418E-B065-48FAE53B53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Afbeeldingsresultaat voor logo TU Delft">
            <a:extLst>
              <a:ext uri="{FF2B5EF4-FFF2-40B4-BE49-F238E27FC236}">
                <a16:creationId xmlns:a16="http://schemas.microsoft.com/office/drawing/2014/main" id="{B384308B-19C0-4D83-B333-902F88067F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jkswaterstaat-logo-nl - AA-Planadvies">
            <a:extLst>
              <a:ext uri="{FF2B5EF4-FFF2-40B4-BE49-F238E27FC236}">
                <a16:creationId xmlns:a16="http://schemas.microsoft.com/office/drawing/2014/main" id="{B29AE00C-8B4B-42DF-AD88-9559D077DF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1">
            <a:extLst>
              <a:ext uri="{FF2B5EF4-FFF2-40B4-BE49-F238E27FC236}">
                <a16:creationId xmlns:a16="http://schemas.microsoft.com/office/drawing/2014/main" id="{7FCE3AA8-347F-44F4-B3AB-C883CF17A9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05798" y="1024659"/>
            <a:ext cx="4095357" cy="5876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299D5F82-3BC7-4005-8027-B85A96339F85}"/>
              </a:ext>
            </a:extLst>
          </p:cNvPr>
          <p:cNvPicPr>
            <a:picLocks noChangeAspect="1"/>
          </p:cNvPicPr>
          <p:nvPr/>
        </p:nvPicPr>
        <p:blipFill>
          <a:blip r:embed="rId7"/>
          <a:stretch>
            <a:fillRect/>
          </a:stretch>
        </p:blipFill>
        <p:spPr>
          <a:xfrm>
            <a:off x="-9019" y="3740751"/>
            <a:ext cx="4523624" cy="2319729"/>
          </a:xfrm>
          <a:prstGeom prst="rect">
            <a:avLst/>
          </a:prstGeom>
        </p:spPr>
      </p:pic>
      <p:pic>
        <p:nvPicPr>
          <p:cNvPr id="145" name="Picture 2" descr="A picture containing sky&#10;&#10;Description automatically generated">
            <a:extLst>
              <a:ext uri="{FF2B5EF4-FFF2-40B4-BE49-F238E27FC236}">
                <a16:creationId xmlns:a16="http://schemas.microsoft.com/office/drawing/2014/main" id="{763FF765-C1F7-413E-9C1E-3DACEE09B1D0}"/>
              </a:ext>
            </a:extLst>
          </p:cNvPr>
          <p:cNvPicPr>
            <a:picLocks noChangeAspect="1"/>
          </p:cNvPicPr>
          <p:nvPr/>
        </p:nvPicPr>
        <p:blipFill>
          <a:blip r:embed="rId8"/>
          <a:stretch>
            <a:fillRect/>
          </a:stretch>
        </p:blipFill>
        <p:spPr>
          <a:xfrm>
            <a:off x="4663803" y="3962896"/>
            <a:ext cx="1243205" cy="739464"/>
          </a:xfrm>
          <a:prstGeom prst="rect">
            <a:avLst/>
          </a:prstGeom>
        </p:spPr>
      </p:pic>
      <p:pic>
        <p:nvPicPr>
          <p:cNvPr id="146" name="Picture 145">
            <a:extLst>
              <a:ext uri="{FF2B5EF4-FFF2-40B4-BE49-F238E27FC236}">
                <a16:creationId xmlns:a16="http://schemas.microsoft.com/office/drawing/2014/main" id="{D596EE43-CA1A-49EE-8B25-DB2F12CF4622}"/>
              </a:ext>
            </a:extLst>
          </p:cNvPr>
          <p:cNvPicPr>
            <a:picLocks noChangeAspect="1"/>
          </p:cNvPicPr>
          <p:nvPr/>
        </p:nvPicPr>
        <p:blipFill>
          <a:blip r:embed="rId9"/>
          <a:stretch>
            <a:fillRect/>
          </a:stretch>
        </p:blipFill>
        <p:spPr>
          <a:xfrm>
            <a:off x="4714089" y="4750248"/>
            <a:ext cx="1243204" cy="572778"/>
          </a:xfrm>
          <a:prstGeom prst="rect">
            <a:avLst/>
          </a:prstGeom>
        </p:spPr>
      </p:pic>
      <p:pic>
        <p:nvPicPr>
          <p:cNvPr id="147" name="Picture 146">
            <a:extLst>
              <a:ext uri="{FF2B5EF4-FFF2-40B4-BE49-F238E27FC236}">
                <a16:creationId xmlns:a16="http://schemas.microsoft.com/office/drawing/2014/main" id="{8D799FBB-9B34-4296-9B6B-8291D53ACF07}"/>
              </a:ext>
            </a:extLst>
          </p:cNvPr>
          <p:cNvPicPr>
            <a:picLocks noChangeAspect="1"/>
          </p:cNvPicPr>
          <p:nvPr/>
        </p:nvPicPr>
        <p:blipFill>
          <a:blip r:embed="rId10"/>
          <a:stretch>
            <a:fillRect/>
          </a:stretch>
        </p:blipFill>
        <p:spPr>
          <a:xfrm>
            <a:off x="4714089" y="5370914"/>
            <a:ext cx="1243204" cy="708646"/>
          </a:xfrm>
          <a:prstGeom prst="rect">
            <a:avLst/>
          </a:prstGeom>
        </p:spPr>
      </p:pic>
      <p:pic>
        <p:nvPicPr>
          <p:cNvPr id="148" name="Picture 147">
            <a:extLst>
              <a:ext uri="{FF2B5EF4-FFF2-40B4-BE49-F238E27FC236}">
                <a16:creationId xmlns:a16="http://schemas.microsoft.com/office/drawing/2014/main" id="{5A0FE07C-1E0D-409D-9FC0-EB23BDE37F08}"/>
              </a:ext>
            </a:extLst>
          </p:cNvPr>
          <p:cNvPicPr>
            <a:picLocks noChangeAspect="1"/>
          </p:cNvPicPr>
          <p:nvPr/>
        </p:nvPicPr>
        <p:blipFill>
          <a:blip r:embed="rId11"/>
          <a:stretch>
            <a:fillRect/>
          </a:stretch>
        </p:blipFill>
        <p:spPr>
          <a:xfrm>
            <a:off x="6641402" y="3727765"/>
            <a:ext cx="780288" cy="913293"/>
          </a:xfrm>
          <a:prstGeom prst="rect">
            <a:avLst/>
          </a:prstGeom>
        </p:spPr>
      </p:pic>
      <p:pic>
        <p:nvPicPr>
          <p:cNvPr id="149" name="Picture 148">
            <a:extLst>
              <a:ext uri="{FF2B5EF4-FFF2-40B4-BE49-F238E27FC236}">
                <a16:creationId xmlns:a16="http://schemas.microsoft.com/office/drawing/2014/main" id="{1F562488-2A06-4A46-B9B4-C63BE7709DB7}"/>
              </a:ext>
            </a:extLst>
          </p:cNvPr>
          <p:cNvPicPr>
            <a:picLocks noChangeAspect="1"/>
          </p:cNvPicPr>
          <p:nvPr/>
        </p:nvPicPr>
        <p:blipFill>
          <a:blip r:embed="rId12"/>
          <a:stretch>
            <a:fillRect/>
          </a:stretch>
        </p:blipFill>
        <p:spPr>
          <a:xfrm>
            <a:off x="5981628" y="4750853"/>
            <a:ext cx="1950636" cy="628171"/>
          </a:xfrm>
          <a:prstGeom prst="rect">
            <a:avLst/>
          </a:prstGeom>
        </p:spPr>
      </p:pic>
      <p:pic>
        <p:nvPicPr>
          <p:cNvPr id="150" name="Picture 149">
            <a:extLst>
              <a:ext uri="{FF2B5EF4-FFF2-40B4-BE49-F238E27FC236}">
                <a16:creationId xmlns:a16="http://schemas.microsoft.com/office/drawing/2014/main" id="{CF01FBEF-9D7A-4DA3-905D-F795E9BE8E3E}"/>
              </a:ext>
            </a:extLst>
          </p:cNvPr>
          <p:cNvPicPr>
            <a:picLocks noChangeAspect="1"/>
          </p:cNvPicPr>
          <p:nvPr/>
        </p:nvPicPr>
        <p:blipFill>
          <a:blip r:embed="rId13"/>
          <a:stretch>
            <a:fillRect/>
          </a:stretch>
        </p:blipFill>
        <p:spPr>
          <a:xfrm>
            <a:off x="6052422" y="5374566"/>
            <a:ext cx="1877972" cy="701342"/>
          </a:xfrm>
          <a:prstGeom prst="rect">
            <a:avLst/>
          </a:prstGeom>
        </p:spPr>
      </p:pic>
      <p:sp>
        <p:nvSpPr>
          <p:cNvPr id="1024" name="TextBox 1023">
            <a:extLst>
              <a:ext uri="{FF2B5EF4-FFF2-40B4-BE49-F238E27FC236}">
                <a16:creationId xmlns:a16="http://schemas.microsoft.com/office/drawing/2014/main" id="{FB9D12E7-58A8-4F7A-B6A7-0BCDA0124BAC}"/>
              </a:ext>
            </a:extLst>
          </p:cNvPr>
          <p:cNvSpPr txBox="1"/>
          <p:nvPr/>
        </p:nvSpPr>
        <p:spPr>
          <a:xfrm>
            <a:off x="8205216" y="610928"/>
            <a:ext cx="3986784" cy="369332"/>
          </a:xfrm>
          <a:prstGeom prst="rect">
            <a:avLst/>
          </a:prstGeom>
          <a:noFill/>
        </p:spPr>
        <p:txBody>
          <a:bodyPr wrap="square" rtlCol="0">
            <a:spAutoFit/>
          </a:bodyPr>
          <a:lstStyle/>
          <a:p>
            <a:pPr algn="ctr"/>
            <a:r>
              <a:rPr lang="nl-NL"/>
              <a:t>A0 kaarten met suppletiebehoefte</a:t>
            </a:r>
            <a:endParaRPr lang="en-US"/>
          </a:p>
        </p:txBody>
      </p:sp>
      <p:sp>
        <p:nvSpPr>
          <p:cNvPr id="152" name="TextBox 151">
            <a:extLst>
              <a:ext uri="{FF2B5EF4-FFF2-40B4-BE49-F238E27FC236}">
                <a16:creationId xmlns:a16="http://schemas.microsoft.com/office/drawing/2014/main" id="{04BE0AF3-6AF5-4913-BC94-6C5376E7CB8C}"/>
              </a:ext>
            </a:extLst>
          </p:cNvPr>
          <p:cNvSpPr txBox="1"/>
          <p:nvPr/>
        </p:nvSpPr>
        <p:spPr>
          <a:xfrm>
            <a:off x="-134372" y="3424302"/>
            <a:ext cx="3986784" cy="369332"/>
          </a:xfrm>
          <a:prstGeom prst="rect">
            <a:avLst/>
          </a:prstGeom>
          <a:noFill/>
        </p:spPr>
        <p:txBody>
          <a:bodyPr wrap="square" rtlCol="0">
            <a:spAutoFit/>
          </a:bodyPr>
          <a:lstStyle/>
          <a:p>
            <a:pPr algn="ctr"/>
            <a:r>
              <a:rPr lang="nl-NL"/>
              <a:t>Hand-outs met alternatieven</a:t>
            </a:r>
            <a:endParaRPr lang="en-US"/>
          </a:p>
        </p:txBody>
      </p:sp>
    </p:spTree>
    <p:extLst>
      <p:ext uri="{BB962C8B-B14F-4D97-AF65-F5344CB8AC3E}">
        <p14:creationId xmlns:p14="http://schemas.microsoft.com/office/powerpoint/2010/main" val="227122924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4BE22-D18E-4017-A785-BB535C92539F}"/>
              </a:ext>
            </a:extLst>
          </p:cNvPr>
          <p:cNvSpPr>
            <a:spLocks noGrp="1"/>
          </p:cNvSpPr>
          <p:nvPr>
            <p:ph type="title"/>
          </p:nvPr>
        </p:nvSpPr>
        <p:spPr>
          <a:xfrm>
            <a:off x="750886" y="539275"/>
            <a:ext cx="10517113" cy="936000"/>
          </a:xfrm>
        </p:spPr>
        <p:txBody>
          <a:bodyPr/>
          <a:lstStyle/>
          <a:p>
            <a:r>
              <a:rPr lang="nl-NL"/>
              <a:t>Indeling break-outs ronde 1</a:t>
            </a:r>
            <a:endParaRPr lang="en-US"/>
          </a:p>
        </p:txBody>
      </p:sp>
      <p:sp>
        <p:nvSpPr>
          <p:cNvPr id="4" name="Date Placeholder 3">
            <a:extLst>
              <a:ext uri="{FF2B5EF4-FFF2-40B4-BE49-F238E27FC236}">
                <a16:creationId xmlns:a16="http://schemas.microsoft.com/office/drawing/2014/main" id="{6015A6D3-4429-494A-9409-D543D7F96828}"/>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4D5BD398-5ADB-481F-8A0E-D6376808D4A4}"/>
              </a:ext>
            </a:extLst>
          </p:cNvPr>
          <p:cNvSpPr>
            <a:spLocks noGrp="1"/>
          </p:cNvSpPr>
          <p:nvPr>
            <p:ph type="sldNum" sz="quarter" idx="12"/>
          </p:nvPr>
        </p:nvSpPr>
        <p:spPr/>
        <p:txBody>
          <a:bodyPr/>
          <a:lstStyle/>
          <a:p>
            <a:fld id="{F42B3F14-D836-496B-80A2-23BE75BD68CB}" type="slidenum">
              <a:rPr lang="nl-NL" smtClean="0"/>
              <a:t>78</a:t>
            </a:fld>
            <a:endParaRPr lang="nl-NL"/>
          </a:p>
        </p:txBody>
      </p:sp>
      <p:pic>
        <p:nvPicPr>
          <p:cNvPr id="6" name="Picture 6" descr="Afbeeldingsresultaat voor logo verenging van waterbouwers">
            <a:extLst>
              <a:ext uri="{FF2B5EF4-FFF2-40B4-BE49-F238E27FC236}">
                <a16:creationId xmlns:a16="http://schemas.microsoft.com/office/drawing/2014/main" id="{786B9BC7-989A-485C-AEB2-299228130F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Afbeeldingsresultaat voor logo Ecoshape">
            <a:extLst>
              <a:ext uri="{FF2B5EF4-FFF2-40B4-BE49-F238E27FC236}">
                <a16:creationId xmlns:a16="http://schemas.microsoft.com/office/drawing/2014/main" id="{22F46F39-138C-418E-B065-48FAE53B53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Afbeeldingsresultaat voor logo TU Delft">
            <a:extLst>
              <a:ext uri="{FF2B5EF4-FFF2-40B4-BE49-F238E27FC236}">
                <a16:creationId xmlns:a16="http://schemas.microsoft.com/office/drawing/2014/main" id="{B384308B-19C0-4D83-B333-902F88067F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jkswaterstaat-logo-nl - AA-Planadvies">
            <a:extLst>
              <a:ext uri="{FF2B5EF4-FFF2-40B4-BE49-F238E27FC236}">
                <a16:creationId xmlns:a16="http://schemas.microsoft.com/office/drawing/2014/main" id="{B29AE00C-8B4B-42DF-AD88-9559D077DF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9">
            <a:extLst>
              <a:ext uri="{FF2B5EF4-FFF2-40B4-BE49-F238E27FC236}">
                <a16:creationId xmlns:a16="http://schemas.microsoft.com/office/drawing/2014/main" id="{78FB92F4-C0C5-4376-9B7D-DB6C9790B68E}"/>
              </a:ext>
            </a:extLst>
          </p:cNvPr>
          <p:cNvSpPr>
            <a:spLocks noGrp="1"/>
          </p:cNvSpPr>
          <p:nvPr>
            <p:ph idx="1"/>
          </p:nvPr>
        </p:nvSpPr>
        <p:spPr/>
        <p:txBody>
          <a:bodyPr/>
          <a:lstStyle/>
          <a:p>
            <a:endParaRPr lang="en-US"/>
          </a:p>
        </p:txBody>
      </p:sp>
      <p:graphicFrame>
        <p:nvGraphicFramePr>
          <p:cNvPr id="13" name="Content Placeholder 11">
            <a:extLst>
              <a:ext uri="{FF2B5EF4-FFF2-40B4-BE49-F238E27FC236}">
                <a16:creationId xmlns:a16="http://schemas.microsoft.com/office/drawing/2014/main" id="{64A41DFC-1DE8-4CF6-9E85-3F4125B12EF6}"/>
              </a:ext>
            </a:extLst>
          </p:cNvPr>
          <p:cNvGraphicFramePr>
            <a:graphicFrameLocks/>
          </p:cNvGraphicFramePr>
          <p:nvPr>
            <p:extLst>
              <p:ext uri="{D42A27DB-BD31-4B8C-83A1-F6EECF244321}">
                <p14:modId xmlns:p14="http://schemas.microsoft.com/office/powerpoint/2010/main" val="3079883509"/>
              </p:ext>
            </p:extLst>
          </p:nvPr>
        </p:nvGraphicFramePr>
        <p:xfrm>
          <a:off x="1539485" y="1796676"/>
          <a:ext cx="8939913" cy="4002405"/>
        </p:xfrm>
        <a:graphic>
          <a:graphicData uri="http://schemas.openxmlformats.org/drawingml/2006/table">
            <a:tbl>
              <a:tblPr>
                <a:tableStyleId>{5C22544A-7EE6-4342-B048-85BDC9FD1C3A}</a:tableStyleId>
              </a:tblPr>
              <a:tblGrid>
                <a:gridCol w="2979971">
                  <a:extLst>
                    <a:ext uri="{9D8B030D-6E8A-4147-A177-3AD203B41FA5}">
                      <a16:colId xmlns:a16="http://schemas.microsoft.com/office/drawing/2014/main" val="1403707839"/>
                    </a:ext>
                  </a:extLst>
                </a:gridCol>
                <a:gridCol w="2979971">
                  <a:extLst>
                    <a:ext uri="{9D8B030D-6E8A-4147-A177-3AD203B41FA5}">
                      <a16:colId xmlns:a16="http://schemas.microsoft.com/office/drawing/2014/main" val="4073470436"/>
                    </a:ext>
                  </a:extLst>
                </a:gridCol>
                <a:gridCol w="2979971">
                  <a:extLst>
                    <a:ext uri="{9D8B030D-6E8A-4147-A177-3AD203B41FA5}">
                      <a16:colId xmlns:a16="http://schemas.microsoft.com/office/drawing/2014/main" val="1103911213"/>
                    </a:ext>
                  </a:extLst>
                </a:gridCol>
              </a:tblGrid>
              <a:tr h="19050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1" u="none" strike="noStrike" err="1">
                          <a:effectLst/>
                          <a:latin typeface="+mn-lt"/>
                        </a:rPr>
                        <a:t>Klimaatneutraal</a:t>
                      </a:r>
                      <a:r>
                        <a:rPr lang="en-US" sz="1400" b="1" u="none" strike="noStrike">
                          <a:effectLst/>
                          <a:latin typeface="+mn-lt"/>
                        </a:rPr>
                        <a:t> </a:t>
                      </a:r>
                      <a:r>
                        <a:rPr lang="en-US" sz="1400" b="1" u="none" strike="noStrike" err="1">
                          <a:effectLst/>
                          <a:latin typeface="+mn-lt"/>
                        </a:rPr>
                        <a:t>kustonderhoud</a:t>
                      </a:r>
                      <a:endParaRPr lang="en-US" sz="1400" b="1" u="none" strike="noStrike">
                        <a:effectLst/>
                        <a:latin typeface="+mn-lt"/>
                      </a:endParaRPr>
                    </a:p>
                    <a:p>
                      <a:pPr marL="0" marR="0" lvl="0" indent="0" algn="l" defTabSz="914400" rtl="0" eaLnBrk="1" fontAlgn="b" latinLnBrk="0" hangingPunct="1">
                        <a:lnSpc>
                          <a:spcPct val="100000"/>
                        </a:lnSpc>
                        <a:spcBef>
                          <a:spcPts val="0"/>
                        </a:spcBef>
                        <a:spcAft>
                          <a:spcPts val="0"/>
                        </a:spcAft>
                        <a:buClrTx/>
                        <a:buSzTx/>
                        <a:buFontTx/>
                        <a:buNone/>
                        <a:tabLst/>
                        <a:defRPr/>
                      </a:pPr>
                      <a:r>
                        <a:rPr lang="en-US" sz="1400" b="1" i="0" u="none" strike="noStrike">
                          <a:solidFill>
                            <a:srgbClr val="000000"/>
                          </a:solidFill>
                          <a:effectLst/>
                          <a:latin typeface="+mn-lt"/>
                        </a:rPr>
                        <a:t>(</a:t>
                      </a:r>
                      <a:r>
                        <a:rPr lang="en-US" sz="1400" b="1" i="0" u="none" strike="noStrike" err="1">
                          <a:solidFill>
                            <a:srgbClr val="000000"/>
                          </a:solidFill>
                          <a:effectLst/>
                          <a:latin typeface="+mn-lt"/>
                        </a:rPr>
                        <a:t>locatie</a:t>
                      </a:r>
                      <a:r>
                        <a:rPr lang="en-US" sz="1400" b="1" i="0" u="none" strike="noStrike">
                          <a:solidFill>
                            <a:srgbClr val="000000"/>
                          </a:solidFill>
                          <a:effectLst/>
                          <a:latin typeface="+mn-lt"/>
                        </a:rPr>
                        <a:t> 0.5 De Brink)</a:t>
                      </a:r>
                    </a:p>
                  </a:txBody>
                  <a:tcPr marL="9525" marR="9525" marT="9525" marB="0" anchor="b"/>
                </a:tc>
                <a:tc>
                  <a:txBody>
                    <a:bodyPr/>
                    <a:lstStyle/>
                    <a:p>
                      <a:pPr algn="l" fontAlgn="b"/>
                      <a:r>
                        <a:rPr lang="nl-NL" sz="1400" b="1" i="0" u="none" strike="noStrike" err="1">
                          <a:solidFill>
                            <a:srgbClr val="000000"/>
                          </a:solidFill>
                          <a:effectLst/>
                          <a:latin typeface="+mn-lt"/>
                        </a:rPr>
                        <a:t>Opschaalbaar</a:t>
                      </a:r>
                      <a:r>
                        <a:rPr lang="nl-NL" sz="1400" b="1" i="0" u="none" strike="noStrike">
                          <a:solidFill>
                            <a:srgbClr val="000000"/>
                          </a:solidFill>
                          <a:effectLst/>
                          <a:latin typeface="+mn-lt"/>
                        </a:rPr>
                        <a:t> kustonderhoud</a:t>
                      </a:r>
                    </a:p>
                    <a:p>
                      <a:pPr algn="l" fontAlgn="b"/>
                      <a:r>
                        <a:rPr lang="nl-NL" sz="1400" b="1" i="0" u="none" strike="noStrike">
                          <a:solidFill>
                            <a:srgbClr val="000000"/>
                          </a:solidFill>
                          <a:effectLst/>
                          <a:latin typeface="+mn-lt"/>
                        </a:rPr>
                        <a:t>(locatie Kantine)</a:t>
                      </a:r>
                      <a:endParaRPr lang="en-US" sz="1400" b="1" i="0" u="none" strike="noStrike">
                        <a:solidFill>
                          <a:srgbClr val="000000"/>
                        </a:solidFill>
                        <a:effectLst/>
                        <a:latin typeface="+mn-lt"/>
                      </a:endParaRPr>
                    </a:p>
                  </a:txBody>
                  <a:tcPr marL="9525" marR="9525" marT="9525" marB="0" anchor="b"/>
                </a:tc>
                <a:tc>
                  <a:txBody>
                    <a:bodyPr/>
                    <a:lstStyle/>
                    <a:p>
                      <a:pPr algn="l" fontAlgn="b"/>
                      <a:r>
                        <a:rPr lang="nl-NL" sz="1400" b="1" i="0" u="none" strike="noStrike" err="1">
                          <a:solidFill>
                            <a:srgbClr val="000000"/>
                          </a:solidFill>
                          <a:effectLst/>
                          <a:latin typeface="+mn-lt"/>
                        </a:rPr>
                        <a:t>Natuurinclusief</a:t>
                      </a:r>
                      <a:r>
                        <a:rPr lang="nl-NL" sz="1400" b="1" i="0" u="none" strike="noStrike">
                          <a:solidFill>
                            <a:srgbClr val="000000"/>
                          </a:solidFill>
                          <a:effectLst/>
                          <a:latin typeface="+mn-lt"/>
                        </a:rPr>
                        <a:t> kustonderhoud</a:t>
                      </a:r>
                    </a:p>
                    <a:p>
                      <a:pPr algn="l" fontAlgn="b"/>
                      <a:r>
                        <a:rPr lang="nl-NL" sz="1400" b="1" i="0" u="none" strike="noStrike">
                          <a:solidFill>
                            <a:srgbClr val="000000"/>
                          </a:solidFill>
                          <a:effectLst/>
                          <a:latin typeface="+mn-lt"/>
                        </a:rPr>
                        <a:t>(locatie 0.3 De Waag)</a:t>
                      </a:r>
                      <a:endParaRPr lang="en-US" sz="1400" b="1"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507581059"/>
                  </a:ext>
                </a:extLst>
              </a:tr>
              <a:tr h="19050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u="none" strike="noStrike" dirty="0">
                          <a:solidFill>
                            <a:srgbClr val="00B050"/>
                          </a:solidFill>
                          <a:effectLst/>
                          <a:latin typeface="+mn-lt"/>
                        </a:rPr>
                        <a:t>Coen Spelt (facilitator)</a:t>
                      </a:r>
                      <a:endParaRPr lang="en-US" sz="1400" b="0" i="0" u="none" strike="noStrike" dirty="0">
                        <a:solidFill>
                          <a:srgbClr val="00B050"/>
                        </a:solidFill>
                        <a:effectLst/>
                        <a:latin typeface="+mn-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a:solidFill>
                            <a:srgbClr val="00B050"/>
                          </a:solidFill>
                          <a:effectLst/>
                          <a:latin typeface="+mn-lt"/>
                        </a:rPr>
                        <a:t>Marcel Taal (facilitator)</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a:solidFill>
                            <a:srgbClr val="00B050"/>
                          </a:solidFill>
                          <a:effectLst/>
                          <a:latin typeface="+mn-lt"/>
                        </a:rPr>
                        <a:t>Matthieu de Schipper (facilitator)</a:t>
                      </a:r>
                    </a:p>
                  </a:txBody>
                  <a:tcPr marL="9525" marR="9525" marT="9525" marB="0" anchor="b"/>
                </a:tc>
                <a:extLst>
                  <a:ext uri="{0D108BD9-81ED-4DB2-BD59-A6C34878D82A}">
                    <a16:rowId xmlns:a16="http://schemas.microsoft.com/office/drawing/2014/main" val="424357399"/>
                  </a:ext>
                </a:extLst>
              </a:tr>
              <a:tr h="19050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u="none" strike="noStrike">
                          <a:solidFill>
                            <a:srgbClr val="00B050"/>
                          </a:solidFill>
                          <a:effectLst/>
                          <a:latin typeface="+mn-lt"/>
                        </a:rPr>
                        <a:t>Cas van Bemmelen (support)</a:t>
                      </a:r>
                      <a:endParaRPr lang="en-US" sz="1400" b="0" i="0" u="none" strike="noStrike">
                        <a:solidFill>
                          <a:srgbClr val="00B050"/>
                        </a:solidFill>
                        <a:effectLst/>
                        <a:latin typeface="+mn-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a:solidFill>
                            <a:srgbClr val="00B050"/>
                          </a:solidFill>
                          <a:effectLst/>
                          <a:latin typeface="+mn-lt"/>
                        </a:rPr>
                        <a:t>Chris Harrewijn (support)</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a:solidFill>
                            <a:srgbClr val="00B050"/>
                          </a:solidFill>
                          <a:effectLst/>
                          <a:latin typeface="+mn-lt"/>
                        </a:rPr>
                        <a:t>Stéphanie IJff (support)</a:t>
                      </a:r>
                    </a:p>
                  </a:txBody>
                  <a:tcPr marL="9525" marR="9525" marT="9525" marB="0" anchor="b"/>
                </a:tc>
                <a:extLst>
                  <a:ext uri="{0D108BD9-81ED-4DB2-BD59-A6C34878D82A}">
                    <a16:rowId xmlns:a16="http://schemas.microsoft.com/office/drawing/2014/main" val="3711245716"/>
                  </a:ext>
                </a:extLst>
              </a:tr>
              <a:tr h="188012">
                <a:tc>
                  <a:txBody>
                    <a:bodyPr/>
                    <a:lstStyle/>
                    <a:p>
                      <a:pPr algn="l" fontAlgn="b"/>
                      <a:r>
                        <a:rPr lang="en-US" sz="1400" u="none" strike="noStrike">
                          <a:effectLst/>
                          <a:latin typeface="+mn-lt"/>
                        </a:rPr>
                        <a:t>Anne de Weme</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Anna Kroon</a:t>
                      </a:r>
                    </a:p>
                  </a:txBody>
                  <a:tcPr marL="9525" marR="9525" marT="9525" marB="0" anchor="b"/>
                </a:tc>
                <a:tc>
                  <a:txBody>
                    <a:bodyPr/>
                    <a:lstStyle/>
                    <a:p>
                      <a:pPr algn="l" fontAlgn="b"/>
                      <a:r>
                        <a:rPr lang="en-US" sz="1400" b="0" i="0" u="none" strike="noStrike">
                          <a:solidFill>
                            <a:srgbClr val="000000"/>
                          </a:solidFill>
                          <a:effectLst/>
                          <a:latin typeface="+mn-lt"/>
                        </a:rPr>
                        <a:t>Albert Oost</a:t>
                      </a:r>
                    </a:p>
                  </a:txBody>
                  <a:tcPr marL="9525" marR="9525" marT="9525" marB="0" anchor="b"/>
                </a:tc>
                <a:extLst>
                  <a:ext uri="{0D108BD9-81ED-4DB2-BD59-A6C34878D82A}">
                    <a16:rowId xmlns:a16="http://schemas.microsoft.com/office/drawing/2014/main" val="1894063274"/>
                  </a:ext>
                </a:extLst>
              </a:tr>
              <a:tr h="188012">
                <a:tc>
                  <a:txBody>
                    <a:bodyPr/>
                    <a:lstStyle/>
                    <a:p>
                      <a:pPr algn="l" fontAlgn="b"/>
                      <a:r>
                        <a:rPr lang="en-US" sz="1400" u="none" strike="noStrike">
                          <a:effectLst/>
                          <a:latin typeface="+mn-lt"/>
                        </a:rPr>
                        <a:t>Bart </a:t>
                      </a:r>
                      <a:r>
                        <a:rPr lang="en-US" sz="1400" u="none" strike="noStrike" err="1">
                          <a:effectLst/>
                          <a:latin typeface="+mn-lt"/>
                        </a:rPr>
                        <a:t>Praet</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Arjen Luijendijk</a:t>
                      </a:r>
                    </a:p>
                  </a:txBody>
                  <a:tcPr marL="9525" marR="9525" marT="9525" marB="0" anchor="b"/>
                </a:tc>
                <a:tc>
                  <a:txBody>
                    <a:bodyPr/>
                    <a:lstStyle/>
                    <a:p>
                      <a:pPr algn="l" fontAlgn="b"/>
                      <a:r>
                        <a:rPr lang="en-US" sz="1400" b="0" i="0" u="none" strike="noStrike">
                          <a:solidFill>
                            <a:srgbClr val="000000"/>
                          </a:solidFill>
                          <a:effectLst/>
                          <a:latin typeface="+mn-lt"/>
                        </a:rPr>
                        <a:t>Hans </a:t>
                      </a:r>
                      <a:r>
                        <a:rPr lang="en-US" sz="1400" b="0" i="0" u="none" strike="noStrike" err="1">
                          <a:solidFill>
                            <a:srgbClr val="000000"/>
                          </a:solidFill>
                          <a:effectLst/>
                          <a:latin typeface="+mn-lt"/>
                        </a:rPr>
                        <a:t>Boes</a:t>
                      </a:r>
                      <a:endParaRPr lang="en-US" sz="14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1109967384"/>
                  </a:ext>
                </a:extLst>
              </a:tr>
              <a:tr h="190500">
                <a:tc>
                  <a:txBody>
                    <a:bodyPr/>
                    <a:lstStyle/>
                    <a:p>
                      <a:pPr algn="l" fontAlgn="b"/>
                      <a:r>
                        <a:rPr lang="en-US" sz="1400" u="none" strike="noStrike">
                          <a:effectLst/>
                          <a:latin typeface="+mn-lt"/>
                        </a:rPr>
                        <a:t>Bennie van den Hazel</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Ben Spiering</a:t>
                      </a:r>
                    </a:p>
                  </a:txBody>
                  <a:tcPr marL="9525" marR="9525" marT="9525" marB="0" anchor="b"/>
                </a:tc>
                <a:tc>
                  <a:txBody>
                    <a:bodyPr/>
                    <a:lstStyle/>
                    <a:p>
                      <a:pPr algn="l" fontAlgn="b"/>
                      <a:r>
                        <a:rPr lang="en-US" sz="1400" b="0" i="0" u="none" strike="noStrike">
                          <a:solidFill>
                            <a:srgbClr val="000000"/>
                          </a:solidFill>
                          <a:effectLst/>
                          <a:latin typeface="+mn-lt"/>
                        </a:rPr>
                        <a:t>Hilbrand Druiven</a:t>
                      </a:r>
                    </a:p>
                  </a:txBody>
                  <a:tcPr marL="9525" marR="9525" marT="9525" marB="0" anchor="b"/>
                </a:tc>
                <a:extLst>
                  <a:ext uri="{0D108BD9-81ED-4DB2-BD59-A6C34878D82A}">
                    <a16:rowId xmlns:a16="http://schemas.microsoft.com/office/drawing/2014/main" val="3270044632"/>
                  </a:ext>
                </a:extLst>
              </a:tr>
              <a:tr h="190500">
                <a:tc>
                  <a:txBody>
                    <a:bodyPr/>
                    <a:lstStyle/>
                    <a:p>
                      <a:pPr algn="l" fontAlgn="b"/>
                      <a:r>
                        <a:rPr lang="en-US" sz="1400" u="none" strike="noStrike">
                          <a:effectLst/>
                          <a:latin typeface="+mn-lt"/>
                        </a:rPr>
                        <a:t>Edwin Verduin</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err="1">
                          <a:solidFill>
                            <a:srgbClr val="000000"/>
                          </a:solidFill>
                          <a:effectLst/>
                          <a:latin typeface="+mn-lt"/>
                        </a:rPr>
                        <a:t>Eltjo</a:t>
                      </a:r>
                      <a:r>
                        <a:rPr lang="en-US" sz="1400" b="0" i="0" u="none" strike="noStrike">
                          <a:solidFill>
                            <a:srgbClr val="000000"/>
                          </a:solidFill>
                          <a:effectLst/>
                          <a:latin typeface="+mn-lt"/>
                        </a:rPr>
                        <a:t> </a:t>
                      </a:r>
                      <a:r>
                        <a:rPr lang="en-US" sz="1400" b="0" i="0" u="none" strike="noStrike" err="1">
                          <a:solidFill>
                            <a:srgbClr val="000000"/>
                          </a:solidFill>
                          <a:effectLst/>
                          <a:latin typeface="+mn-lt"/>
                        </a:rPr>
                        <a:t>Ebbens</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Ilona Evers</a:t>
                      </a:r>
                    </a:p>
                  </a:txBody>
                  <a:tcPr marL="9525" marR="9525" marT="9525" marB="0" anchor="b"/>
                </a:tc>
                <a:extLst>
                  <a:ext uri="{0D108BD9-81ED-4DB2-BD59-A6C34878D82A}">
                    <a16:rowId xmlns:a16="http://schemas.microsoft.com/office/drawing/2014/main" val="920903570"/>
                  </a:ext>
                </a:extLst>
              </a:tr>
              <a:tr h="190500">
                <a:tc>
                  <a:txBody>
                    <a:bodyPr/>
                    <a:lstStyle/>
                    <a:p>
                      <a:pPr algn="l" fontAlgn="b"/>
                      <a:r>
                        <a:rPr lang="en-US" sz="1400" u="none" strike="noStrike">
                          <a:effectLst/>
                          <a:latin typeface="+mn-lt"/>
                        </a:rPr>
                        <a:t>Floris Oosterhof</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Gerard Bloemendal</a:t>
                      </a:r>
                    </a:p>
                  </a:txBody>
                  <a:tcPr marL="9525" marR="9525" marT="9525" marB="0" anchor="b"/>
                </a:tc>
                <a:tc>
                  <a:txBody>
                    <a:bodyPr/>
                    <a:lstStyle/>
                    <a:p>
                      <a:pPr algn="l" fontAlgn="b"/>
                      <a:r>
                        <a:rPr lang="en-US" sz="1400" b="0" i="0" u="none" strike="noStrike">
                          <a:solidFill>
                            <a:srgbClr val="000000"/>
                          </a:solidFill>
                          <a:effectLst/>
                          <a:latin typeface="+mn-lt"/>
                        </a:rPr>
                        <a:t>Jelmer </a:t>
                      </a:r>
                      <a:r>
                        <a:rPr lang="en-US" sz="1400" b="0" i="0" u="none" strike="noStrike" err="1">
                          <a:solidFill>
                            <a:srgbClr val="000000"/>
                          </a:solidFill>
                          <a:effectLst/>
                          <a:latin typeface="+mn-lt"/>
                        </a:rPr>
                        <a:t>Cleveringa</a:t>
                      </a:r>
                      <a:endParaRPr lang="en-US" sz="14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1909387628"/>
                  </a:ext>
                </a:extLst>
              </a:tr>
              <a:tr h="190500">
                <a:tc>
                  <a:txBody>
                    <a:bodyPr/>
                    <a:lstStyle/>
                    <a:p>
                      <a:pPr algn="l" fontAlgn="b"/>
                      <a:r>
                        <a:rPr lang="en-US" sz="1400" u="none" strike="noStrike">
                          <a:effectLst/>
                          <a:latin typeface="+mn-lt"/>
                        </a:rPr>
                        <a:t>Guido </a:t>
                      </a:r>
                      <a:r>
                        <a:rPr lang="en-US" sz="1400" u="none" strike="noStrike" err="1">
                          <a:effectLst/>
                          <a:latin typeface="+mn-lt"/>
                        </a:rPr>
                        <a:t>Akster</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Jaap de Koning</a:t>
                      </a:r>
                    </a:p>
                  </a:txBody>
                  <a:tcPr marL="9525" marR="9525" marT="9525" marB="0" anchor="b"/>
                </a:tc>
                <a:tc>
                  <a:txBody>
                    <a:bodyPr/>
                    <a:lstStyle/>
                    <a:p>
                      <a:pPr algn="l" fontAlgn="b"/>
                      <a:r>
                        <a:rPr lang="en-US" sz="1400" b="0" i="0" u="none" strike="noStrike">
                          <a:solidFill>
                            <a:srgbClr val="000000"/>
                          </a:solidFill>
                          <a:effectLst/>
                          <a:latin typeface="+mn-lt"/>
                        </a:rPr>
                        <a:t>Malenthe Teunis</a:t>
                      </a:r>
                    </a:p>
                  </a:txBody>
                  <a:tcPr marL="9525" marR="9525" marT="9525" marB="0" anchor="b"/>
                </a:tc>
                <a:extLst>
                  <a:ext uri="{0D108BD9-81ED-4DB2-BD59-A6C34878D82A}">
                    <a16:rowId xmlns:a16="http://schemas.microsoft.com/office/drawing/2014/main" val="3533053374"/>
                  </a:ext>
                </a:extLst>
              </a:tr>
              <a:tr h="190500">
                <a:tc>
                  <a:txBody>
                    <a:bodyPr/>
                    <a:lstStyle/>
                    <a:p>
                      <a:pPr algn="l" fontAlgn="b"/>
                      <a:r>
                        <a:rPr lang="en-US" sz="1400" u="none" strike="noStrike">
                          <a:effectLst/>
                          <a:latin typeface="+mn-lt"/>
                        </a:rPr>
                        <a:t>Helène Spiering</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Jaco de Gelder</a:t>
                      </a:r>
                    </a:p>
                  </a:txBody>
                  <a:tcPr marL="9525" marR="9525" marT="9525" marB="0" anchor="b"/>
                </a:tc>
                <a:tc>
                  <a:txBody>
                    <a:bodyPr/>
                    <a:lstStyle/>
                    <a:p>
                      <a:pPr algn="l" fontAlgn="b"/>
                      <a:r>
                        <a:rPr lang="en-US" sz="1400" b="0" i="0" u="none" strike="noStrike">
                          <a:solidFill>
                            <a:srgbClr val="000000"/>
                          </a:solidFill>
                          <a:effectLst/>
                          <a:latin typeface="+mn-lt"/>
                        </a:rPr>
                        <a:t>Martin Baptist</a:t>
                      </a:r>
                    </a:p>
                  </a:txBody>
                  <a:tcPr marL="9525" marR="9525" marT="9525" marB="0" anchor="b"/>
                </a:tc>
                <a:extLst>
                  <a:ext uri="{0D108BD9-81ED-4DB2-BD59-A6C34878D82A}">
                    <a16:rowId xmlns:a16="http://schemas.microsoft.com/office/drawing/2014/main" val="1252203537"/>
                  </a:ext>
                </a:extLst>
              </a:tr>
              <a:tr h="190500">
                <a:tc>
                  <a:txBody>
                    <a:bodyPr/>
                    <a:lstStyle/>
                    <a:p>
                      <a:pPr algn="l" fontAlgn="b"/>
                      <a:r>
                        <a:rPr lang="en-US" sz="1400" u="none" strike="noStrike">
                          <a:effectLst/>
                          <a:latin typeface="+mn-lt"/>
                        </a:rPr>
                        <a:t>Jeroen Terlingen</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Jan </a:t>
                      </a:r>
                      <a:r>
                        <a:rPr lang="en-US" sz="1400" b="0" i="0" u="none" strike="noStrike" err="1">
                          <a:solidFill>
                            <a:srgbClr val="000000"/>
                          </a:solidFill>
                          <a:effectLst/>
                          <a:latin typeface="+mn-lt"/>
                        </a:rPr>
                        <a:t>Kollen</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dirty="0">
                          <a:solidFill>
                            <a:srgbClr val="000000"/>
                          </a:solidFill>
                          <a:effectLst/>
                          <a:latin typeface="+mn-lt"/>
                        </a:rPr>
                        <a:t>Petra Damsma</a:t>
                      </a:r>
                    </a:p>
                  </a:txBody>
                  <a:tcPr marL="9525" marR="9525" marT="9525" marB="0" anchor="b"/>
                </a:tc>
                <a:extLst>
                  <a:ext uri="{0D108BD9-81ED-4DB2-BD59-A6C34878D82A}">
                    <a16:rowId xmlns:a16="http://schemas.microsoft.com/office/drawing/2014/main" val="156928641"/>
                  </a:ext>
                </a:extLst>
              </a:tr>
              <a:tr h="190500">
                <a:tc>
                  <a:txBody>
                    <a:bodyPr/>
                    <a:lstStyle/>
                    <a:p>
                      <a:pPr algn="l" fontAlgn="b"/>
                      <a:r>
                        <a:rPr lang="en-US" sz="1400" u="none" strike="noStrike">
                          <a:effectLst/>
                          <a:latin typeface="+mn-lt"/>
                        </a:rPr>
                        <a:t>Leon Hombergen</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Johan van der Vorm</a:t>
                      </a:r>
                    </a:p>
                  </a:txBody>
                  <a:tcPr marL="9525" marR="9525" marT="9525" marB="0" anchor="b"/>
                </a:tc>
                <a:tc>
                  <a:txBody>
                    <a:bodyPr/>
                    <a:lstStyle/>
                    <a:p>
                      <a:pPr algn="l" fontAlgn="b"/>
                      <a:r>
                        <a:rPr lang="en-US" sz="1400" b="0" i="0" u="none" strike="noStrike">
                          <a:solidFill>
                            <a:srgbClr val="000000"/>
                          </a:solidFill>
                          <a:effectLst/>
                          <a:latin typeface="+mn-lt"/>
                        </a:rPr>
                        <a:t>Petra </a:t>
                      </a:r>
                      <a:r>
                        <a:rPr lang="en-US" sz="1400" b="0" i="0" u="none" strike="noStrike" err="1">
                          <a:solidFill>
                            <a:srgbClr val="000000"/>
                          </a:solidFill>
                          <a:effectLst/>
                          <a:latin typeface="+mn-lt"/>
                        </a:rPr>
                        <a:t>Dankers</a:t>
                      </a:r>
                      <a:endParaRPr lang="en-US" sz="14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908852115"/>
                  </a:ext>
                </a:extLst>
              </a:tr>
              <a:tr h="190500">
                <a:tc>
                  <a:txBody>
                    <a:bodyPr/>
                    <a:lstStyle/>
                    <a:p>
                      <a:pPr algn="l" fontAlgn="b"/>
                      <a:r>
                        <a:rPr lang="en-US" sz="1400" u="none" strike="noStrike">
                          <a:effectLst/>
                          <a:latin typeface="+mn-lt"/>
                        </a:rPr>
                        <a:t>Leonard den Boer</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err="1">
                          <a:solidFill>
                            <a:srgbClr val="000000"/>
                          </a:solidFill>
                          <a:effectLst/>
                          <a:latin typeface="+mn-lt"/>
                        </a:rPr>
                        <a:t>Kathelijne</a:t>
                      </a:r>
                      <a:r>
                        <a:rPr lang="en-US" sz="1400" b="0" i="0" u="none" strike="noStrike">
                          <a:solidFill>
                            <a:srgbClr val="000000"/>
                          </a:solidFill>
                          <a:effectLst/>
                          <a:latin typeface="+mn-lt"/>
                        </a:rPr>
                        <a:t> </a:t>
                      </a:r>
                      <a:r>
                        <a:rPr lang="en-US" sz="1400" b="0" i="0" u="none" strike="noStrike" err="1">
                          <a:solidFill>
                            <a:srgbClr val="000000"/>
                          </a:solidFill>
                          <a:effectLst/>
                          <a:latin typeface="+mn-lt"/>
                        </a:rPr>
                        <a:t>Wijnberg</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Rufus Velhorst</a:t>
                      </a:r>
                    </a:p>
                  </a:txBody>
                  <a:tcPr marL="9525" marR="9525" marT="9525" marB="0" anchor="b"/>
                </a:tc>
                <a:extLst>
                  <a:ext uri="{0D108BD9-81ED-4DB2-BD59-A6C34878D82A}">
                    <a16:rowId xmlns:a16="http://schemas.microsoft.com/office/drawing/2014/main" val="866791115"/>
                  </a:ext>
                </a:extLst>
              </a:tr>
              <a:tr h="190500">
                <a:tc>
                  <a:txBody>
                    <a:bodyPr/>
                    <a:lstStyle/>
                    <a:p>
                      <a:pPr algn="l" fontAlgn="b"/>
                      <a:r>
                        <a:rPr lang="en-US" sz="1400" u="none" strike="noStrike">
                          <a:effectLst/>
                          <a:latin typeface="+mn-lt"/>
                        </a:rPr>
                        <a:t>Rolph Hijdra</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Lynn </a:t>
                      </a:r>
                      <a:r>
                        <a:rPr lang="en-US" sz="1400" b="0" i="0" u="none" strike="noStrike" err="1">
                          <a:solidFill>
                            <a:srgbClr val="000000"/>
                          </a:solidFill>
                          <a:effectLst/>
                          <a:latin typeface="+mn-lt"/>
                        </a:rPr>
                        <a:t>Vosman</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Ruud Bouw</a:t>
                      </a:r>
                    </a:p>
                  </a:txBody>
                  <a:tcPr marL="9525" marR="9525" marT="9525" marB="0" anchor="b"/>
                </a:tc>
                <a:extLst>
                  <a:ext uri="{0D108BD9-81ED-4DB2-BD59-A6C34878D82A}">
                    <a16:rowId xmlns:a16="http://schemas.microsoft.com/office/drawing/2014/main" val="3517816468"/>
                  </a:ext>
                </a:extLst>
              </a:tr>
              <a:tr h="190500">
                <a:tc>
                  <a:txBody>
                    <a:bodyPr/>
                    <a:lstStyle/>
                    <a:p>
                      <a:pPr algn="l" fontAlgn="b"/>
                      <a:r>
                        <a:rPr lang="en-US" sz="1400" u="none" strike="noStrike">
                          <a:effectLst/>
                          <a:latin typeface="+mn-lt"/>
                        </a:rPr>
                        <a:t>Thomas Hamer</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Petra Goessen</a:t>
                      </a:r>
                    </a:p>
                  </a:txBody>
                  <a:tcPr marL="9525" marR="9525" marT="9525" marB="0" anchor="b"/>
                </a:tc>
                <a:tc>
                  <a:txBody>
                    <a:bodyPr/>
                    <a:lstStyle/>
                    <a:p>
                      <a:pPr algn="l" fontAlgn="b"/>
                      <a:r>
                        <a:rPr lang="en-US" sz="1400" b="0" i="0" u="none" strike="noStrike">
                          <a:solidFill>
                            <a:srgbClr val="000000"/>
                          </a:solidFill>
                          <a:effectLst/>
                          <a:latin typeface="+mn-lt"/>
                        </a:rPr>
                        <a:t>Wiebe de Boer</a:t>
                      </a:r>
                    </a:p>
                  </a:txBody>
                  <a:tcPr marL="9525" marR="9525" marT="9525" marB="0" anchor="b"/>
                </a:tc>
                <a:extLst>
                  <a:ext uri="{0D108BD9-81ED-4DB2-BD59-A6C34878D82A}">
                    <a16:rowId xmlns:a16="http://schemas.microsoft.com/office/drawing/2014/main" val="125549452"/>
                  </a:ext>
                </a:extLst>
              </a:tr>
              <a:tr h="190500">
                <a:tc>
                  <a:txBody>
                    <a:bodyPr/>
                    <a:lstStyle/>
                    <a:p>
                      <a:pPr algn="l" fontAlgn="b"/>
                      <a:r>
                        <a:rPr lang="en-US" sz="1400" u="none" strike="noStrike">
                          <a:effectLst/>
                          <a:latin typeface="+mn-lt"/>
                        </a:rPr>
                        <a:t>Wietse van de Lageweg</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Quirijn Lodder</a:t>
                      </a:r>
                    </a:p>
                  </a:txBody>
                  <a:tcPr marL="9525" marR="9525" marT="9525" marB="0" anchor="b"/>
                </a:tc>
                <a:tc>
                  <a:txBody>
                    <a:bodyPr/>
                    <a:lstStyle/>
                    <a:p>
                      <a:pPr algn="l" fontAlgn="b"/>
                      <a:r>
                        <a:rPr lang="en-US" sz="1400" b="0" i="0" u="none" strike="noStrike" dirty="0">
                          <a:solidFill>
                            <a:srgbClr val="000000"/>
                          </a:solidFill>
                          <a:effectLst/>
                          <a:latin typeface="+mn-lt"/>
                        </a:rPr>
                        <a:t>Winnie de Winter</a:t>
                      </a:r>
                    </a:p>
                  </a:txBody>
                  <a:tcPr marL="9525" marR="9525" marT="9525" marB="0" anchor="b"/>
                </a:tc>
                <a:extLst>
                  <a:ext uri="{0D108BD9-81ED-4DB2-BD59-A6C34878D82A}">
                    <a16:rowId xmlns:a16="http://schemas.microsoft.com/office/drawing/2014/main" val="820508859"/>
                  </a:ext>
                </a:extLst>
              </a:tr>
              <a:tr h="19050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nl-NL" sz="1400" b="0" i="1" u="none" strike="noStrike">
                          <a:solidFill>
                            <a:srgbClr val="000000"/>
                          </a:solidFill>
                          <a:effectLst/>
                          <a:latin typeface="+mn-lt"/>
                        </a:rPr>
                        <a:t>Maarten Jansen</a:t>
                      </a:r>
                      <a:endParaRPr lang="en-US" sz="1400" b="0" i="1" u="none" strike="noStrike">
                        <a:solidFill>
                          <a:srgbClr val="000000"/>
                        </a:solidFill>
                        <a:effectLst/>
                        <a:latin typeface="+mn-lt"/>
                      </a:endParaRPr>
                    </a:p>
                  </a:txBody>
                  <a:tcPr marL="9525" marR="9525" marT="9525" marB="0" anchor="b"/>
                </a:tc>
                <a:tc>
                  <a:txBody>
                    <a:bodyPr/>
                    <a:lstStyle/>
                    <a:p>
                      <a:pPr algn="l" fontAlgn="b"/>
                      <a:r>
                        <a:rPr lang="en-US" sz="1400" b="0" i="0" u="none" strike="noStrike" dirty="0">
                          <a:solidFill>
                            <a:srgbClr val="000000"/>
                          </a:solidFill>
                          <a:effectLst/>
                          <a:latin typeface="+mn-lt"/>
                        </a:rPr>
                        <a:t>Thomas Vijverberg</a:t>
                      </a:r>
                    </a:p>
                  </a:txBody>
                  <a:tcPr marL="9525" marR="9525" marT="9525" marB="0" anchor="b"/>
                </a:tc>
                <a:tc>
                  <a:txBody>
                    <a:bodyPr/>
                    <a:lstStyle/>
                    <a:p>
                      <a:pPr algn="l" fontAlgn="b"/>
                      <a:r>
                        <a:rPr lang="nl-NL" sz="1400" b="0" i="1" u="none" strike="noStrike" dirty="0">
                          <a:solidFill>
                            <a:srgbClr val="000000"/>
                          </a:solidFill>
                          <a:effectLst/>
                          <a:latin typeface="+mn-lt"/>
                        </a:rPr>
                        <a:t>Erik de Graaf</a:t>
                      </a:r>
                      <a:endParaRPr lang="en-US" sz="1400" b="0" i="1"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3785567554"/>
                  </a:ext>
                </a:extLst>
              </a:tr>
            </a:tbl>
          </a:graphicData>
        </a:graphic>
      </p:graphicFrame>
    </p:spTree>
    <p:extLst>
      <p:ext uri="{BB962C8B-B14F-4D97-AF65-F5344CB8AC3E}">
        <p14:creationId xmlns:p14="http://schemas.microsoft.com/office/powerpoint/2010/main" val="251350226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4BE22-D18E-4017-A785-BB535C92539F}"/>
              </a:ext>
            </a:extLst>
          </p:cNvPr>
          <p:cNvSpPr>
            <a:spLocks noGrp="1"/>
          </p:cNvSpPr>
          <p:nvPr>
            <p:ph type="title"/>
          </p:nvPr>
        </p:nvSpPr>
        <p:spPr>
          <a:xfrm>
            <a:off x="750886" y="539275"/>
            <a:ext cx="10517113" cy="936000"/>
          </a:xfrm>
        </p:spPr>
        <p:txBody>
          <a:bodyPr/>
          <a:lstStyle/>
          <a:p>
            <a:r>
              <a:rPr lang="nl-NL"/>
              <a:t>Indeling break-outs ronde 2</a:t>
            </a:r>
            <a:endParaRPr lang="en-US"/>
          </a:p>
        </p:txBody>
      </p:sp>
      <p:sp>
        <p:nvSpPr>
          <p:cNvPr id="4" name="Date Placeholder 3">
            <a:extLst>
              <a:ext uri="{FF2B5EF4-FFF2-40B4-BE49-F238E27FC236}">
                <a16:creationId xmlns:a16="http://schemas.microsoft.com/office/drawing/2014/main" id="{6015A6D3-4429-494A-9409-D543D7F96828}"/>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4D5BD398-5ADB-481F-8A0E-D6376808D4A4}"/>
              </a:ext>
            </a:extLst>
          </p:cNvPr>
          <p:cNvSpPr>
            <a:spLocks noGrp="1"/>
          </p:cNvSpPr>
          <p:nvPr>
            <p:ph type="sldNum" sz="quarter" idx="12"/>
          </p:nvPr>
        </p:nvSpPr>
        <p:spPr/>
        <p:txBody>
          <a:bodyPr/>
          <a:lstStyle/>
          <a:p>
            <a:fld id="{F42B3F14-D836-496B-80A2-23BE75BD68CB}" type="slidenum">
              <a:rPr lang="nl-NL" smtClean="0"/>
              <a:t>79</a:t>
            </a:fld>
            <a:endParaRPr lang="nl-NL"/>
          </a:p>
        </p:txBody>
      </p:sp>
      <p:pic>
        <p:nvPicPr>
          <p:cNvPr id="6" name="Picture 6" descr="Afbeeldingsresultaat voor logo verenging van waterbouwers">
            <a:extLst>
              <a:ext uri="{FF2B5EF4-FFF2-40B4-BE49-F238E27FC236}">
                <a16:creationId xmlns:a16="http://schemas.microsoft.com/office/drawing/2014/main" id="{786B9BC7-989A-485C-AEB2-299228130F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Afbeeldingsresultaat voor logo Ecoshape">
            <a:extLst>
              <a:ext uri="{FF2B5EF4-FFF2-40B4-BE49-F238E27FC236}">
                <a16:creationId xmlns:a16="http://schemas.microsoft.com/office/drawing/2014/main" id="{22F46F39-138C-418E-B065-48FAE53B53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Afbeeldingsresultaat voor logo TU Delft">
            <a:extLst>
              <a:ext uri="{FF2B5EF4-FFF2-40B4-BE49-F238E27FC236}">
                <a16:creationId xmlns:a16="http://schemas.microsoft.com/office/drawing/2014/main" id="{B384308B-19C0-4D83-B333-902F88067F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jkswaterstaat-logo-nl - AA-Planadvies">
            <a:extLst>
              <a:ext uri="{FF2B5EF4-FFF2-40B4-BE49-F238E27FC236}">
                <a16:creationId xmlns:a16="http://schemas.microsoft.com/office/drawing/2014/main" id="{B29AE00C-8B4B-42DF-AD88-9559D077DF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9">
            <a:extLst>
              <a:ext uri="{FF2B5EF4-FFF2-40B4-BE49-F238E27FC236}">
                <a16:creationId xmlns:a16="http://schemas.microsoft.com/office/drawing/2014/main" id="{DDD1487A-7068-4857-8F45-8C1796CBF8CB}"/>
              </a:ext>
            </a:extLst>
          </p:cNvPr>
          <p:cNvSpPr>
            <a:spLocks noGrp="1"/>
          </p:cNvSpPr>
          <p:nvPr>
            <p:ph idx="1"/>
          </p:nvPr>
        </p:nvSpPr>
        <p:spPr/>
        <p:txBody>
          <a:bodyPr/>
          <a:lstStyle/>
          <a:p>
            <a:endParaRPr lang="en-US"/>
          </a:p>
        </p:txBody>
      </p:sp>
      <p:graphicFrame>
        <p:nvGraphicFramePr>
          <p:cNvPr id="13" name="Content Placeholder 11">
            <a:extLst>
              <a:ext uri="{FF2B5EF4-FFF2-40B4-BE49-F238E27FC236}">
                <a16:creationId xmlns:a16="http://schemas.microsoft.com/office/drawing/2014/main" id="{E7F93E8B-351E-4993-B899-7940DFBAEF96}"/>
              </a:ext>
            </a:extLst>
          </p:cNvPr>
          <p:cNvGraphicFramePr>
            <a:graphicFrameLocks/>
          </p:cNvGraphicFramePr>
          <p:nvPr>
            <p:extLst>
              <p:ext uri="{D42A27DB-BD31-4B8C-83A1-F6EECF244321}">
                <p14:modId xmlns:p14="http://schemas.microsoft.com/office/powerpoint/2010/main" val="2718795212"/>
              </p:ext>
            </p:extLst>
          </p:nvPr>
        </p:nvGraphicFramePr>
        <p:xfrm>
          <a:off x="1539485" y="1796676"/>
          <a:ext cx="8939913" cy="4002405"/>
        </p:xfrm>
        <a:graphic>
          <a:graphicData uri="http://schemas.openxmlformats.org/drawingml/2006/table">
            <a:tbl>
              <a:tblPr>
                <a:tableStyleId>{5C22544A-7EE6-4342-B048-85BDC9FD1C3A}</a:tableStyleId>
              </a:tblPr>
              <a:tblGrid>
                <a:gridCol w="2979971">
                  <a:extLst>
                    <a:ext uri="{9D8B030D-6E8A-4147-A177-3AD203B41FA5}">
                      <a16:colId xmlns:a16="http://schemas.microsoft.com/office/drawing/2014/main" val="1403707839"/>
                    </a:ext>
                  </a:extLst>
                </a:gridCol>
                <a:gridCol w="2979971">
                  <a:extLst>
                    <a:ext uri="{9D8B030D-6E8A-4147-A177-3AD203B41FA5}">
                      <a16:colId xmlns:a16="http://schemas.microsoft.com/office/drawing/2014/main" val="4073470436"/>
                    </a:ext>
                  </a:extLst>
                </a:gridCol>
                <a:gridCol w="2979971">
                  <a:extLst>
                    <a:ext uri="{9D8B030D-6E8A-4147-A177-3AD203B41FA5}">
                      <a16:colId xmlns:a16="http://schemas.microsoft.com/office/drawing/2014/main" val="1103911213"/>
                    </a:ext>
                  </a:extLst>
                </a:gridCol>
              </a:tblGrid>
              <a:tr h="19050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1" u="none" strike="noStrike" err="1">
                          <a:effectLst/>
                          <a:latin typeface="+mn-lt"/>
                        </a:rPr>
                        <a:t>Klimaatneutraal</a:t>
                      </a:r>
                      <a:r>
                        <a:rPr lang="en-US" sz="1400" b="1" u="none" strike="noStrike">
                          <a:effectLst/>
                          <a:latin typeface="+mn-lt"/>
                        </a:rPr>
                        <a:t> </a:t>
                      </a:r>
                      <a:r>
                        <a:rPr lang="en-US" sz="1400" b="1" u="none" strike="noStrike" err="1">
                          <a:effectLst/>
                          <a:latin typeface="+mn-lt"/>
                        </a:rPr>
                        <a:t>kustonderhoud</a:t>
                      </a:r>
                      <a:endParaRPr lang="en-US" sz="1400" b="1" u="none" strike="noStrike">
                        <a:effectLst/>
                        <a:latin typeface="+mn-lt"/>
                      </a:endParaRPr>
                    </a:p>
                    <a:p>
                      <a:pPr marL="0" marR="0" lvl="0" indent="0" algn="l" defTabSz="914400" rtl="0" eaLnBrk="1" fontAlgn="b" latinLnBrk="0" hangingPunct="1">
                        <a:lnSpc>
                          <a:spcPct val="100000"/>
                        </a:lnSpc>
                        <a:spcBef>
                          <a:spcPts val="0"/>
                        </a:spcBef>
                        <a:spcAft>
                          <a:spcPts val="0"/>
                        </a:spcAft>
                        <a:buClrTx/>
                        <a:buSzTx/>
                        <a:buFontTx/>
                        <a:buNone/>
                        <a:tabLst/>
                        <a:defRPr/>
                      </a:pPr>
                      <a:r>
                        <a:rPr lang="en-US" sz="1400" b="1" i="0" u="none" strike="noStrike">
                          <a:solidFill>
                            <a:srgbClr val="000000"/>
                          </a:solidFill>
                          <a:effectLst/>
                          <a:latin typeface="+mn-lt"/>
                        </a:rPr>
                        <a:t>(</a:t>
                      </a:r>
                      <a:r>
                        <a:rPr lang="en-US" sz="1400" b="1" i="0" u="none" strike="noStrike" err="1">
                          <a:solidFill>
                            <a:srgbClr val="000000"/>
                          </a:solidFill>
                          <a:effectLst/>
                          <a:latin typeface="+mn-lt"/>
                        </a:rPr>
                        <a:t>locatie</a:t>
                      </a:r>
                      <a:r>
                        <a:rPr lang="en-US" sz="1400" b="1" i="0" u="none" strike="noStrike">
                          <a:solidFill>
                            <a:srgbClr val="000000"/>
                          </a:solidFill>
                          <a:effectLst/>
                          <a:latin typeface="+mn-lt"/>
                        </a:rPr>
                        <a:t> 0.5 De Brink)</a:t>
                      </a:r>
                    </a:p>
                  </a:txBody>
                  <a:tcPr marL="9525" marR="9525" marT="9525" marB="0" anchor="b"/>
                </a:tc>
                <a:tc>
                  <a:txBody>
                    <a:bodyPr/>
                    <a:lstStyle/>
                    <a:p>
                      <a:pPr algn="l" fontAlgn="b"/>
                      <a:r>
                        <a:rPr lang="nl-NL" sz="1400" b="1" i="0" u="none" strike="noStrike" err="1">
                          <a:solidFill>
                            <a:srgbClr val="000000"/>
                          </a:solidFill>
                          <a:effectLst/>
                          <a:latin typeface="+mn-lt"/>
                        </a:rPr>
                        <a:t>Opschaalbaar</a:t>
                      </a:r>
                      <a:r>
                        <a:rPr lang="nl-NL" sz="1400" b="1" i="0" u="none" strike="noStrike">
                          <a:solidFill>
                            <a:srgbClr val="000000"/>
                          </a:solidFill>
                          <a:effectLst/>
                          <a:latin typeface="+mn-lt"/>
                        </a:rPr>
                        <a:t> kustonderhoud</a:t>
                      </a:r>
                    </a:p>
                    <a:p>
                      <a:pPr algn="l" fontAlgn="b"/>
                      <a:r>
                        <a:rPr lang="nl-NL" sz="1400" b="1" i="0" u="none" strike="noStrike">
                          <a:solidFill>
                            <a:srgbClr val="000000"/>
                          </a:solidFill>
                          <a:effectLst/>
                          <a:latin typeface="+mn-lt"/>
                        </a:rPr>
                        <a:t>(locatie Kantine)</a:t>
                      </a:r>
                      <a:endParaRPr lang="en-US" sz="1400" b="1" i="0" u="none" strike="noStrike">
                        <a:solidFill>
                          <a:srgbClr val="000000"/>
                        </a:solidFill>
                        <a:effectLst/>
                        <a:latin typeface="+mn-lt"/>
                      </a:endParaRPr>
                    </a:p>
                  </a:txBody>
                  <a:tcPr marL="9525" marR="9525" marT="9525" marB="0" anchor="b"/>
                </a:tc>
                <a:tc>
                  <a:txBody>
                    <a:bodyPr/>
                    <a:lstStyle/>
                    <a:p>
                      <a:pPr algn="l" fontAlgn="b"/>
                      <a:r>
                        <a:rPr lang="nl-NL" sz="1400" b="1" i="0" u="none" strike="noStrike" err="1">
                          <a:solidFill>
                            <a:srgbClr val="000000"/>
                          </a:solidFill>
                          <a:effectLst/>
                          <a:latin typeface="+mn-lt"/>
                        </a:rPr>
                        <a:t>Natuurinclusief</a:t>
                      </a:r>
                      <a:r>
                        <a:rPr lang="nl-NL" sz="1400" b="1" i="0" u="none" strike="noStrike">
                          <a:solidFill>
                            <a:srgbClr val="000000"/>
                          </a:solidFill>
                          <a:effectLst/>
                          <a:latin typeface="+mn-lt"/>
                        </a:rPr>
                        <a:t> kustonderhoud</a:t>
                      </a:r>
                    </a:p>
                    <a:p>
                      <a:pPr marL="0" marR="0" lvl="0" indent="0" algn="l" defTabSz="914400" rtl="0" eaLnBrk="1" fontAlgn="b" latinLnBrk="0" hangingPunct="1">
                        <a:lnSpc>
                          <a:spcPct val="100000"/>
                        </a:lnSpc>
                        <a:spcBef>
                          <a:spcPts val="0"/>
                        </a:spcBef>
                        <a:spcAft>
                          <a:spcPts val="0"/>
                        </a:spcAft>
                        <a:buClrTx/>
                        <a:buSzTx/>
                        <a:buFontTx/>
                        <a:buNone/>
                        <a:tabLst/>
                        <a:defRPr/>
                      </a:pPr>
                      <a:r>
                        <a:rPr lang="nl-NL" sz="1400" b="1" i="0" u="none" strike="noStrike">
                          <a:solidFill>
                            <a:srgbClr val="000000"/>
                          </a:solidFill>
                          <a:effectLst/>
                          <a:latin typeface="+mn-lt"/>
                        </a:rPr>
                        <a:t>(locatie 0.3 De Waag)</a:t>
                      </a:r>
                      <a:endParaRPr lang="en-US" sz="1400" b="1"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507581059"/>
                  </a:ext>
                </a:extLst>
              </a:tr>
              <a:tr h="19050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u="none" strike="noStrike">
                          <a:solidFill>
                            <a:srgbClr val="00B050"/>
                          </a:solidFill>
                          <a:effectLst/>
                          <a:latin typeface="+mn-lt"/>
                        </a:rPr>
                        <a:t>Coen Spelt (facilitator)</a:t>
                      </a:r>
                      <a:endParaRPr lang="en-US" sz="1400" b="0" i="0" u="none" strike="noStrike">
                        <a:solidFill>
                          <a:srgbClr val="00B050"/>
                        </a:solidFill>
                        <a:effectLst/>
                        <a:latin typeface="+mn-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a:solidFill>
                            <a:srgbClr val="00B050"/>
                          </a:solidFill>
                          <a:effectLst/>
                          <a:latin typeface="+mn-lt"/>
                        </a:rPr>
                        <a:t>Marcel Taal (facilitator)</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a:solidFill>
                            <a:srgbClr val="00B050"/>
                          </a:solidFill>
                          <a:effectLst/>
                          <a:latin typeface="+mn-lt"/>
                        </a:rPr>
                        <a:t>Matthieu de Schipper (facilitator)</a:t>
                      </a:r>
                    </a:p>
                  </a:txBody>
                  <a:tcPr marL="9525" marR="9525" marT="9525" marB="0" anchor="b"/>
                </a:tc>
                <a:extLst>
                  <a:ext uri="{0D108BD9-81ED-4DB2-BD59-A6C34878D82A}">
                    <a16:rowId xmlns:a16="http://schemas.microsoft.com/office/drawing/2014/main" val="424357399"/>
                  </a:ext>
                </a:extLst>
              </a:tr>
              <a:tr h="19050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u="none" strike="noStrike">
                          <a:solidFill>
                            <a:srgbClr val="00B050"/>
                          </a:solidFill>
                          <a:effectLst/>
                          <a:latin typeface="+mn-lt"/>
                        </a:rPr>
                        <a:t>Cas van Bemmelen (support)</a:t>
                      </a:r>
                      <a:endParaRPr lang="en-US" sz="1400" b="0" i="0" u="none" strike="noStrike">
                        <a:solidFill>
                          <a:srgbClr val="00B050"/>
                        </a:solidFill>
                        <a:effectLst/>
                        <a:latin typeface="+mn-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a:solidFill>
                            <a:srgbClr val="00B050"/>
                          </a:solidFill>
                          <a:effectLst/>
                          <a:latin typeface="+mn-lt"/>
                        </a:rPr>
                        <a:t>Chris Harrewijn (support)</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a:solidFill>
                            <a:srgbClr val="00B050"/>
                          </a:solidFill>
                          <a:effectLst/>
                          <a:latin typeface="+mn-lt"/>
                        </a:rPr>
                        <a:t>Stéphanie IJff (support)</a:t>
                      </a:r>
                    </a:p>
                  </a:txBody>
                  <a:tcPr marL="9525" marR="9525" marT="9525" marB="0" anchor="b"/>
                </a:tc>
                <a:extLst>
                  <a:ext uri="{0D108BD9-81ED-4DB2-BD59-A6C34878D82A}">
                    <a16:rowId xmlns:a16="http://schemas.microsoft.com/office/drawing/2014/main" val="3711245716"/>
                  </a:ext>
                </a:extLst>
              </a:tr>
              <a:tr h="188012">
                <a:tc>
                  <a:txBody>
                    <a:bodyPr/>
                    <a:lstStyle/>
                    <a:p>
                      <a:pPr algn="l" fontAlgn="b"/>
                      <a:r>
                        <a:rPr lang="en-US" sz="1400" b="0" i="0" u="none" strike="noStrike">
                          <a:solidFill>
                            <a:srgbClr val="000000"/>
                          </a:solidFill>
                          <a:effectLst/>
                          <a:latin typeface="+mn-lt"/>
                        </a:rPr>
                        <a:t>Anna Kroon</a:t>
                      </a:r>
                    </a:p>
                  </a:txBody>
                  <a:tcPr marL="9525" marR="9525" marT="9525" marB="0" anchor="b"/>
                </a:tc>
                <a:tc>
                  <a:txBody>
                    <a:bodyPr/>
                    <a:lstStyle/>
                    <a:p>
                      <a:pPr algn="l" fontAlgn="b"/>
                      <a:r>
                        <a:rPr lang="en-US" sz="1400" b="0" i="0" u="none" strike="noStrike">
                          <a:solidFill>
                            <a:srgbClr val="000000"/>
                          </a:solidFill>
                          <a:effectLst/>
                          <a:latin typeface="+mn-lt"/>
                        </a:rPr>
                        <a:t>Albert Oost</a:t>
                      </a:r>
                    </a:p>
                  </a:txBody>
                  <a:tcPr marL="9525" marR="9525" marT="9525" marB="0" anchor="b"/>
                </a:tc>
                <a:tc>
                  <a:txBody>
                    <a:bodyPr/>
                    <a:lstStyle/>
                    <a:p>
                      <a:pPr algn="l" fontAlgn="b"/>
                      <a:r>
                        <a:rPr lang="en-US" sz="1400" b="0" i="0" u="none" strike="noStrike">
                          <a:solidFill>
                            <a:srgbClr val="000000"/>
                          </a:solidFill>
                          <a:effectLst/>
                          <a:latin typeface="+mn-lt"/>
                        </a:rPr>
                        <a:t>Anne de Weme</a:t>
                      </a:r>
                    </a:p>
                  </a:txBody>
                  <a:tcPr marL="9525" marR="9525" marT="9525" marB="0" anchor="b"/>
                </a:tc>
                <a:extLst>
                  <a:ext uri="{0D108BD9-81ED-4DB2-BD59-A6C34878D82A}">
                    <a16:rowId xmlns:a16="http://schemas.microsoft.com/office/drawing/2014/main" val="1894063274"/>
                  </a:ext>
                </a:extLst>
              </a:tr>
              <a:tr h="188012">
                <a:tc>
                  <a:txBody>
                    <a:bodyPr/>
                    <a:lstStyle/>
                    <a:p>
                      <a:pPr algn="l" fontAlgn="b"/>
                      <a:r>
                        <a:rPr lang="en-US" sz="1400" b="0" i="0" u="none" strike="noStrike">
                          <a:solidFill>
                            <a:srgbClr val="000000"/>
                          </a:solidFill>
                          <a:effectLst/>
                          <a:latin typeface="+mn-lt"/>
                        </a:rPr>
                        <a:t>Arjen Luijendijk</a:t>
                      </a:r>
                    </a:p>
                  </a:txBody>
                  <a:tcPr marL="9525" marR="9525" marT="9525" marB="0" anchor="b"/>
                </a:tc>
                <a:tc>
                  <a:txBody>
                    <a:bodyPr/>
                    <a:lstStyle/>
                    <a:p>
                      <a:pPr algn="l" fontAlgn="b"/>
                      <a:r>
                        <a:rPr lang="en-US" sz="1400" b="0" i="0" u="none" strike="noStrike">
                          <a:solidFill>
                            <a:srgbClr val="000000"/>
                          </a:solidFill>
                          <a:effectLst/>
                          <a:latin typeface="+mn-lt"/>
                        </a:rPr>
                        <a:t>Bennie van den Hazel</a:t>
                      </a:r>
                    </a:p>
                  </a:txBody>
                  <a:tcPr marL="9525" marR="9525" marT="9525" marB="0" anchor="b"/>
                </a:tc>
                <a:tc>
                  <a:txBody>
                    <a:bodyPr/>
                    <a:lstStyle/>
                    <a:p>
                      <a:pPr algn="l" fontAlgn="b"/>
                      <a:r>
                        <a:rPr lang="en-US" sz="1400" b="0" i="0" u="none" strike="noStrike">
                          <a:solidFill>
                            <a:srgbClr val="000000"/>
                          </a:solidFill>
                          <a:effectLst/>
                          <a:latin typeface="+mn-lt"/>
                        </a:rPr>
                        <a:t>Bart </a:t>
                      </a:r>
                      <a:r>
                        <a:rPr lang="en-US" sz="1400" b="0" i="0" u="none" strike="noStrike" err="1">
                          <a:solidFill>
                            <a:srgbClr val="000000"/>
                          </a:solidFill>
                          <a:effectLst/>
                          <a:latin typeface="+mn-lt"/>
                        </a:rPr>
                        <a:t>Praet</a:t>
                      </a:r>
                      <a:endParaRPr lang="en-US" sz="14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1109967384"/>
                  </a:ext>
                </a:extLst>
              </a:tr>
              <a:tr h="190500">
                <a:tc>
                  <a:txBody>
                    <a:bodyPr/>
                    <a:lstStyle/>
                    <a:p>
                      <a:pPr algn="l" fontAlgn="b"/>
                      <a:r>
                        <a:rPr lang="en-US" sz="1400" b="0" i="0" u="none" strike="noStrike">
                          <a:solidFill>
                            <a:srgbClr val="000000"/>
                          </a:solidFill>
                          <a:effectLst/>
                          <a:latin typeface="+mn-lt"/>
                        </a:rPr>
                        <a:t>Ben Spiering</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a:solidFill>
                            <a:srgbClr val="000000"/>
                          </a:solidFill>
                          <a:effectLst/>
                          <a:latin typeface="+mn-lt"/>
                        </a:rPr>
                        <a:t>Hans </a:t>
                      </a:r>
                      <a:r>
                        <a:rPr lang="en-US" sz="1400" b="0" i="0" u="none" strike="noStrike" err="1">
                          <a:solidFill>
                            <a:srgbClr val="000000"/>
                          </a:solidFill>
                          <a:effectLst/>
                          <a:latin typeface="+mn-lt"/>
                        </a:rPr>
                        <a:t>Boes</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Edwin Verduin</a:t>
                      </a:r>
                    </a:p>
                  </a:txBody>
                  <a:tcPr marL="9525" marR="9525" marT="9525" marB="0" anchor="b"/>
                </a:tc>
                <a:extLst>
                  <a:ext uri="{0D108BD9-81ED-4DB2-BD59-A6C34878D82A}">
                    <a16:rowId xmlns:a16="http://schemas.microsoft.com/office/drawing/2014/main" val="3270044632"/>
                  </a:ext>
                </a:extLst>
              </a:tr>
              <a:tr h="190500">
                <a:tc>
                  <a:txBody>
                    <a:bodyPr/>
                    <a:lstStyle/>
                    <a:p>
                      <a:pPr algn="l" fontAlgn="b"/>
                      <a:r>
                        <a:rPr lang="en-US" sz="1400" b="0" i="0" u="none" strike="noStrike">
                          <a:solidFill>
                            <a:srgbClr val="000000"/>
                          </a:solidFill>
                          <a:effectLst/>
                          <a:latin typeface="+mn-lt"/>
                        </a:rPr>
                        <a:t>Gerard Bloemendal</a:t>
                      </a:r>
                    </a:p>
                  </a:txBody>
                  <a:tcPr marL="9525" marR="9525" marT="9525" marB="0" anchor="b"/>
                </a:tc>
                <a:tc>
                  <a:txBody>
                    <a:bodyPr/>
                    <a:lstStyle/>
                    <a:p>
                      <a:pPr algn="l" fontAlgn="b"/>
                      <a:r>
                        <a:rPr lang="en-US" sz="1400" b="0" i="0" u="none" strike="noStrike">
                          <a:solidFill>
                            <a:srgbClr val="000000"/>
                          </a:solidFill>
                          <a:effectLst/>
                          <a:latin typeface="+mn-lt"/>
                        </a:rPr>
                        <a:t>Helène Spiering</a:t>
                      </a:r>
                    </a:p>
                  </a:txBody>
                  <a:tcPr marL="9525" marR="9525" marT="9525" marB="0" anchor="b"/>
                </a:tc>
                <a:tc>
                  <a:txBody>
                    <a:bodyPr/>
                    <a:lstStyle/>
                    <a:p>
                      <a:pPr algn="l" fontAlgn="b"/>
                      <a:r>
                        <a:rPr lang="en-US" sz="1400" b="0" i="0" u="none" strike="noStrike" err="1">
                          <a:solidFill>
                            <a:srgbClr val="000000"/>
                          </a:solidFill>
                          <a:effectLst/>
                          <a:latin typeface="+mn-lt"/>
                        </a:rPr>
                        <a:t>Eltjo</a:t>
                      </a:r>
                      <a:r>
                        <a:rPr lang="en-US" sz="1400" b="0" i="0" u="none" strike="noStrike">
                          <a:solidFill>
                            <a:srgbClr val="000000"/>
                          </a:solidFill>
                          <a:effectLst/>
                          <a:latin typeface="+mn-lt"/>
                        </a:rPr>
                        <a:t> </a:t>
                      </a:r>
                      <a:r>
                        <a:rPr lang="en-US" sz="1400" b="0" i="0" u="none" strike="noStrike" err="1">
                          <a:solidFill>
                            <a:srgbClr val="000000"/>
                          </a:solidFill>
                          <a:effectLst/>
                          <a:latin typeface="+mn-lt"/>
                        </a:rPr>
                        <a:t>Ebbens</a:t>
                      </a:r>
                      <a:endParaRPr lang="en-US" sz="14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920903570"/>
                  </a:ext>
                </a:extLst>
              </a:tr>
              <a:tr h="190500">
                <a:tc>
                  <a:txBody>
                    <a:bodyPr/>
                    <a:lstStyle/>
                    <a:p>
                      <a:pPr algn="l" fontAlgn="b"/>
                      <a:r>
                        <a:rPr lang="en-US" sz="1400" b="0" i="0" u="none" strike="noStrike" dirty="0">
                          <a:solidFill>
                            <a:srgbClr val="000000"/>
                          </a:solidFill>
                          <a:effectLst/>
                          <a:latin typeface="+mn-lt"/>
                        </a:rPr>
                        <a:t>Hilbrand Druiven</a:t>
                      </a:r>
                    </a:p>
                  </a:txBody>
                  <a:tcPr marL="9525" marR="9525" marT="9525" marB="0" anchor="b"/>
                </a:tc>
                <a:tc>
                  <a:txBody>
                    <a:bodyPr/>
                    <a:lstStyle/>
                    <a:p>
                      <a:pPr algn="l" fontAlgn="b"/>
                      <a:r>
                        <a:rPr lang="en-US" sz="1400" b="0" i="0" u="none" strike="noStrike">
                          <a:solidFill>
                            <a:srgbClr val="000000"/>
                          </a:solidFill>
                          <a:effectLst/>
                          <a:latin typeface="+mn-lt"/>
                        </a:rPr>
                        <a:t>Ilona Evers</a:t>
                      </a:r>
                    </a:p>
                  </a:txBody>
                  <a:tcPr marL="9525" marR="9525" marT="9525" marB="0" anchor="b"/>
                </a:tc>
                <a:tc>
                  <a:txBody>
                    <a:bodyPr/>
                    <a:lstStyle/>
                    <a:p>
                      <a:pPr algn="l" fontAlgn="b"/>
                      <a:r>
                        <a:rPr lang="en-US" sz="1400" b="0" i="0" u="none" strike="noStrike">
                          <a:solidFill>
                            <a:srgbClr val="000000"/>
                          </a:solidFill>
                          <a:effectLst/>
                          <a:latin typeface="+mn-lt"/>
                        </a:rPr>
                        <a:t>Floris Oosterhof</a:t>
                      </a:r>
                    </a:p>
                  </a:txBody>
                  <a:tcPr marL="9525" marR="9525" marT="9525" marB="0" anchor="b"/>
                </a:tc>
                <a:extLst>
                  <a:ext uri="{0D108BD9-81ED-4DB2-BD59-A6C34878D82A}">
                    <a16:rowId xmlns:a16="http://schemas.microsoft.com/office/drawing/2014/main" val="1909387628"/>
                  </a:ext>
                </a:extLst>
              </a:tr>
              <a:tr h="190500">
                <a:tc>
                  <a:txBody>
                    <a:bodyPr/>
                    <a:lstStyle/>
                    <a:p>
                      <a:pPr algn="l" fontAlgn="b"/>
                      <a:r>
                        <a:rPr lang="en-US" sz="1400" b="0" i="0" u="none" strike="noStrike">
                          <a:solidFill>
                            <a:srgbClr val="000000"/>
                          </a:solidFill>
                          <a:effectLst/>
                          <a:latin typeface="+mn-lt"/>
                        </a:rPr>
                        <a:t>Jan </a:t>
                      </a:r>
                      <a:r>
                        <a:rPr lang="en-US" sz="1400" b="0" i="0" u="none" strike="noStrike" err="1">
                          <a:solidFill>
                            <a:srgbClr val="000000"/>
                          </a:solidFill>
                          <a:effectLst/>
                          <a:latin typeface="+mn-lt"/>
                        </a:rPr>
                        <a:t>Kollen</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a:solidFill>
                            <a:srgbClr val="000000"/>
                          </a:solidFill>
                          <a:effectLst/>
                          <a:latin typeface="+mn-lt"/>
                        </a:rPr>
                        <a:t>Jelmer Cleveringa</a:t>
                      </a:r>
                    </a:p>
                  </a:txBody>
                  <a:tcPr marL="9525" marR="9525" marT="9525" marB="0" anchor="b"/>
                </a:tc>
                <a:tc>
                  <a:txBody>
                    <a:bodyPr/>
                    <a:lstStyle/>
                    <a:p>
                      <a:pPr algn="l" fontAlgn="b"/>
                      <a:r>
                        <a:rPr lang="en-US" sz="1400" b="0" i="0" u="none" strike="noStrike">
                          <a:solidFill>
                            <a:srgbClr val="000000"/>
                          </a:solidFill>
                          <a:effectLst/>
                          <a:latin typeface="+mn-lt"/>
                        </a:rPr>
                        <a:t>Guido </a:t>
                      </a:r>
                      <a:r>
                        <a:rPr lang="en-US" sz="1400" b="0" i="0" u="none" strike="noStrike" err="1">
                          <a:solidFill>
                            <a:srgbClr val="000000"/>
                          </a:solidFill>
                          <a:effectLst/>
                          <a:latin typeface="+mn-lt"/>
                        </a:rPr>
                        <a:t>Akster</a:t>
                      </a:r>
                      <a:endParaRPr lang="en-US" sz="14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533053374"/>
                  </a:ext>
                </a:extLst>
              </a:tr>
              <a:tr h="190500">
                <a:tc>
                  <a:txBody>
                    <a:bodyPr/>
                    <a:lstStyle/>
                    <a:p>
                      <a:pPr algn="l" fontAlgn="b"/>
                      <a:r>
                        <a:rPr lang="en-US" sz="1400" b="0" i="0" u="none" strike="noStrike">
                          <a:solidFill>
                            <a:srgbClr val="000000"/>
                          </a:solidFill>
                          <a:effectLst/>
                          <a:latin typeface="+mn-lt"/>
                        </a:rPr>
                        <a:t>Lynn </a:t>
                      </a:r>
                      <a:r>
                        <a:rPr lang="en-US" sz="1400" b="0" i="0" u="none" strike="noStrike" err="1">
                          <a:solidFill>
                            <a:srgbClr val="000000"/>
                          </a:solidFill>
                          <a:effectLst/>
                          <a:latin typeface="+mn-lt"/>
                        </a:rPr>
                        <a:t>Vosman</a:t>
                      </a:r>
                      <a:endParaRPr lang="en-US" sz="1400" b="0" i="0" u="none" strike="noStrike">
                        <a:solidFill>
                          <a:srgbClr val="000000"/>
                        </a:solidFill>
                        <a:effectLst/>
                        <a:latin typeface="+mn-lt"/>
                      </a:endParaRPr>
                    </a:p>
                  </a:txBody>
                  <a:tcPr marL="9525" marR="9525" marT="9525" marB="0" anchor="b"/>
                </a:tc>
                <a:tc>
                  <a:txBody>
                    <a:bodyPr/>
                    <a:lstStyle/>
                    <a:p>
                      <a:pPr algn="l" fontAlgn="b"/>
                      <a:r>
                        <a:rPr lang="en-US" sz="1400" b="0" i="0" u="none" strike="noStrike" dirty="0">
                          <a:solidFill>
                            <a:srgbClr val="000000"/>
                          </a:solidFill>
                          <a:effectLst/>
                          <a:latin typeface="+mn-lt"/>
                        </a:rPr>
                        <a:t>Jeroen Terlingen</a:t>
                      </a:r>
                    </a:p>
                  </a:txBody>
                  <a:tcPr marL="9525" marR="9525" marT="9525" marB="0" anchor="b"/>
                </a:tc>
                <a:tc>
                  <a:txBody>
                    <a:bodyPr/>
                    <a:lstStyle/>
                    <a:p>
                      <a:pPr algn="l" fontAlgn="b"/>
                      <a:r>
                        <a:rPr lang="en-US" sz="1400" b="0" i="0" u="none" strike="noStrike">
                          <a:solidFill>
                            <a:srgbClr val="000000"/>
                          </a:solidFill>
                          <a:effectLst/>
                          <a:latin typeface="+mn-lt"/>
                        </a:rPr>
                        <a:t>Jaap de Koning</a:t>
                      </a:r>
                    </a:p>
                  </a:txBody>
                  <a:tcPr marL="9525" marR="9525" marT="9525" marB="0" anchor="b"/>
                </a:tc>
                <a:extLst>
                  <a:ext uri="{0D108BD9-81ED-4DB2-BD59-A6C34878D82A}">
                    <a16:rowId xmlns:a16="http://schemas.microsoft.com/office/drawing/2014/main" val="1252203537"/>
                  </a:ext>
                </a:extLst>
              </a:tr>
              <a:tr h="190500">
                <a:tc>
                  <a:txBody>
                    <a:bodyPr/>
                    <a:lstStyle/>
                    <a:p>
                      <a:pPr algn="l" fontAlgn="b"/>
                      <a:r>
                        <a:rPr lang="en-US" sz="1400" b="0" i="0" u="none" strike="noStrike">
                          <a:solidFill>
                            <a:srgbClr val="000000"/>
                          </a:solidFill>
                          <a:effectLst/>
                          <a:latin typeface="+mn-lt"/>
                        </a:rPr>
                        <a:t>Malenthe Teunis</a:t>
                      </a:r>
                    </a:p>
                  </a:txBody>
                  <a:tcPr marL="9525" marR="9525" marT="9525" marB="0" anchor="b"/>
                </a:tc>
                <a:tc>
                  <a:txBody>
                    <a:bodyPr/>
                    <a:lstStyle/>
                    <a:p>
                      <a:pPr algn="l" fontAlgn="b"/>
                      <a:r>
                        <a:rPr lang="en-US" sz="1400" b="0" i="0" u="none" strike="noStrike">
                          <a:solidFill>
                            <a:srgbClr val="000000"/>
                          </a:solidFill>
                          <a:effectLst/>
                          <a:latin typeface="+mn-lt"/>
                        </a:rPr>
                        <a:t>Leon Hombergen</a:t>
                      </a:r>
                    </a:p>
                  </a:txBody>
                  <a:tcPr marL="9525" marR="9525" marT="9525" marB="0" anchor="b"/>
                </a:tc>
                <a:tc>
                  <a:txBody>
                    <a:bodyPr/>
                    <a:lstStyle/>
                    <a:p>
                      <a:pPr algn="l" fontAlgn="b"/>
                      <a:r>
                        <a:rPr lang="en-US" sz="1400" b="0" i="0" u="none" strike="noStrike">
                          <a:solidFill>
                            <a:srgbClr val="000000"/>
                          </a:solidFill>
                          <a:effectLst/>
                          <a:latin typeface="+mn-lt"/>
                        </a:rPr>
                        <a:t>Jaco de Gelder</a:t>
                      </a:r>
                    </a:p>
                  </a:txBody>
                  <a:tcPr marL="9525" marR="9525" marT="9525" marB="0" anchor="b"/>
                </a:tc>
                <a:extLst>
                  <a:ext uri="{0D108BD9-81ED-4DB2-BD59-A6C34878D82A}">
                    <a16:rowId xmlns:a16="http://schemas.microsoft.com/office/drawing/2014/main" val="156928641"/>
                  </a:ext>
                </a:extLst>
              </a:tr>
              <a:tr h="190500">
                <a:tc>
                  <a:txBody>
                    <a:bodyPr/>
                    <a:lstStyle/>
                    <a:p>
                      <a:pPr algn="l" fontAlgn="b"/>
                      <a:r>
                        <a:rPr lang="en-US" sz="1400" b="0" i="0" u="none" strike="noStrike" dirty="0">
                          <a:solidFill>
                            <a:srgbClr val="000000"/>
                          </a:solidFill>
                          <a:effectLst/>
                          <a:latin typeface="+mn-lt"/>
                        </a:rPr>
                        <a:t>Petra Damsma</a:t>
                      </a:r>
                    </a:p>
                  </a:txBody>
                  <a:tcPr marL="9525" marR="9525" marT="9525" marB="0" anchor="b"/>
                </a:tc>
                <a:tc>
                  <a:txBody>
                    <a:bodyPr/>
                    <a:lstStyle/>
                    <a:p>
                      <a:pPr algn="l" fontAlgn="b"/>
                      <a:r>
                        <a:rPr lang="en-US" sz="1400" b="0" i="0" u="none" strike="noStrike">
                          <a:solidFill>
                            <a:srgbClr val="000000"/>
                          </a:solidFill>
                          <a:effectLst/>
                          <a:latin typeface="+mn-lt"/>
                        </a:rPr>
                        <a:t>Martin Baptist</a:t>
                      </a:r>
                    </a:p>
                  </a:txBody>
                  <a:tcPr marL="9525" marR="9525" marT="9525" marB="0" anchor="b"/>
                </a:tc>
                <a:tc>
                  <a:txBody>
                    <a:bodyPr/>
                    <a:lstStyle/>
                    <a:p>
                      <a:pPr algn="l" fontAlgn="b"/>
                      <a:r>
                        <a:rPr lang="en-US" sz="1400" b="0" i="0" u="none" strike="noStrike">
                          <a:solidFill>
                            <a:srgbClr val="000000"/>
                          </a:solidFill>
                          <a:effectLst/>
                          <a:latin typeface="+mn-lt"/>
                        </a:rPr>
                        <a:t>Johan van der Vorm</a:t>
                      </a:r>
                    </a:p>
                  </a:txBody>
                  <a:tcPr marL="9525" marR="9525" marT="9525" marB="0" anchor="b"/>
                </a:tc>
                <a:extLst>
                  <a:ext uri="{0D108BD9-81ED-4DB2-BD59-A6C34878D82A}">
                    <a16:rowId xmlns:a16="http://schemas.microsoft.com/office/drawing/2014/main" val="2908852115"/>
                  </a:ext>
                </a:extLst>
              </a:tr>
              <a:tr h="190500">
                <a:tc>
                  <a:txBody>
                    <a:bodyPr/>
                    <a:lstStyle/>
                    <a:p>
                      <a:pPr algn="l" fontAlgn="b"/>
                      <a:r>
                        <a:rPr lang="en-US" sz="1400" b="0" i="0" u="none" strike="noStrike">
                          <a:solidFill>
                            <a:srgbClr val="000000"/>
                          </a:solidFill>
                          <a:effectLst/>
                          <a:latin typeface="+mn-lt"/>
                        </a:rPr>
                        <a:t>Petra Goessen</a:t>
                      </a:r>
                    </a:p>
                  </a:txBody>
                  <a:tcPr marL="9525" marR="9525" marT="9525" marB="0" anchor="b"/>
                </a:tc>
                <a:tc>
                  <a:txBody>
                    <a:bodyPr/>
                    <a:lstStyle/>
                    <a:p>
                      <a:pPr algn="l" fontAlgn="b"/>
                      <a:r>
                        <a:rPr lang="en-US" sz="1400" b="0" i="0" u="none" strike="noStrike">
                          <a:solidFill>
                            <a:srgbClr val="000000"/>
                          </a:solidFill>
                          <a:effectLst/>
                          <a:latin typeface="+mn-lt"/>
                        </a:rPr>
                        <a:t>Petra Dankers</a:t>
                      </a:r>
                    </a:p>
                  </a:txBody>
                  <a:tcPr marL="9525" marR="9525" marT="9525" marB="0" anchor="b"/>
                </a:tc>
                <a:tc>
                  <a:txBody>
                    <a:bodyPr/>
                    <a:lstStyle/>
                    <a:p>
                      <a:pPr algn="l" fontAlgn="b"/>
                      <a:r>
                        <a:rPr lang="en-US" sz="1400" b="0" i="0" u="none" strike="noStrike" err="1">
                          <a:solidFill>
                            <a:srgbClr val="000000"/>
                          </a:solidFill>
                          <a:effectLst/>
                          <a:latin typeface="+mn-lt"/>
                        </a:rPr>
                        <a:t>Kathelijne</a:t>
                      </a:r>
                      <a:r>
                        <a:rPr lang="en-US" sz="1400" b="0" i="0" u="none" strike="noStrike">
                          <a:solidFill>
                            <a:srgbClr val="000000"/>
                          </a:solidFill>
                          <a:effectLst/>
                          <a:latin typeface="+mn-lt"/>
                        </a:rPr>
                        <a:t> </a:t>
                      </a:r>
                      <a:r>
                        <a:rPr lang="en-US" sz="1400" b="0" i="0" u="none" strike="noStrike" err="1">
                          <a:solidFill>
                            <a:srgbClr val="000000"/>
                          </a:solidFill>
                          <a:effectLst/>
                          <a:latin typeface="+mn-lt"/>
                        </a:rPr>
                        <a:t>Wijnberg</a:t>
                      </a:r>
                      <a:endParaRPr lang="en-US" sz="14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866791115"/>
                  </a:ext>
                </a:extLst>
              </a:tr>
              <a:tr h="190500">
                <a:tc>
                  <a:txBody>
                    <a:bodyPr/>
                    <a:lstStyle/>
                    <a:p>
                      <a:pPr algn="l" fontAlgn="b"/>
                      <a:r>
                        <a:rPr lang="en-US" sz="1400" b="0" i="0" u="none" strike="noStrike">
                          <a:solidFill>
                            <a:srgbClr val="000000"/>
                          </a:solidFill>
                          <a:effectLst/>
                          <a:latin typeface="+mn-lt"/>
                        </a:rPr>
                        <a:t>Ruud Bouw</a:t>
                      </a:r>
                    </a:p>
                  </a:txBody>
                  <a:tcPr marL="9525" marR="9525" marT="9525" marB="0" anchor="b"/>
                </a:tc>
                <a:tc>
                  <a:txBody>
                    <a:bodyPr/>
                    <a:lstStyle/>
                    <a:p>
                      <a:pPr algn="l" fontAlgn="b"/>
                      <a:r>
                        <a:rPr lang="en-US" sz="1400" b="0" i="0" u="none" strike="noStrike">
                          <a:solidFill>
                            <a:srgbClr val="000000"/>
                          </a:solidFill>
                          <a:effectLst/>
                          <a:latin typeface="+mn-lt"/>
                        </a:rPr>
                        <a:t>Rolph Hijdra</a:t>
                      </a:r>
                    </a:p>
                  </a:txBody>
                  <a:tcPr marL="9525" marR="9525" marT="9525" marB="0" anchor="b"/>
                </a:tc>
                <a:tc>
                  <a:txBody>
                    <a:bodyPr/>
                    <a:lstStyle/>
                    <a:p>
                      <a:pPr algn="l" fontAlgn="b"/>
                      <a:r>
                        <a:rPr lang="en-US" sz="1400" b="0" i="0" u="none" strike="noStrike">
                          <a:solidFill>
                            <a:srgbClr val="000000"/>
                          </a:solidFill>
                          <a:effectLst/>
                          <a:latin typeface="+mn-lt"/>
                        </a:rPr>
                        <a:t>Leonard den Boer</a:t>
                      </a:r>
                    </a:p>
                  </a:txBody>
                  <a:tcPr marL="9525" marR="9525" marT="9525" marB="0" anchor="b"/>
                </a:tc>
                <a:extLst>
                  <a:ext uri="{0D108BD9-81ED-4DB2-BD59-A6C34878D82A}">
                    <a16:rowId xmlns:a16="http://schemas.microsoft.com/office/drawing/2014/main" val="3517816468"/>
                  </a:ext>
                </a:extLst>
              </a:tr>
              <a:tr h="190500">
                <a:tc>
                  <a:txBody>
                    <a:bodyPr/>
                    <a:lstStyle/>
                    <a:p>
                      <a:pPr algn="l" fontAlgn="b"/>
                      <a:r>
                        <a:rPr lang="en-US" sz="1400" b="0" i="0" u="none" strike="noStrike">
                          <a:solidFill>
                            <a:srgbClr val="000000"/>
                          </a:solidFill>
                          <a:effectLst/>
                          <a:latin typeface="+mn-lt"/>
                        </a:rPr>
                        <a:t>Thomas Vijverberg</a:t>
                      </a:r>
                    </a:p>
                  </a:txBody>
                  <a:tcPr marL="9525" marR="9525" marT="9525" marB="0" anchor="b"/>
                </a:tc>
                <a:tc>
                  <a:txBody>
                    <a:bodyPr/>
                    <a:lstStyle/>
                    <a:p>
                      <a:pPr algn="l" fontAlgn="b"/>
                      <a:r>
                        <a:rPr lang="en-US" sz="1400" b="0" i="0" u="none" strike="noStrike">
                          <a:solidFill>
                            <a:srgbClr val="000000"/>
                          </a:solidFill>
                          <a:effectLst/>
                          <a:latin typeface="+mn-lt"/>
                        </a:rPr>
                        <a:t>Rufus Velhorst</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a:solidFill>
                            <a:srgbClr val="000000"/>
                          </a:solidFill>
                          <a:effectLst/>
                          <a:latin typeface="+mn-lt"/>
                        </a:rPr>
                        <a:t>Quirijn Lodder</a:t>
                      </a:r>
                    </a:p>
                  </a:txBody>
                  <a:tcPr marL="9525" marR="9525" marT="9525" marB="0" anchor="b"/>
                </a:tc>
                <a:extLst>
                  <a:ext uri="{0D108BD9-81ED-4DB2-BD59-A6C34878D82A}">
                    <a16:rowId xmlns:a16="http://schemas.microsoft.com/office/drawing/2014/main" val="125549452"/>
                  </a:ext>
                </a:extLst>
              </a:tr>
              <a:tr h="19050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Winnie de Winter</a:t>
                      </a:r>
                    </a:p>
                  </a:txBody>
                  <a:tcPr marL="9525" marR="9525" marT="9525" marB="0" anchor="b"/>
                </a:tc>
                <a:tc>
                  <a:txBody>
                    <a:bodyPr/>
                    <a:lstStyle/>
                    <a:p>
                      <a:pPr algn="l" fontAlgn="b"/>
                      <a:r>
                        <a:rPr lang="en-US" sz="1400" b="0" i="0" u="none" strike="noStrike">
                          <a:solidFill>
                            <a:srgbClr val="000000"/>
                          </a:solidFill>
                          <a:effectLst/>
                          <a:latin typeface="+mn-lt"/>
                        </a:rPr>
                        <a:t>Wiebe de Boer</a:t>
                      </a:r>
                    </a:p>
                  </a:txBody>
                  <a:tcPr marL="9525" marR="9525" marT="9525" marB="0" anchor="b"/>
                </a:tc>
                <a:tc>
                  <a:txBody>
                    <a:bodyPr/>
                    <a:lstStyle/>
                    <a:p>
                      <a:pPr algn="l" fontAlgn="b"/>
                      <a:r>
                        <a:rPr lang="en-US" sz="1400" b="0" i="0" u="none" strike="noStrike">
                          <a:solidFill>
                            <a:srgbClr val="000000"/>
                          </a:solidFill>
                          <a:effectLst/>
                          <a:latin typeface="+mn-lt"/>
                        </a:rPr>
                        <a:t>Thomas Hamer</a:t>
                      </a:r>
                    </a:p>
                  </a:txBody>
                  <a:tcPr marL="9525" marR="9525" marT="9525" marB="0" anchor="b"/>
                </a:tc>
                <a:extLst>
                  <a:ext uri="{0D108BD9-81ED-4DB2-BD59-A6C34878D82A}">
                    <a16:rowId xmlns:a16="http://schemas.microsoft.com/office/drawing/2014/main" val="820508859"/>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nl-NL" sz="1400" b="0" i="1" u="none" strike="noStrike" dirty="0">
                          <a:solidFill>
                            <a:srgbClr val="000000"/>
                          </a:solidFill>
                          <a:effectLst/>
                          <a:latin typeface="+mn-lt"/>
                        </a:rPr>
                        <a:t>Erik de Graaf</a:t>
                      </a:r>
                      <a:endParaRPr lang="en-US" sz="1400" b="0" i="1" u="none" strike="noStrike" dirty="0">
                        <a:solidFill>
                          <a:srgbClr val="000000"/>
                        </a:solidFill>
                        <a:effectLst/>
                        <a:latin typeface="+mn-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nl-NL" sz="1400" b="0" i="1" u="none" strike="noStrike">
                          <a:solidFill>
                            <a:srgbClr val="000000"/>
                          </a:solidFill>
                          <a:effectLst/>
                          <a:latin typeface="+mn-lt"/>
                        </a:rPr>
                        <a:t>Maarten Jansen</a:t>
                      </a:r>
                      <a:endParaRPr lang="en-US" sz="1400" b="0" i="1" u="none" strike="noStrike">
                        <a:solidFill>
                          <a:srgbClr val="000000"/>
                        </a:solidFill>
                        <a:effectLst/>
                        <a:latin typeface="+mn-lt"/>
                      </a:endParaRPr>
                    </a:p>
                  </a:txBody>
                  <a:tcPr marL="9525" marR="9525" marT="9525" marB="0" anchor="b"/>
                </a:tc>
                <a:tc>
                  <a:txBody>
                    <a:bodyPr/>
                    <a:lstStyle/>
                    <a:p>
                      <a:pPr algn="l" fontAlgn="b"/>
                      <a:r>
                        <a:rPr lang="en-US" sz="1400" b="0" i="0" u="none" strike="noStrike" dirty="0">
                          <a:solidFill>
                            <a:srgbClr val="000000"/>
                          </a:solidFill>
                          <a:effectLst/>
                          <a:latin typeface="+mn-lt"/>
                        </a:rPr>
                        <a:t>Wietse van de Lageweg</a:t>
                      </a:r>
                    </a:p>
                  </a:txBody>
                  <a:tcPr marL="9525" marR="9525" marT="9525" marB="0" anchor="b"/>
                </a:tc>
                <a:extLst>
                  <a:ext uri="{0D108BD9-81ED-4DB2-BD59-A6C34878D82A}">
                    <a16:rowId xmlns:a16="http://schemas.microsoft.com/office/drawing/2014/main" val="3785567554"/>
                  </a:ext>
                </a:extLst>
              </a:tr>
            </a:tbl>
          </a:graphicData>
        </a:graphic>
      </p:graphicFrame>
    </p:spTree>
    <p:extLst>
      <p:ext uri="{BB962C8B-B14F-4D97-AF65-F5344CB8AC3E}">
        <p14:creationId xmlns:p14="http://schemas.microsoft.com/office/powerpoint/2010/main" val="3789914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4BE22-D18E-4017-A785-BB535C92539F}"/>
              </a:ext>
            </a:extLst>
          </p:cNvPr>
          <p:cNvSpPr>
            <a:spLocks noGrp="1"/>
          </p:cNvSpPr>
          <p:nvPr>
            <p:ph type="title"/>
          </p:nvPr>
        </p:nvSpPr>
        <p:spPr>
          <a:xfrm>
            <a:off x="750886" y="539275"/>
            <a:ext cx="10517113" cy="936000"/>
          </a:xfrm>
        </p:spPr>
        <p:txBody>
          <a:bodyPr/>
          <a:lstStyle/>
          <a:p>
            <a:r>
              <a:rPr lang="nl-NL"/>
              <a:t>Inhoud</a:t>
            </a:r>
            <a:endParaRPr lang="en-US"/>
          </a:p>
        </p:txBody>
      </p:sp>
      <p:sp>
        <p:nvSpPr>
          <p:cNvPr id="3" name="Content Placeholder 2">
            <a:extLst>
              <a:ext uri="{FF2B5EF4-FFF2-40B4-BE49-F238E27FC236}">
                <a16:creationId xmlns:a16="http://schemas.microsoft.com/office/drawing/2014/main" id="{1823420B-CB2F-47A5-A074-A3540A8521A7}"/>
              </a:ext>
            </a:extLst>
          </p:cNvPr>
          <p:cNvSpPr>
            <a:spLocks noGrp="1"/>
          </p:cNvSpPr>
          <p:nvPr>
            <p:ph idx="1"/>
          </p:nvPr>
        </p:nvSpPr>
        <p:spPr>
          <a:xfrm>
            <a:off x="755650" y="1438924"/>
            <a:ext cx="10512349" cy="4320000"/>
          </a:xfrm>
        </p:spPr>
        <p:txBody>
          <a:bodyPr/>
          <a:lstStyle/>
          <a:p>
            <a:pPr lvl="0"/>
            <a:r>
              <a:rPr lang="nl-NL"/>
              <a:t>Doel &amp; scope</a:t>
            </a:r>
          </a:p>
          <a:p>
            <a:pPr lvl="0"/>
            <a:r>
              <a:rPr lang="nl-NL"/>
              <a:t>Status inhoudelijk (werkpakketten)</a:t>
            </a:r>
          </a:p>
          <a:p>
            <a:pPr lvl="0"/>
            <a:r>
              <a:rPr lang="nl-NL"/>
              <a:t>Vooruitblik/planning</a:t>
            </a:r>
          </a:p>
          <a:p>
            <a:pPr lvl="0"/>
            <a:r>
              <a:rPr lang="nl-NL"/>
              <a:t>Break-outs vanmiddag</a:t>
            </a:r>
          </a:p>
          <a:p>
            <a:pPr lvl="0"/>
            <a:r>
              <a:rPr lang="nl-NL"/>
              <a:t>Vragen &amp; discussie</a:t>
            </a:r>
            <a:endParaRPr lang="en-US"/>
          </a:p>
        </p:txBody>
      </p:sp>
      <p:sp>
        <p:nvSpPr>
          <p:cNvPr id="4" name="Date Placeholder 3">
            <a:extLst>
              <a:ext uri="{FF2B5EF4-FFF2-40B4-BE49-F238E27FC236}">
                <a16:creationId xmlns:a16="http://schemas.microsoft.com/office/drawing/2014/main" id="{6015A6D3-4429-494A-9409-D543D7F96828}"/>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4D5BD398-5ADB-481F-8A0E-D6376808D4A4}"/>
              </a:ext>
            </a:extLst>
          </p:cNvPr>
          <p:cNvSpPr>
            <a:spLocks noGrp="1"/>
          </p:cNvSpPr>
          <p:nvPr>
            <p:ph type="sldNum" sz="quarter" idx="12"/>
          </p:nvPr>
        </p:nvSpPr>
        <p:spPr/>
        <p:txBody>
          <a:bodyPr/>
          <a:lstStyle/>
          <a:p>
            <a:fld id="{F42B3F14-D836-496B-80A2-23BE75BD68CB}" type="slidenum">
              <a:rPr lang="nl-NL" smtClean="0"/>
              <a:t>8</a:t>
            </a:fld>
            <a:endParaRPr lang="nl-NL"/>
          </a:p>
        </p:txBody>
      </p:sp>
      <p:sp>
        <p:nvSpPr>
          <p:cNvPr id="20" name="Rectangle 19">
            <a:extLst>
              <a:ext uri="{FF2B5EF4-FFF2-40B4-BE49-F238E27FC236}">
                <a16:creationId xmlns:a16="http://schemas.microsoft.com/office/drawing/2014/main" id="{CA8E462D-12FB-442A-A3F6-69750B29E15B}"/>
              </a:ext>
            </a:extLst>
          </p:cNvPr>
          <p:cNvSpPr/>
          <p:nvPr/>
        </p:nvSpPr>
        <p:spPr>
          <a:xfrm>
            <a:off x="6837924" y="3723922"/>
            <a:ext cx="3165314" cy="3786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Stuurgroep DCC coalitietafel</a:t>
            </a:r>
            <a:endParaRPr lang="en-US"/>
          </a:p>
        </p:txBody>
      </p:sp>
      <p:sp>
        <p:nvSpPr>
          <p:cNvPr id="21" name="TextBox 20">
            <a:extLst>
              <a:ext uri="{FF2B5EF4-FFF2-40B4-BE49-F238E27FC236}">
                <a16:creationId xmlns:a16="http://schemas.microsoft.com/office/drawing/2014/main" id="{06F4F3A0-ED10-4F28-9D7B-27B4B624CC6E}"/>
              </a:ext>
            </a:extLst>
          </p:cNvPr>
          <p:cNvSpPr txBox="1"/>
          <p:nvPr/>
        </p:nvSpPr>
        <p:spPr>
          <a:xfrm>
            <a:off x="6837924" y="4084519"/>
            <a:ext cx="3165314" cy="2246769"/>
          </a:xfrm>
          <a:prstGeom prst="rect">
            <a:avLst/>
          </a:prstGeom>
          <a:noFill/>
        </p:spPr>
        <p:txBody>
          <a:bodyPr wrap="square" rtlCol="0">
            <a:spAutoFit/>
          </a:bodyPr>
          <a:lstStyle/>
          <a:p>
            <a:pPr marL="285750" indent="-285750">
              <a:buFont typeface="Arial" panose="020B0604020202020204" pitchFamily="34" charset="0"/>
              <a:buChar char="•"/>
            </a:pPr>
            <a:r>
              <a:rPr lang="nl-NL" sz="1400"/>
              <a:t>Overheid:</a:t>
            </a:r>
          </a:p>
          <a:p>
            <a:pPr marL="742950" lvl="1" indent="-285750">
              <a:buFont typeface="Arial" panose="020B0604020202020204" pitchFamily="34" charset="0"/>
              <a:buChar char="•"/>
            </a:pPr>
            <a:r>
              <a:rPr lang="nl-NL" sz="1400"/>
              <a:t>Titus Livius (I&amp;W)</a:t>
            </a:r>
          </a:p>
          <a:p>
            <a:pPr marL="742950" lvl="1" indent="-285750">
              <a:buFont typeface="Arial" panose="020B0604020202020204" pitchFamily="34" charset="0"/>
              <a:buChar char="•"/>
            </a:pPr>
            <a:r>
              <a:rPr lang="nl-NL" sz="1400"/>
              <a:t>Tjeerd Roozendaal (RWS)</a:t>
            </a:r>
          </a:p>
          <a:p>
            <a:pPr marL="285750" indent="-285750">
              <a:buFont typeface="Arial" panose="020B0604020202020204" pitchFamily="34" charset="0"/>
              <a:buChar char="•"/>
            </a:pPr>
            <a:r>
              <a:rPr lang="nl-NL" sz="1400"/>
              <a:t>Markt:</a:t>
            </a:r>
          </a:p>
          <a:p>
            <a:pPr marL="742950" lvl="1" indent="-285750">
              <a:buFont typeface="Arial" panose="020B0604020202020204" pitchFamily="34" charset="0"/>
              <a:buChar char="•"/>
            </a:pPr>
            <a:r>
              <a:rPr lang="nl-NL" sz="1400"/>
              <a:t>Hendrik Postma (</a:t>
            </a:r>
            <a:r>
              <a:rPr lang="nl-NL" sz="1400" err="1"/>
              <a:t>VvWB</a:t>
            </a:r>
            <a:r>
              <a:rPr lang="nl-NL" sz="1400"/>
              <a:t>)</a:t>
            </a:r>
          </a:p>
          <a:p>
            <a:pPr marL="742950" lvl="1" indent="-285750">
              <a:buFont typeface="Arial" panose="020B0604020202020204" pitchFamily="34" charset="0"/>
              <a:buChar char="•"/>
            </a:pPr>
            <a:r>
              <a:rPr lang="nl-NL" sz="1400"/>
              <a:t>Jan Huijbers (</a:t>
            </a:r>
            <a:r>
              <a:rPr lang="nl-NL" sz="1400" err="1"/>
              <a:t>VvWB</a:t>
            </a:r>
            <a:r>
              <a:rPr lang="nl-NL" sz="1400"/>
              <a:t>)</a:t>
            </a:r>
          </a:p>
          <a:p>
            <a:pPr marL="742950" lvl="1" indent="-285750">
              <a:buFont typeface="Arial" panose="020B0604020202020204" pitchFamily="34" charset="0"/>
              <a:buChar char="•"/>
            </a:pPr>
            <a:r>
              <a:rPr lang="nl-NL" sz="1400"/>
              <a:t>Henk Nieboer (EcoShape)</a:t>
            </a:r>
          </a:p>
          <a:p>
            <a:pPr marL="285750" indent="-285750">
              <a:buFont typeface="Arial" panose="020B0604020202020204" pitchFamily="34" charset="0"/>
              <a:buChar char="•"/>
            </a:pPr>
            <a:r>
              <a:rPr lang="nl-NL" sz="1400"/>
              <a:t>Kennis:</a:t>
            </a:r>
          </a:p>
          <a:p>
            <a:pPr marL="742950" lvl="1" indent="-285750">
              <a:buFont typeface="Arial" panose="020B0604020202020204" pitchFamily="34" charset="0"/>
              <a:buChar char="•"/>
            </a:pPr>
            <a:r>
              <a:rPr lang="nl-NL" sz="1400"/>
              <a:t>Dirk-Jan Walstra (Deltares)</a:t>
            </a:r>
          </a:p>
          <a:p>
            <a:pPr marL="742950" lvl="1" indent="-285750">
              <a:buFont typeface="Arial" panose="020B0604020202020204" pitchFamily="34" charset="0"/>
              <a:buChar char="•"/>
            </a:pPr>
            <a:r>
              <a:rPr lang="nl-NL" sz="1400"/>
              <a:t>Stefan Aarninkhof (TUD)</a:t>
            </a:r>
          </a:p>
        </p:txBody>
      </p:sp>
      <p:sp>
        <p:nvSpPr>
          <p:cNvPr id="10" name="Rectangle 9">
            <a:extLst>
              <a:ext uri="{FF2B5EF4-FFF2-40B4-BE49-F238E27FC236}">
                <a16:creationId xmlns:a16="http://schemas.microsoft.com/office/drawing/2014/main" id="{ABCC0F5A-F802-4045-9865-492CA83FDE5D}"/>
              </a:ext>
            </a:extLst>
          </p:cNvPr>
          <p:cNvSpPr/>
          <p:nvPr/>
        </p:nvSpPr>
        <p:spPr>
          <a:xfrm>
            <a:off x="710219" y="6253580"/>
            <a:ext cx="1118762" cy="44065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55A53A25-56B8-449A-B559-171243899A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0483" y="3741570"/>
            <a:ext cx="2327401" cy="2296506"/>
          </a:xfrm>
          <a:prstGeom prst="rect">
            <a:avLst/>
          </a:prstGeom>
        </p:spPr>
      </p:pic>
      <p:pic>
        <p:nvPicPr>
          <p:cNvPr id="12" name="Picture 8" descr="Afbeeldingsresultaat voor logo Ecoshape">
            <a:extLst>
              <a:ext uri="{FF2B5EF4-FFF2-40B4-BE49-F238E27FC236}">
                <a16:creationId xmlns:a16="http://schemas.microsoft.com/office/drawing/2014/main" id="{B36BC49C-8E39-465A-B868-3787EA0728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9500" y="4147981"/>
            <a:ext cx="1131813" cy="79892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Afbeeldingsresultaat voor logo verenging van waterbouwers">
            <a:extLst>
              <a:ext uri="{FF2B5EF4-FFF2-40B4-BE49-F238E27FC236}">
                <a16:creationId xmlns:a16="http://schemas.microsoft.com/office/drawing/2014/main" id="{C2018AAB-1DB3-447E-9B00-BC5670CD38B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2190" b="27087"/>
          <a:stretch/>
        </p:blipFill>
        <p:spPr bwMode="auto">
          <a:xfrm>
            <a:off x="1525733" y="3723922"/>
            <a:ext cx="1661371" cy="49727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0" descr="Projectmanager - Ministerie van I&amp;W | Jobcatcher">
            <a:extLst>
              <a:ext uri="{FF2B5EF4-FFF2-40B4-BE49-F238E27FC236}">
                <a16:creationId xmlns:a16="http://schemas.microsoft.com/office/drawing/2014/main" id="{13EFE0A1-5F68-4D68-BEFC-D6A2A0AC38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6169" y="3734927"/>
            <a:ext cx="1661371" cy="60473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Afbeeldingsresultaat voor logo TU Delft">
            <a:extLst>
              <a:ext uri="{FF2B5EF4-FFF2-40B4-BE49-F238E27FC236}">
                <a16:creationId xmlns:a16="http://schemas.microsoft.com/office/drawing/2014/main" id="{3B02FDFC-7D45-4FF8-99B5-D787F0AC95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2503" y="5674950"/>
            <a:ext cx="1135059" cy="55209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RIjkswaterstaat-logo-nl - AA-Planadvies">
            <a:extLst>
              <a:ext uri="{FF2B5EF4-FFF2-40B4-BE49-F238E27FC236}">
                <a16:creationId xmlns:a16="http://schemas.microsoft.com/office/drawing/2014/main" id="{F2DA0707-7472-453D-8022-6AD3926D1AB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7884" y="4421870"/>
            <a:ext cx="1812177" cy="104899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2" descr="Deltares - Netherlands Centre for Coastal Research">
            <a:extLst>
              <a:ext uri="{FF2B5EF4-FFF2-40B4-BE49-F238E27FC236}">
                <a16:creationId xmlns:a16="http://schemas.microsoft.com/office/drawing/2014/main" id="{F3FDC8C7-814B-4DA3-A3B7-75A91CD548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0438" y="5782044"/>
            <a:ext cx="1575580" cy="51206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rcadis Logo Download Vector">
            <a:extLst>
              <a:ext uri="{FF2B5EF4-FFF2-40B4-BE49-F238E27FC236}">
                <a16:creationId xmlns:a16="http://schemas.microsoft.com/office/drawing/2014/main" id="{2960BFFA-EEA5-4CCC-8E74-9E8BF7B7B14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3709" y="4944393"/>
            <a:ext cx="1451429" cy="27214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ownload Witteveen Bos - Witteveen En Bos Logo - Full Size PNG Image -  PNGkit">
            <a:extLst>
              <a:ext uri="{FF2B5EF4-FFF2-40B4-BE49-F238E27FC236}">
                <a16:creationId xmlns:a16="http://schemas.microsoft.com/office/drawing/2014/main" id="{80335D53-185A-49CF-90E9-F910FFA8B4C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0886" y="5292958"/>
            <a:ext cx="1159105" cy="3056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804197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D1347-1C80-49BC-A4EA-988C25187338}"/>
              </a:ext>
            </a:extLst>
          </p:cNvPr>
          <p:cNvSpPr>
            <a:spLocks noGrp="1"/>
          </p:cNvSpPr>
          <p:nvPr>
            <p:ph type="title"/>
          </p:nvPr>
        </p:nvSpPr>
        <p:spPr/>
        <p:txBody>
          <a:bodyPr/>
          <a:lstStyle/>
          <a:p>
            <a:r>
              <a:rPr lang="nl-NL"/>
              <a:t>Programma</a:t>
            </a:r>
            <a:endParaRPr lang="en-US"/>
          </a:p>
        </p:txBody>
      </p:sp>
      <p:sp>
        <p:nvSpPr>
          <p:cNvPr id="3" name="Content Placeholder 2">
            <a:extLst>
              <a:ext uri="{FF2B5EF4-FFF2-40B4-BE49-F238E27FC236}">
                <a16:creationId xmlns:a16="http://schemas.microsoft.com/office/drawing/2014/main" id="{E9ED3F27-6328-43F7-8C9E-117844C12176}"/>
              </a:ext>
            </a:extLst>
          </p:cNvPr>
          <p:cNvSpPr>
            <a:spLocks noGrp="1"/>
          </p:cNvSpPr>
          <p:nvPr>
            <p:ph idx="1"/>
          </p:nvPr>
        </p:nvSpPr>
        <p:spPr>
          <a:xfrm>
            <a:off x="755650" y="1096781"/>
            <a:ext cx="10452281" cy="4320000"/>
          </a:xfrm>
        </p:spPr>
        <p:txBody>
          <a:bodyPr/>
          <a:lstStyle/>
          <a:p>
            <a:pPr marL="323850" lvl="0" indent="-323850"/>
            <a:r>
              <a:rPr lang="nl-NL" dirty="0"/>
              <a:t>8:45-9:15 Inloop en welkom (Jaap de Koning, dagvoorzitter, </a:t>
            </a:r>
            <a:r>
              <a:rPr lang="nl-NL" dirty="0" err="1"/>
              <a:t>Witteveen+Bos</a:t>
            </a:r>
            <a:r>
              <a:rPr lang="nl-NL" dirty="0"/>
              <a:t>)</a:t>
            </a:r>
          </a:p>
          <a:p>
            <a:pPr marL="323850" lvl="0" indent="-323850"/>
            <a:r>
              <a:rPr lang="nl-NL" dirty="0"/>
              <a:t>9:15-9:30 Opening Tjeerd Roozendaal (HID, Rijkswaterstaat)</a:t>
            </a:r>
          </a:p>
          <a:p>
            <a:pPr marL="323850" lvl="0" indent="-323850"/>
            <a:r>
              <a:rPr lang="nl-NL" dirty="0"/>
              <a:t>9:30-10:30 Introductie TKI-Dutch Coastline Challenge (Wiebe de Boer, Projectleider, Deltares)</a:t>
            </a:r>
          </a:p>
          <a:p>
            <a:pPr marL="323850" lvl="0" indent="-323850"/>
            <a:r>
              <a:rPr lang="nl-NL" dirty="0"/>
              <a:t>10:30-11:00 Koffiepauze</a:t>
            </a:r>
          </a:p>
          <a:p>
            <a:pPr marL="323850" lvl="0" indent="-323850"/>
            <a:r>
              <a:rPr lang="nl-NL" dirty="0"/>
              <a:t>11:00-11:20 </a:t>
            </a:r>
            <a:r>
              <a:rPr lang="nl-NL" dirty="0" err="1"/>
              <a:t>Keynote</a:t>
            </a:r>
            <a:r>
              <a:rPr lang="nl-NL" dirty="0"/>
              <a:t> opschaling kustonderhoud (Petra Goessen, HHNK)</a:t>
            </a:r>
          </a:p>
          <a:p>
            <a:pPr marL="323850" lvl="0" indent="-323850"/>
            <a:r>
              <a:rPr lang="nl-NL" dirty="0"/>
              <a:t>11:20-11:40 </a:t>
            </a:r>
            <a:r>
              <a:rPr lang="nl-NL" dirty="0" err="1"/>
              <a:t>Keynote</a:t>
            </a:r>
            <a:r>
              <a:rPr lang="nl-NL" dirty="0"/>
              <a:t> </a:t>
            </a:r>
            <a:r>
              <a:rPr lang="nl-NL" dirty="0" err="1"/>
              <a:t>natuurinclusief</a:t>
            </a:r>
            <a:r>
              <a:rPr lang="nl-NL" dirty="0"/>
              <a:t> kustonderhoud (Martin Baptist, Wageningen Marine Research)</a:t>
            </a:r>
          </a:p>
          <a:p>
            <a:pPr marL="323850" lvl="0" indent="-323850"/>
            <a:r>
              <a:rPr lang="nl-NL" dirty="0"/>
              <a:t>11:40-12:00 </a:t>
            </a:r>
            <a:r>
              <a:rPr lang="nl-NL" dirty="0" err="1"/>
              <a:t>Keynote</a:t>
            </a:r>
            <a:r>
              <a:rPr lang="nl-NL" dirty="0"/>
              <a:t> samenwerken &amp; contracten (Hans Boes, Universiteit Twente)</a:t>
            </a:r>
          </a:p>
          <a:p>
            <a:pPr marL="323850" lvl="0" indent="-323850"/>
            <a:r>
              <a:rPr lang="nl-NL" dirty="0"/>
              <a:t>12:00-12:30 Plenaire discussie &amp; afronding (gefaciliteerd door Jaap de Koning)</a:t>
            </a:r>
          </a:p>
          <a:p>
            <a:pPr marL="323850" lvl="0" indent="-323850"/>
            <a:r>
              <a:rPr lang="nl-NL" b="1" dirty="0">
                <a:solidFill>
                  <a:srgbClr val="00B050"/>
                </a:solidFill>
              </a:rPr>
              <a:t>12:30-13:30 Lunchpauze</a:t>
            </a:r>
          </a:p>
          <a:p>
            <a:pPr marL="323850" lvl="0" indent="-323850"/>
            <a:r>
              <a:rPr lang="nl-NL" dirty="0"/>
              <a:t>13:30-15:00 Break-outs deel 1 – </a:t>
            </a:r>
            <a:r>
              <a:rPr lang="nl-NL" dirty="0" err="1"/>
              <a:t>incl</a:t>
            </a:r>
            <a:r>
              <a:rPr lang="nl-NL" dirty="0"/>
              <a:t> koffiepauze </a:t>
            </a:r>
          </a:p>
          <a:p>
            <a:pPr marL="323850" lvl="0" indent="-323850"/>
            <a:r>
              <a:rPr lang="nl-NL" dirty="0"/>
              <a:t>15:00-16:00 Break-outs deel 2 – kruisbestuiving </a:t>
            </a:r>
          </a:p>
          <a:p>
            <a:pPr marL="323850" lvl="0" indent="-323850"/>
            <a:r>
              <a:rPr lang="nl-NL" dirty="0"/>
              <a:t>16:00-16:15 Terugkoppeling break-outs (Jaap de Koning, break-out facilitators)</a:t>
            </a:r>
          </a:p>
          <a:p>
            <a:pPr marL="323850" lvl="0" indent="-323850"/>
            <a:r>
              <a:rPr lang="nl-NL" dirty="0"/>
              <a:t>16:15-16:30 Afsluiting, vooruitblik en dankwoord (Wiebe de Boer)</a:t>
            </a:r>
          </a:p>
          <a:p>
            <a:pPr marL="323850" lvl="0" indent="-323850"/>
            <a:r>
              <a:rPr lang="nl-NL" dirty="0"/>
              <a:t>16:30 Borrel</a:t>
            </a:r>
          </a:p>
          <a:p>
            <a:endParaRPr lang="en-US" dirty="0"/>
          </a:p>
        </p:txBody>
      </p:sp>
      <p:sp>
        <p:nvSpPr>
          <p:cNvPr id="4" name="Date Placeholder 3">
            <a:extLst>
              <a:ext uri="{FF2B5EF4-FFF2-40B4-BE49-F238E27FC236}">
                <a16:creationId xmlns:a16="http://schemas.microsoft.com/office/drawing/2014/main" id="{0AB09C95-37BF-48B7-AE85-B04F37A61BDA}"/>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97079E7F-1A55-46B0-8BA3-EB06D693723F}"/>
              </a:ext>
            </a:extLst>
          </p:cNvPr>
          <p:cNvSpPr>
            <a:spLocks noGrp="1"/>
          </p:cNvSpPr>
          <p:nvPr>
            <p:ph type="sldNum" sz="quarter" idx="12"/>
          </p:nvPr>
        </p:nvSpPr>
        <p:spPr/>
        <p:txBody>
          <a:bodyPr/>
          <a:lstStyle/>
          <a:p>
            <a:fld id="{F42B3F14-D836-496B-80A2-23BE75BD68CB}" type="slidenum">
              <a:rPr lang="nl-NL" dirty="0" smtClean="0"/>
              <a:t>80</a:t>
            </a:fld>
            <a:endParaRPr lang="nl-NL"/>
          </a:p>
        </p:txBody>
      </p:sp>
    </p:spTree>
    <p:extLst>
      <p:ext uri="{BB962C8B-B14F-4D97-AF65-F5344CB8AC3E}">
        <p14:creationId xmlns:p14="http://schemas.microsoft.com/office/powerpoint/2010/main" val="420029277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Tijdelijke aanduiding voor afbeelding 17">
            <a:extLst>
              <a:ext uri="{FF2B5EF4-FFF2-40B4-BE49-F238E27FC236}">
                <a16:creationId xmlns:a16="http://schemas.microsoft.com/office/drawing/2014/main" id="{AA69BC65-8AFE-4119-BE77-AE1B7096E43E}"/>
              </a:ext>
            </a:extLst>
          </p:cNvPr>
          <p:cNvPicPr>
            <a:picLocks noGrp="1" noChangeAspect="1"/>
          </p:cNvPicPr>
          <p:nvPr>
            <p:ph type="pic" sz="quarter" idx="19"/>
          </p:nvPr>
        </p:nvPicPr>
        <p:blipFill>
          <a:blip r:embed="rId3" cstate="print">
            <a:extLst>
              <a:ext uri="{28A0092B-C50C-407E-A947-70E740481C1C}">
                <a14:useLocalDpi xmlns:a14="http://schemas.microsoft.com/office/drawing/2010/main"/>
              </a:ext>
            </a:extLst>
          </a:blip>
          <a:srcRect l="42" r="42"/>
          <a:stretch>
            <a:fillRect/>
          </a:stretch>
        </p:blipFill>
        <p:spPr/>
      </p:pic>
      <p:sp>
        <p:nvSpPr>
          <p:cNvPr id="8" name="Tijdelijke aanduiding voor tekst 7">
            <a:extLst>
              <a:ext uri="{FF2B5EF4-FFF2-40B4-BE49-F238E27FC236}">
                <a16:creationId xmlns:a16="http://schemas.microsoft.com/office/drawing/2014/main" id="{DB7F9F16-38F3-4C18-8CF0-49A766FBC41A}"/>
              </a:ext>
            </a:extLst>
          </p:cNvPr>
          <p:cNvSpPr>
            <a:spLocks noGrp="1"/>
          </p:cNvSpPr>
          <p:nvPr>
            <p:ph type="body" sz="quarter" idx="13"/>
          </p:nvPr>
        </p:nvSpPr>
        <p:spPr/>
        <p:txBody>
          <a:bodyPr/>
          <a:lstStyle/>
          <a:p>
            <a:endParaRPr lang="en-GB"/>
          </a:p>
        </p:txBody>
      </p:sp>
      <p:sp>
        <p:nvSpPr>
          <p:cNvPr id="7" name="Ondertitel 6">
            <a:extLst>
              <a:ext uri="{FF2B5EF4-FFF2-40B4-BE49-F238E27FC236}">
                <a16:creationId xmlns:a16="http://schemas.microsoft.com/office/drawing/2014/main" id="{838C8FD7-55FC-4DBD-825A-309E45D66332}"/>
              </a:ext>
            </a:extLst>
          </p:cNvPr>
          <p:cNvSpPr>
            <a:spLocks noGrp="1"/>
          </p:cNvSpPr>
          <p:nvPr>
            <p:ph type="subTitle" idx="1"/>
          </p:nvPr>
        </p:nvSpPr>
        <p:spPr>
          <a:xfrm>
            <a:off x="5746860" y="3429000"/>
            <a:ext cx="6002228" cy="676275"/>
          </a:xfrm>
        </p:spPr>
        <p:txBody>
          <a:bodyPr/>
          <a:lstStyle/>
          <a:p>
            <a:r>
              <a:rPr lang="nl-NL">
                <a:solidFill>
                  <a:srgbClr val="002060"/>
                </a:solidFill>
              </a:rPr>
              <a:t>“Samen naar duurzaam &amp; </a:t>
            </a:r>
            <a:r>
              <a:rPr lang="nl-NL" err="1">
                <a:solidFill>
                  <a:srgbClr val="002060"/>
                </a:solidFill>
              </a:rPr>
              <a:t>opschaalbaar</a:t>
            </a:r>
            <a:r>
              <a:rPr lang="nl-NL">
                <a:solidFill>
                  <a:srgbClr val="002060"/>
                </a:solidFill>
              </a:rPr>
              <a:t> kustonderhoud”</a:t>
            </a:r>
            <a:endParaRPr lang="en-GB"/>
          </a:p>
          <a:p>
            <a:endParaRPr lang="en-GB"/>
          </a:p>
          <a:p>
            <a:r>
              <a:rPr lang="en-GB"/>
              <a:t>Workshop Deventer 22 </a:t>
            </a:r>
            <a:r>
              <a:rPr lang="en-GB" err="1"/>
              <a:t>maart</a:t>
            </a:r>
            <a:endParaRPr lang="en-GB"/>
          </a:p>
        </p:txBody>
      </p:sp>
      <p:sp>
        <p:nvSpPr>
          <p:cNvPr id="14" name="Tijdelijke aanduiding voor datum 13">
            <a:extLst>
              <a:ext uri="{FF2B5EF4-FFF2-40B4-BE49-F238E27FC236}">
                <a16:creationId xmlns:a16="http://schemas.microsoft.com/office/drawing/2014/main" id="{D510B812-7AC5-475D-ACB5-69A9EF35AE06}"/>
              </a:ext>
            </a:extLst>
          </p:cNvPr>
          <p:cNvSpPr>
            <a:spLocks noGrp="1"/>
          </p:cNvSpPr>
          <p:nvPr>
            <p:ph type="dt" sz="half" idx="10"/>
          </p:nvPr>
        </p:nvSpPr>
        <p:spPr/>
        <p:txBody>
          <a:bodyPr/>
          <a:lstStyle/>
          <a:p>
            <a:r>
              <a:rPr lang="en-GB"/>
              <a:t>22/03/2022</a:t>
            </a:r>
          </a:p>
        </p:txBody>
      </p:sp>
      <p:sp>
        <p:nvSpPr>
          <p:cNvPr id="16" name="Tijdelijke aanduiding voor dianummer 15">
            <a:extLst>
              <a:ext uri="{FF2B5EF4-FFF2-40B4-BE49-F238E27FC236}">
                <a16:creationId xmlns:a16="http://schemas.microsoft.com/office/drawing/2014/main" id="{18D4A5E8-322A-4392-899C-82090DBD4362}"/>
              </a:ext>
            </a:extLst>
          </p:cNvPr>
          <p:cNvSpPr>
            <a:spLocks noGrp="1"/>
          </p:cNvSpPr>
          <p:nvPr>
            <p:ph type="sldNum" sz="quarter" idx="12"/>
          </p:nvPr>
        </p:nvSpPr>
        <p:spPr/>
        <p:txBody>
          <a:bodyPr/>
          <a:lstStyle/>
          <a:p>
            <a:fld id="{F42B3F14-D836-496B-80A2-23BE75BD68CB}" type="slidenum">
              <a:rPr lang="en-GB" smtClean="0"/>
              <a:pPr/>
              <a:t>81</a:t>
            </a:fld>
            <a:endParaRPr lang="en-GB"/>
          </a:p>
        </p:txBody>
      </p:sp>
      <p:sp>
        <p:nvSpPr>
          <p:cNvPr id="6" name="Titel 5">
            <a:extLst>
              <a:ext uri="{FF2B5EF4-FFF2-40B4-BE49-F238E27FC236}">
                <a16:creationId xmlns:a16="http://schemas.microsoft.com/office/drawing/2014/main" id="{ED010081-142B-471A-8A79-433EA62F4E0C}"/>
              </a:ext>
            </a:extLst>
          </p:cNvPr>
          <p:cNvSpPr>
            <a:spLocks noGrp="1"/>
          </p:cNvSpPr>
          <p:nvPr>
            <p:ph type="title"/>
          </p:nvPr>
        </p:nvSpPr>
        <p:spPr>
          <a:xfrm>
            <a:off x="5743258" y="1766078"/>
            <a:ext cx="6318113" cy="1498372"/>
          </a:xfrm>
        </p:spPr>
        <p:txBody>
          <a:bodyPr/>
          <a:lstStyle/>
          <a:p>
            <a:r>
              <a:rPr lang="en-GB"/>
              <a:t>TKI-Dutch Coastline Challenge (TKI-DCC)</a:t>
            </a:r>
          </a:p>
        </p:txBody>
      </p:sp>
      <p:sp>
        <p:nvSpPr>
          <p:cNvPr id="9" name="Tijdelijke aanduiding voor tekst 8">
            <a:extLst>
              <a:ext uri="{FF2B5EF4-FFF2-40B4-BE49-F238E27FC236}">
                <a16:creationId xmlns:a16="http://schemas.microsoft.com/office/drawing/2014/main" id="{27F40214-05A9-459B-91CB-FE5EED052896}"/>
              </a:ext>
            </a:extLst>
          </p:cNvPr>
          <p:cNvSpPr>
            <a:spLocks noGrp="1"/>
          </p:cNvSpPr>
          <p:nvPr>
            <p:ph type="body" sz="quarter" idx="18"/>
          </p:nvPr>
        </p:nvSpPr>
        <p:spPr/>
        <p:txBody>
          <a:bodyPr/>
          <a:lstStyle/>
          <a:p>
            <a:r>
              <a:rPr lang="en-GB"/>
              <a:t>Naam A</a:t>
            </a:r>
          </a:p>
        </p:txBody>
      </p:sp>
      <p:pic>
        <p:nvPicPr>
          <p:cNvPr id="10" name="Picture 6" descr="Afbeeldingsresultaat voor logo verenging van waterbouwers">
            <a:extLst>
              <a:ext uri="{FF2B5EF4-FFF2-40B4-BE49-F238E27FC236}">
                <a16:creationId xmlns:a16="http://schemas.microsoft.com/office/drawing/2014/main" id="{27390448-647C-4D21-A47E-FFC10EF662D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2190" b="27087"/>
          <a:stretch/>
        </p:blipFill>
        <p:spPr bwMode="auto">
          <a:xfrm>
            <a:off x="6191712" y="1074748"/>
            <a:ext cx="2635969" cy="7889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Afbeeldingsresultaat voor logo Ecoshape">
            <a:extLst>
              <a:ext uri="{FF2B5EF4-FFF2-40B4-BE49-F238E27FC236}">
                <a16:creationId xmlns:a16="http://schemas.microsoft.com/office/drawing/2014/main" id="{519A13B2-012F-4913-A269-063E87341E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5636" y="758990"/>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Afbeeldingsresultaat voor logo TU Delft">
            <a:extLst>
              <a:ext uri="{FF2B5EF4-FFF2-40B4-BE49-F238E27FC236}">
                <a16:creationId xmlns:a16="http://schemas.microsoft.com/office/drawing/2014/main" id="{D3B924C1-FC1B-4F6A-9A1A-DF926F7000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29556" y="106648"/>
            <a:ext cx="1622082" cy="78898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Ijkswaterstaat-logo-nl - AA-Planadvies">
            <a:extLst>
              <a:ext uri="{FF2B5EF4-FFF2-40B4-BE49-F238E27FC236}">
                <a16:creationId xmlns:a16="http://schemas.microsoft.com/office/drawing/2014/main" id="{3E13FDE6-55C5-42C4-AB20-98DC16DDDF4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8023" y="196760"/>
            <a:ext cx="2226919" cy="128906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picture containing sky, outdoor, nature, sunset&#10;&#10;Description automatically generated">
            <a:extLst>
              <a:ext uri="{FF2B5EF4-FFF2-40B4-BE49-F238E27FC236}">
                <a16:creationId xmlns:a16="http://schemas.microsoft.com/office/drawing/2014/main" id="{1A278E06-6EB3-4E01-A5EA-9BA96CD6500F}"/>
              </a:ext>
            </a:extLst>
          </p:cNvPr>
          <p:cNvPicPr>
            <a:picLocks noChangeAspect="1"/>
          </p:cNvPicPr>
          <p:nvPr/>
        </p:nvPicPr>
        <p:blipFill rotWithShape="1">
          <a:blip r:embed="rId8">
            <a:extLst>
              <a:ext uri="{28A0092B-C50C-407E-A947-70E740481C1C}">
                <a14:useLocalDpi xmlns:a14="http://schemas.microsoft.com/office/drawing/2010/main" val="0"/>
              </a:ext>
            </a:extLst>
          </a:blip>
          <a:srcRect l="8861" r="38076"/>
          <a:stretch/>
        </p:blipFill>
        <p:spPr>
          <a:xfrm>
            <a:off x="0" y="0"/>
            <a:ext cx="5458691" cy="6858000"/>
          </a:xfrm>
          <a:prstGeom prst="rect">
            <a:avLst/>
          </a:prstGeom>
        </p:spPr>
      </p:pic>
    </p:spTree>
    <p:extLst>
      <p:ext uri="{BB962C8B-B14F-4D97-AF65-F5344CB8AC3E}">
        <p14:creationId xmlns:p14="http://schemas.microsoft.com/office/powerpoint/2010/main" val="2923652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047B9-CF34-4164-8D51-7B61FC772116}"/>
              </a:ext>
            </a:extLst>
          </p:cNvPr>
          <p:cNvSpPr>
            <a:spLocks noGrp="1"/>
          </p:cNvSpPr>
          <p:nvPr>
            <p:ph type="title"/>
          </p:nvPr>
        </p:nvSpPr>
        <p:spPr/>
        <p:txBody>
          <a:bodyPr/>
          <a:lstStyle/>
          <a:p>
            <a:r>
              <a:rPr lang="nl-NL"/>
              <a:t>Doel &amp; scope (mrt 2021-mrt 2023)</a:t>
            </a:r>
            <a:endParaRPr lang="en-US"/>
          </a:p>
        </p:txBody>
      </p:sp>
      <p:sp>
        <p:nvSpPr>
          <p:cNvPr id="4" name="Date Placeholder 3">
            <a:extLst>
              <a:ext uri="{FF2B5EF4-FFF2-40B4-BE49-F238E27FC236}">
                <a16:creationId xmlns:a16="http://schemas.microsoft.com/office/drawing/2014/main" id="{750679DC-6B66-44C9-B22E-B515D9A9F396}"/>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B16C3590-9549-4FDA-8E4A-809A7FBBD99B}"/>
              </a:ext>
            </a:extLst>
          </p:cNvPr>
          <p:cNvSpPr>
            <a:spLocks noGrp="1"/>
          </p:cNvSpPr>
          <p:nvPr>
            <p:ph type="sldNum" sz="quarter" idx="12"/>
          </p:nvPr>
        </p:nvSpPr>
        <p:spPr/>
        <p:txBody>
          <a:bodyPr/>
          <a:lstStyle/>
          <a:p>
            <a:fld id="{F42B3F14-D836-496B-80A2-23BE75BD68CB}" type="slidenum">
              <a:rPr lang="nl-NL" smtClean="0"/>
              <a:t>9</a:t>
            </a:fld>
            <a:endParaRPr lang="nl-NL"/>
          </a:p>
        </p:txBody>
      </p:sp>
      <p:pic>
        <p:nvPicPr>
          <p:cNvPr id="6" name="Picture 6" descr="Afbeeldingsresultaat voor logo verenging van waterbouwers">
            <a:extLst>
              <a:ext uri="{FF2B5EF4-FFF2-40B4-BE49-F238E27FC236}">
                <a16:creationId xmlns:a16="http://schemas.microsoft.com/office/drawing/2014/main" id="{F90C5254-13B5-4D58-B7DE-80653A7B4C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190" b="27087"/>
          <a:stretch/>
        </p:blipFill>
        <p:spPr bwMode="auto">
          <a:xfrm>
            <a:off x="5377988" y="6175337"/>
            <a:ext cx="1877971" cy="5621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Afbeeldingsresultaat voor logo Ecoshape">
            <a:extLst>
              <a:ext uri="{FF2B5EF4-FFF2-40B4-BE49-F238E27FC236}">
                <a16:creationId xmlns:a16="http://schemas.microsoft.com/office/drawing/2014/main" id="{9B224E61-37C5-4EEB-9929-FCC2E2A072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578" y="5826994"/>
            <a:ext cx="1449614" cy="102325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Afbeeldingsresultaat voor logo TU Delft">
            <a:extLst>
              <a:ext uri="{FF2B5EF4-FFF2-40B4-BE49-F238E27FC236}">
                <a16:creationId xmlns:a16="http://schemas.microsoft.com/office/drawing/2014/main" id="{2E80BA1F-5802-4BA3-ACCF-C76EA9420C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0546" y="6036057"/>
            <a:ext cx="1155637" cy="5621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jkswaterstaat-logo-nl - AA-Planadvies">
            <a:extLst>
              <a:ext uri="{FF2B5EF4-FFF2-40B4-BE49-F238E27FC236}">
                <a16:creationId xmlns:a16="http://schemas.microsoft.com/office/drawing/2014/main" id="{3079640A-193B-4BCC-9906-E2ECDE61A3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1543" y="6098943"/>
            <a:ext cx="1781084" cy="103099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FC5E0F25-0FDA-485A-AD8B-272B997E432A}"/>
              </a:ext>
            </a:extLst>
          </p:cNvPr>
          <p:cNvPicPr>
            <a:picLocks noChangeAspect="1"/>
          </p:cNvPicPr>
          <p:nvPr/>
        </p:nvPicPr>
        <p:blipFill rotWithShape="1">
          <a:blip r:embed="rId6"/>
          <a:srcRect l="66665" t="19409" r="21478" b="10160"/>
          <a:stretch/>
        </p:blipFill>
        <p:spPr>
          <a:xfrm>
            <a:off x="8561080" y="1594868"/>
            <a:ext cx="2588392" cy="4612719"/>
          </a:xfrm>
          <a:prstGeom prst="rect">
            <a:avLst/>
          </a:prstGeom>
        </p:spPr>
      </p:pic>
      <p:sp>
        <p:nvSpPr>
          <p:cNvPr id="13" name="Rectangle 12">
            <a:extLst>
              <a:ext uri="{FF2B5EF4-FFF2-40B4-BE49-F238E27FC236}">
                <a16:creationId xmlns:a16="http://schemas.microsoft.com/office/drawing/2014/main" id="{B9FC774C-F014-472B-A008-908A263A100B}"/>
              </a:ext>
            </a:extLst>
          </p:cNvPr>
          <p:cNvSpPr/>
          <p:nvPr/>
        </p:nvSpPr>
        <p:spPr>
          <a:xfrm>
            <a:off x="8274202" y="973578"/>
            <a:ext cx="3162148" cy="646331"/>
          </a:xfrm>
          <a:prstGeom prst="rect">
            <a:avLst/>
          </a:prstGeom>
        </p:spPr>
        <p:txBody>
          <a:bodyPr wrap="none">
            <a:spAutoFit/>
          </a:bodyPr>
          <a:lstStyle/>
          <a:p>
            <a:r>
              <a:rPr lang="nl-NL"/>
              <a:t>Focus: onderhoud 10-15 jaar</a:t>
            </a:r>
            <a:endParaRPr lang="en-US"/>
          </a:p>
          <a:p>
            <a:r>
              <a:rPr lang="nl-NL"/>
              <a:t>IJmuiden-Den Helder + Texel</a:t>
            </a:r>
          </a:p>
        </p:txBody>
      </p:sp>
      <p:pic>
        <p:nvPicPr>
          <p:cNvPr id="14" name="Picture 13">
            <a:extLst>
              <a:ext uri="{FF2B5EF4-FFF2-40B4-BE49-F238E27FC236}">
                <a16:creationId xmlns:a16="http://schemas.microsoft.com/office/drawing/2014/main" id="{0D97DF8A-C824-404A-B190-4B4462B8E6E2}"/>
              </a:ext>
            </a:extLst>
          </p:cNvPr>
          <p:cNvPicPr>
            <a:picLocks noChangeAspect="1"/>
          </p:cNvPicPr>
          <p:nvPr/>
        </p:nvPicPr>
        <p:blipFill>
          <a:blip r:embed="rId7"/>
          <a:stretch>
            <a:fillRect/>
          </a:stretch>
        </p:blipFill>
        <p:spPr>
          <a:xfrm>
            <a:off x="624109" y="2699384"/>
            <a:ext cx="7431275" cy="2836618"/>
          </a:xfrm>
          <a:prstGeom prst="rect">
            <a:avLst/>
          </a:prstGeom>
        </p:spPr>
      </p:pic>
      <p:sp>
        <p:nvSpPr>
          <p:cNvPr id="3" name="TextBox 2">
            <a:extLst>
              <a:ext uri="{FF2B5EF4-FFF2-40B4-BE49-F238E27FC236}">
                <a16:creationId xmlns:a16="http://schemas.microsoft.com/office/drawing/2014/main" id="{0BE1DB42-D40F-4607-91F3-9A544BD53B8E}"/>
              </a:ext>
            </a:extLst>
          </p:cNvPr>
          <p:cNvSpPr txBox="1"/>
          <p:nvPr/>
        </p:nvSpPr>
        <p:spPr>
          <a:xfrm>
            <a:off x="624109" y="1296744"/>
            <a:ext cx="7431275" cy="1200329"/>
          </a:xfrm>
          <a:prstGeom prst="rect">
            <a:avLst/>
          </a:prstGeom>
          <a:noFill/>
        </p:spPr>
        <p:txBody>
          <a:bodyPr wrap="square" rtlCol="0">
            <a:spAutoFit/>
          </a:bodyPr>
          <a:lstStyle/>
          <a:p>
            <a:r>
              <a:rPr lang="nl-NL"/>
              <a:t>Doelstellingen – beslisinformatie/afwegingen aanreiken voor:</a:t>
            </a:r>
          </a:p>
          <a:p>
            <a:pPr marL="285750" indent="-285750">
              <a:buFont typeface="Arial" panose="020B0604020202020204" pitchFamily="34" charset="0"/>
              <a:buChar char="•"/>
            </a:pPr>
            <a:r>
              <a:rPr lang="nl-NL"/>
              <a:t>Duurzaam kustonderhoud (focus klimaatneutraal)</a:t>
            </a:r>
          </a:p>
          <a:p>
            <a:pPr marL="285750" indent="-285750">
              <a:buFont typeface="Arial" panose="020B0604020202020204" pitchFamily="34" charset="0"/>
              <a:buChar char="•"/>
            </a:pPr>
            <a:r>
              <a:rPr lang="nl-NL" err="1"/>
              <a:t>Opschaalbaar</a:t>
            </a:r>
            <a:r>
              <a:rPr lang="nl-NL"/>
              <a:t> kustonderhoud (houdbaar na 2050)</a:t>
            </a:r>
          </a:p>
          <a:p>
            <a:pPr marL="285750" indent="-285750">
              <a:buFont typeface="Arial" panose="020B0604020202020204" pitchFamily="34" charset="0"/>
              <a:buChar char="•"/>
            </a:pPr>
            <a:r>
              <a:rPr lang="nl-NL"/>
              <a:t>Duurzaam samenwerken in de driehoek</a:t>
            </a:r>
            <a:endParaRPr lang="en-US"/>
          </a:p>
        </p:txBody>
      </p:sp>
    </p:spTree>
    <p:extLst>
      <p:ext uri="{BB962C8B-B14F-4D97-AF65-F5344CB8AC3E}">
        <p14:creationId xmlns:p14="http://schemas.microsoft.com/office/powerpoint/2010/main" val="2047496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theme/theme1.xml><?xml version="1.0" encoding="utf-8"?>
<a:theme xmlns:a="http://schemas.openxmlformats.org/drawingml/2006/main" name="Deltares">
  <a:themeElements>
    <a:clrScheme name="Deltares">
      <a:dk1>
        <a:sysClr val="windowText" lastClr="000000"/>
      </a:dk1>
      <a:lt1>
        <a:sysClr val="window" lastClr="FFFFFF"/>
      </a:lt1>
      <a:dk2>
        <a:srgbClr val="080C80"/>
      </a:dk2>
      <a:lt2>
        <a:srgbClr val="F2F2F2"/>
      </a:lt2>
      <a:accent1>
        <a:srgbClr val="080C80"/>
      </a:accent1>
      <a:accent2>
        <a:srgbClr val="0D38E0"/>
      </a:accent2>
      <a:accent3>
        <a:srgbClr val="0EBBF0"/>
      </a:accent3>
      <a:accent4>
        <a:srgbClr val="00B389"/>
      </a:accent4>
      <a:accent5>
        <a:srgbClr val="00CC96"/>
      </a:accent5>
      <a:accent6>
        <a:srgbClr val="00E6A1"/>
      </a:accent6>
      <a:hlink>
        <a:srgbClr val="0D38E0"/>
      </a:hlink>
      <a:folHlink>
        <a:srgbClr val="70707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ltares - Sjabloon UK.potx" id="{60C54E0E-A5B2-4FEE-8E0B-136331C7CB0D}" vid="{4F8657CA-FEBF-4234-88FD-946F34CF5C03}"/>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HNK_powerpoint-standaard2 opzet" id="{4413AFF5-DC65-074F-81D6-077BAEDFF985}" vid="{C9F85A44-71DD-454B-880D-83EA1B465681}"/>
    </a:ext>
  </a:extLst>
</a:theme>
</file>

<file path=ppt/theme/theme3.xml><?xml version="1.0" encoding="utf-8"?>
<a:theme xmlns:a="http://schemas.openxmlformats.org/drawingml/2006/main" name="WUR">
  <a:themeElements>
    <a:clrScheme name="Wageningen UR witte achtergrond">
      <a:dk1>
        <a:srgbClr val="005172"/>
      </a:dk1>
      <a:lt1>
        <a:srgbClr val="FFFFFF"/>
      </a:lt1>
      <a:dk2>
        <a:srgbClr val="34B233"/>
      </a:dk2>
      <a:lt2>
        <a:srgbClr val="005172"/>
      </a:lt2>
      <a:accent1>
        <a:srgbClr val="519FD7"/>
      </a:accent1>
      <a:accent2>
        <a:srgbClr val="A59D95"/>
      </a:accent2>
      <a:accent3>
        <a:srgbClr val="D5D2CA"/>
      </a:accent3>
      <a:accent4>
        <a:srgbClr val="FF7900"/>
      </a:accent4>
      <a:accent5>
        <a:srgbClr val="00549F"/>
      </a:accent5>
      <a:accent6>
        <a:srgbClr val="000000"/>
      </a:accent6>
      <a:hlink>
        <a:srgbClr val="00549F"/>
      </a:hlink>
      <a:folHlink>
        <a:srgbClr val="000000"/>
      </a:folHlink>
    </a:clrScheme>
    <a:fontScheme name="Wageningen UR">
      <a:majorFont>
        <a:latin typeface="Verdana"/>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solidFill>
        <a:ln>
          <a:noFill/>
        </a:ln>
      </a:spPr>
      <a:bodyPr rot="0" spcFirstLastPara="0" vertOverflow="overflow" horzOverflow="overflow" vert="horz" wrap="square" lIns="91440" tIns="45720" rIns="91440" bIns="72000" numCol="1" spcCol="0" rtlCol="0" fromWordArt="0" anchor="ctr" anchorCtr="0" forceAA="0" compatLnSpc="1">
        <a:prstTxWarp prst="textNoShape">
          <a:avLst/>
        </a:prstTxWarp>
        <a:spAutoFit/>
      </a:bodyPr>
      <a:lstStyle>
        <a:defPPr algn="ctr">
          <a:defRPr sz="14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587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ts val="1800"/>
          </a:lnSpc>
          <a:defRPr sz="1400" dirty="0" err="1" smtClean="0">
            <a:latin typeface="Verdana" pitchFamily="34" charset="0"/>
          </a:defRPr>
        </a:defPPr>
      </a:lstStyle>
    </a:txDef>
  </a:objectDefaults>
  <a:extraClrSchemeLst/>
</a:theme>
</file>

<file path=ppt/theme/theme4.xml><?xml version="1.0" encoding="utf-8"?>
<a:theme xmlns:a="http://schemas.openxmlformats.org/drawingml/2006/main" name="UT Chapter slide White + logo own name">
  <a:themeElements>
    <a:clrScheme name="UT colors">
      <a:dk1>
        <a:srgbClr val="000000"/>
      </a:dk1>
      <a:lt1>
        <a:srgbClr val="FFFFFF"/>
      </a:lt1>
      <a:dk2>
        <a:srgbClr val="616365"/>
      </a:dk2>
      <a:lt2>
        <a:srgbClr val="ADAFAF"/>
      </a:lt2>
      <a:accent1>
        <a:srgbClr val="63B1E5"/>
      </a:accent1>
      <a:accent2>
        <a:srgbClr val="EC7908"/>
      </a:accent2>
      <a:accent3>
        <a:srgbClr val="CF0071"/>
      </a:accent3>
      <a:accent4>
        <a:srgbClr val="FED100"/>
      </a:accent4>
      <a:accent5>
        <a:srgbClr val="0093B3"/>
      </a:accent5>
      <a:accent6>
        <a:srgbClr val="34B234"/>
      </a:accent6>
      <a:hlink>
        <a:srgbClr val="002C5F"/>
      </a:hlink>
      <a:folHlink>
        <a:srgbClr val="C60C3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chmed" id="{38EFCB40-8075-4379-B608-001D32BF0987}" vid="{32DD4C13-7CE8-4DC6-9A95-709DF41A19BE}"/>
    </a:ext>
  </a:extLst>
</a:theme>
</file>

<file path=ppt/theme/theme5.xml><?xml version="1.0" encoding="utf-8"?>
<a:theme xmlns:a="http://schemas.openxmlformats.org/drawingml/2006/main" name="UT Content slide White">
  <a:themeElements>
    <a:clrScheme name="UT colors">
      <a:dk1>
        <a:srgbClr val="000000"/>
      </a:dk1>
      <a:lt1>
        <a:srgbClr val="FFFFFF"/>
      </a:lt1>
      <a:dk2>
        <a:srgbClr val="616365"/>
      </a:dk2>
      <a:lt2>
        <a:srgbClr val="ADAFAF"/>
      </a:lt2>
      <a:accent1>
        <a:srgbClr val="63B1E5"/>
      </a:accent1>
      <a:accent2>
        <a:srgbClr val="EC7908"/>
      </a:accent2>
      <a:accent3>
        <a:srgbClr val="CF0071"/>
      </a:accent3>
      <a:accent4>
        <a:srgbClr val="FED100"/>
      </a:accent4>
      <a:accent5>
        <a:srgbClr val="0093B3"/>
      </a:accent5>
      <a:accent6>
        <a:srgbClr val="34B234"/>
      </a:accent6>
      <a:hlink>
        <a:srgbClr val="002C5F"/>
      </a:hlink>
      <a:folHlink>
        <a:srgbClr val="C60C3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chmed" id="{38EFCB40-8075-4379-B608-001D32BF0987}" vid="{32DD4C13-7CE8-4DC6-9A95-709DF41A19BE}"/>
    </a:ext>
  </a:extLst>
</a:theme>
</file>

<file path=ppt/theme/theme6.xml><?xml version="1.0" encoding="utf-8"?>
<a:theme xmlns:a="http://schemas.openxmlformats.org/drawingml/2006/main" name="UT Title slide White">
  <a:themeElements>
    <a:clrScheme name="UT colors">
      <a:dk1>
        <a:srgbClr val="000000"/>
      </a:dk1>
      <a:lt1>
        <a:srgbClr val="FFFFFF"/>
      </a:lt1>
      <a:dk2>
        <a:srgbClr val="616365"/>
      </a:dk2>
      <a:lt2>
        <a:srgbClr val="ADAFAF"/>
      </a:lt2>
      <a:accent1>
        <a:srgbClr val="63B1E5"/>
      </a:accent1>
      <a:accent2>
        <a:srgbClr val="EC7908"/>
      </a:accent2>
      <a:accent3>
        <a:srgbClr val="CF0071"/>
      </a:accent3>
      <a:accent4>
        <a:srgbClr val="FED100"/>
      </a:accent4>
      <a:accent5>
        <a:srgbClr val="0093B3"/>
      </a:accent5>
      <a:accent6>
        <a:srgbClr val="34B234"/>
      </a:accent6>
      <a:hlink>
        <a:srgbClr val="002C5F"/>
      </a:hlink>
      <a:folHlink>
        <a:srgbClr val="C60C3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T test" id="{15B9D8DC-9424-A541-AF47-D0C4E5DD615D}" vid="{AA5B6583-0830-8041-8FDA-106127B26373}"/>
    </a:ext>
  </a:extLst>
</a:theme>
</file>

<file path=ppt/theme/theme7.xml><?xml version="1.0" encoding="utf-8"?>
<a:theme xmlns:a="http://schemas.openxmlformats.org/drawingml/2006/main" name="Kantoorthema">
  <a:themeElements>
    <a:clrScheme name="Deltares">
      <a:dk1>
        <a:sysClr val="windowText" lastClr="000000"/>
      </a:dk1>
      <a:lt1>
        <a:sysClr val="window" lastClr="FFFFFF"/>
      </a:lt1>
      <a:dk2>
        <a:srgbClr val="0A28A3"/>
      </a:dk2>
      <a:lt2>
        <a:srgbClr val="FFFFFF"/>
      </a:lt2>
      <a:accent1>
        <a:srgbClr val="0A28A3"/>
      </a:accent1>
      <a:accent2>
        <a:srgbClr val="0E43F0"/>
      </a:accent2>
      <a:accent3>
        <a:srgbClr val="0ECAF0"/>
      </a:accent3>
      <a:accent4>
        <a:srgbClr val="00B389"/>
      </a:accent4>
      <a:accent5>
        <a:srgbClr val="00CC96"/>
      </a:accent5>
      <a:accent6>
        <a:srgbClr val="00E6A1"/>
      </a:accent6>
      <a:hlink>
        <a:srgbClr val="0E43F0"/>
      </a:hlink>
      <a:folHlink>
        <a:srgbClr val="0A28A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Kantoorthema">
  <a:themeElements>
    <a:clrScheme name="Deltares">
      <a:dk1>
        <a:sysClr val="windowText" lastClr="000000"/>
      </a:dk1>
      <a:lt1>
        <a:sysClr val="window" lastClr="FFFFFF"/>
      </a:lt1>
      <a:dk2>
        <a:srgbClr val="0A28A3"/>
      </a:dk2>
      <a:lt2>
        <a:srgbClr val="FFFFFF"/>
      </a:lt2>
      <a:accent1>
        <a:srgbClr val="0A28A3"/>
      </a:accent1>
      <a:accent2>
        <a:srgbClr val="0E43F0"/>
      </a:accent2>
      <a:accent3>
        <a:srgbClr val="0ECAF0"/>
      </a:accent3>
      <a:accent4>
        <a:srgbClr val="00B389"/>
      </a:accent4>
      <a:accent5>
        <a:srgbClr val="00CC96"/>
      </a:accent5>
      <a:accent6>
        <a:srgbClr val="00E6A1"/>
      </a:accent6>
      <a:hlink>
        <a:srgbClr val="0E43F0"/>
      </a:hlink>
      <a:folHlink>
        <a:srgbClr val="0A28A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1ABA8C252EF294E802725B2C7658CA8" ma:contentTypeVersion="2" ma:contentTypeDescription="Create a new document." ma:contentTypeScope="" ma:versionID="74566f526263ac04fac28c61f87ab84e">
  <xsd:schema xmlns:xsd="http://www.w3.org/2001/XMLSchema" xmlns:xs="http://www.w3.org/2001/XMLSchema" xmlns:p="http://schemas.microsoft.com/office/2006/metadata/properties" xmlns:ns2="71698639-139c-4747-b8c4-89abb65c54aa" targetNamespace="http://schemas.microsoft.com/office/2006/metadata/properties" ma:root="true" ma:fieldsID="7d9eadb46122f575575331274530a9b5" ns2:_="">
    <xsd:import namespace="71698639-139c-4747-b8c4-89abb65c54aa"/>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698639-139c-4747-b8c4-89abb65c54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BF049C5-34FC-4054-9737-0DAA15D8F6B6}">
  <ds:schemaRefs>
    <ds:schemaRef ds:uri="http://schemas.microsoft.com/sharepoint/v3/contenttype/forms"/>
  </ds:schemaRefs>
</ds:datastoreItem>
</file>

<file path=customXml/itemProps2.xml><?xml version="1.0" encoding="utf-8"?>
<ds:datastoreItem xmlns:ds="http://schemas.openxmlformats.org/officeDocument/2006/customXml" ds:itemID="{A1AF4663-6D59-41FA-BA98-51AF60010A71}">
  <ds:schemaRefs>
    <ds:schemaRef ds:uri="71698639-139c-4747-b8c4-89abb65c54a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ADF6626-F3CA-4DB6-97F3-50ACA793C97C}">
  <ds:schemaRefs>
    <ds:schemaRef ds:uri="0ff5b8ba-c54c-4d86-8424-2f5dabb73153"/>
    <ds:schemaRef ds:uri="b2b2e77c-1413-4180-af8d-5328dbf5e01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Deltares - Template UK</Template>
  <TotalTime>2473</TotalTime>
  <Words>4737</Words>
  <Application>Microsoft Office PowerPoint</Application>
  <PresentationFormat>Widescreen</PresentationFormat>
  <Paragraphs>933</Paragraphs>
  <Slides>81</Slides>
  <Notes>14</Notes>
  <HiddenSlides>1</HiddenSlides>
  <MMClips>0</MMClips>
  <ScaleCrop>false</ScaleCrop>
  <HeadingPairs>
    <vt:vector size="6" baseType="variant">
      <vt:variant>
        <vt:lpstr>Fonts Used</vt:lpstr>
      </vt:variant>
      <vt:variant>
        <vt:i4>9</vt:i4>
      </vt:variant>
      <vt:variant>
        <vt:lpstr>Theme</vt:lpstr>
      </vt:variant>
      <vt:variant>
        <vt:i4>6</vt:i4>
      </vt:variant>
      <vt:variant>
        <vt:lpstr>Slide Titles</vt:lpstr>
      </vt:variant>
      <vt:variant>
        <vt:i4>81</vt:i4>
      </vt:variant>
    </vt:vector>
  </HeadingPairs>
  <TitlesOfParts>
    <vt:vector size="96" baseType="lpstr">
      <vt:lpstr>AdvOT863180fb</vt:lpstr>
      <vt:lpstr>AdvOT863180fb+fb</vt:lpstr>
      <vt:lpstr>Arial</vt:lpstr>
      <vt:lpstr>Arial Narrow</vt:lpstr>
      <vt:lpstr>Bradley Hand ITC</vt:lpstr>
      <vt:lpstr>Calibri</vt:lpstr>
      <vt:lpstr>Calibri Light</vt:lpstr>
      <vt:lpstr>Verdana</vt:lpstr>
      <vt:lpstr>Wingdings</vt:lpstr>
      <vt:lpstr>Deltares</vt:lpstr>
      <vt:lpstr>Office-thema</vt:lpstr>
      <vt:lpstr>WUR</vt:lpstr>
      <vt:lpstr>UT Chapter slide White + logo own name</vt:lpstr>
      <vt:lpstr>UT Content slide White</vt:lpstr>
      <vt:lpstr>UT Title slide White</vt:lpstr>
      <vt:lpstr>TKI-Dutch Coastline Challenge (TKI-DCC)</vt:lpstr>
      <vt:lpstr>Veiligheidsinstructie</vt:lpstr>
      <vt:lpstr>Plattegrond begane grond</vt:lpstr>
      <vt:lpstr>Verzamelplaats</vt:lpstr>
      <vt:lpstr>Programma</vt:lpstr>
      <vt:lpstr>TKI-Dutch Coastline Challenge (TKI-DCC)</vt:lpstr>
      <vt:lpstr>Wat gaan we vandaag doen?</vt:lpstr>
      <vt:lpstr>Inhoud</vt:lpstr>
      <vt:lpstr>Doel &amp; scope (mrt 2021-mrt 2023)</vt:lpstr>
      <vt:lpstr>Aanpak </vt:lpstr>
      <vt:lpstr>Werkpakketten</vt:lpstr>
      <vt:lpstr>WP1 Systeemkennis Noord-Holland </vt:lpstr>
      <vt:lpstr>WP1 Systeemkennis Texel </vt:lpstr>
      <vt:lpstr>WP1 Benchmark 2021-2035 </vt:lpstr>
      <vt:lpstr>WP1 Rapport beschikbaar </vt:lpstr>
      <vt:lpstr>WP2 Onderhoudsconcepten </vt:lpstr>
      <vt:lpstr>WP2 Morfologische ontwikkeling </vt:lpstr>
      <vt:lpstr>WP2 Morfologische ontwikkeling </vt:lpstr>
      <vt:lpstr>WP2: Inzichten tot dusverre </vt:lpstr>
      <vt:lpstr>WP3 Uitvoeringsmethoden </vt:lpstr>
      <vt:lpstr>WP3: Combinaties concepten &amp; uitvoeringsmethoden </vt:lpstr>
      <vt:lpstr>WP3: Combinaties concepten &amp; uitvoeringsmethoden </vt:lpstr>
      <vt:lpstr>WP3 Vergunbaarheid</vt:lpstr>
      <vt:lpstr>WP3 Vergunbaarheid</vt:lpstr>
      <vt:lpstr>WP4 Contracteren &amp; samenwerken (inkoop sporen)</vt:lpstr>
      <vt:lpstr>WP4 Contracteren &amp; samenwerken (draaiknoppen)</vt:lpstr>
      <vt:lpstr>WP5 Afwegingskader</vt:lpstr>
      <vt:lpstr>WP5 Afwegingskader</vt:lpstr>
      <vt:lpstr>WP5 Weging alternatieven (indicatief)</vt:lpstr>
      <vt:lpstr>Inzichten tot dusverre</vt:lpstr>
      <vt:lpstr>Planning</vt:lpstr>
      <vt:lpstr>Opdracht voor break-outs vanmiddag</vt:lpstr>
      <vt:lpstr>Stelling</vt:lpstr>
      <vt:lpstr>Contact: Wiebe de Boer (wiebe.deboer@deltares.nl)</vt:lpstr>
      <vt:lpstr>Programma</vt:lpstr>
      <vt:lpstr>Opschaling voor de regio</vt:lpstr>
      <vt:lpstr>Dilemma’s in de kustregio- meer dan zand</vt:lpstr>
      <vt:lpstr>Grofweg 3 sectoren </vt:lpstr>
      <vt:lpstr>Redeneerlijn voor de kust</vt:lpstr>
      <vt:lpstr>PowerPoint Presentation</vt:lpstr>
      <vt:lpstr>PowerPoint Presentation</vt:lpstr>
      <vt:lpstr>Grote verstuivingen</vt:lpstr>
      <vt:lpstr>Integrale effecten</vt:lpstr>
      <vt:lpstr>In gesprek… met 3 vakdisciplines</vt:lpstr>
      <vt:lpstr>Dynamische kust, dynamische mens, dynamische regels</vt:lpstr>
      <vt:lpstr>Onderzoeksvragen opschaling </vt:lpstr>
      <vt:lpstr>Stelling: Adaptatie voor de toekomst kan niet door ingenieurs!</vt:lpstr>
      <vt:lpstr>Natuurinclusieve zandsuppleties</vt:lpstr>
      <vt:lpstr>Zandsuppleties</vt:lpstr>
      <vt:lpstr>Ecologische effecten van zandsuppleties</vt:lpstr>
      <vt:lpstr>Aantal soorten bodemfauna i.r.t. afstand en diepte</vt:lpstr>
      <vt:lpstr>Begraving van bodemfauna</vt:lpstr>
      <vt:lpstr>Begraving van bodemfauna</vt:lpstr>
      <vt:lpstr>Begraving van bodemfauna</vt:lpstr>
      <vt:lpstr>Conceptueel model voor begraving bodemfauna</vt:lpstr>
      <vt:lpstr>Visbiomassa westelijke Waddenzee</vt:lpstr>
      <vt:lpstr>PowerPoint Presentation</vt:lpstr>
      <vt:lpstr>Habitatvoorkeuren vis (Natuurlijk Veilig-studie)</vt:lpstr>
      <vt:lpstr>Sedimentvoorkeur juveniele tong</vt:lpstr>
      <vt:lpstr>Maar er is ook klimaatverandering</vt:lpstr>
      <vt:lpstr>Landschapsdiversiteit</vt:lpstr>
      <vt:lpstr>Twee oplossingsrichtingen voor natuurinclusieve zandsuppleties</vt:lpstr>
      <vt:lpstr>Minimaliseer gevolgen</vt:lpstr>
      <vt:lpstr>Maximaliseer heterogeniteit</vt:lpstr>
      <vt:lpstr>Banken en geulen zijn een paradijs voor viseters</vt:lpstr>
      <vt:lpstr>Kuststrook IJmuiden-Texel</vt:lpstr>
      <vt:lpstr>Stelling</vt:lpstr>
      <vt:lpstr>Nog vragen?</vt:lpstr>
      <vt:lpstr>TKI Dutch Coastline Challenge  Keynote  Samenwerken en (of) Contracteren    </vt:lpstr>
      <vt:lpstr>Introductie</vt:lpstr>
      <vt:lpstr>Noors Topsportmodel</vt:lpstr>
      <vt:lpstr>Transactioneel</vt:lpstr>
      <vt:lpstr>Karakteristieken</vt:lpstr>
      <vt:lpstr>Tips &amp; Valkuilen</vt:lpstr>
      <vt:lpstr>Stelling:  De huidige juridisch administratieve kaders ondermijnen het samenwerken</vt:lpstr>
      <vt:lpstr>Dank voor uw aandacht !</vt:lpstr>
      <vt:lpstr>Opdracht voor break-outs vanmiddag</vt:lpstr>
      <vt:lpstr>Indeling break-outs ronde 1</vt:lpstr>
      <vt:lpstr>Indeling break-outs ronde 2</vt:lpstr>
      <vt:lpstr>Programma</vt:lpstr>
      <vt:lpstr>TKI-Dutch Coastline Challenge (TKI-DCC)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Wiebe de Boer</dc:creator>
  <dc:description>Template implementation by HQ Solutions B.V.</dc:description>
  <cp:lastModifiedBy>Wiebe de Boer</cp:lastModifiedBy>
  <cp:revision>1</cp:revision>
  <dcterms:created xsi:type="dcterms:W3CDTF">2021-02-16T08:18:38Z</dcterms:created>
  <dcterms:modified xsi:type="dcterms:W3CDTF">2022-03-23T09:36:33Z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0x01010021ABA8C252EF294E802725B2C7658CA8</vt:lpwstr>
  </property>
  <property fmtid="{D5CDD505-2E9C-101B-9397-08002B2CF9AE}" pid="3" name="TaxKeyword">
    <vt:lpwstr/>
  </property>
</Properties>
</file>