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F22B0-5A2B-7652-33CB-43E577AE31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3D3AC4-E36F-3BC0-7DB3-254E43F24C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E5EFA1-061C-602F-890C-5BE55888A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26407B-335D-A29F-DA19-EA7495AF0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0E68F1-A604-423A-4E7C-68C3FEDC6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083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67EE1-39ED-9AAC-46F5-1264F3C39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DF39F4-EB4A-D986-1F26-7E02D1BD28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75962D-1218-DE64-4E72-D901DA425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E445BD-CBE3-CE07-AFBE-89C3BB537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660831-C4FC-ACC7-07F8-DB9CFFCB4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966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4B0D87-F68F-6B1A-5807-F2C1525AC4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5E223A-6830-DF4C-7BD0-A5900E36E3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AE7C0-91F1-ED13-B465-4775DA193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65EE4-E96D-CF3A-A7D7-114121BFF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D09404-99A0-C7CD-DEC2-0FB6555D4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0512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05396-C619-5AEF-4542-1A12AEA4A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160559-EE96-A631-88B0-0A15138C3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29952-A000-4A6F-0402-61765EA50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B2EEB-D82E-5624-5181-A4361F706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93A78-0CBF-15DB-4684-3D330B9A4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9441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D5C0F-FA6D-A231-F221-27596BC8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503E5F-1DBA-4918-1A4C-94703851D7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8D98D2-9146-366A-C6C1-98EBA37C4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5B16EC-5657-D703-2D75-1AF069B17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71DEC3-0E03-7D19-F18F-C82E70F22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4251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01FA7-3A85-9093-5EDA-9A8B2E97D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474C27-D638-3448-754C-A9BBFCFB6A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AB4EC0-47CE-9DB3-6B61-3316FC0614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547879-4F81-AA86-783D-D053E1B29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47E76B-1C6E-E13F-9B2F-B7C9C931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347D1E-2309-CAA9-EF03-74D73E4EB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829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B5C84-C1A7-2958-CF93-F9D99FB8D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C3F570-1EA1-54EE-FBD0-E03E878365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4CB6B4-1C1A-BCCE-D5CB-29CC2A04B4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48EC6B-B04E-BD22-3F59-4088360B57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854257-98B8-FD30-5926-5734DF623C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13031A-B3CC-7A10-1C29-EAA951CBB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45B3B5-551E-7559-FDD8-33E03777B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65FC22-5508-45B6-0F67-4AD64B032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487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4C86F-0ED5-4A10-D7FE-9ED99B965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6EFA3B-1A4D-F0DE-B435-B0A7A2E01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9A2F1A-7DCB-48E5-AAC1-4B4DB6286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8ED6EE-471B-6C1A-9977-97A45CEDE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7198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EF673B-9196-C3A2-73CE-E5DC3AA02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5AD5E2-355A-BF26-E7DB-3CB614877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52BF4-6FD3-029C-EED5-2FD77B940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4625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522E9-C743-8D15-A847-8D524CC9D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0B1824-77F7-168B-4221-164D5426B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3E592A-838F-07F8-E05A-06CEFBD4C0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95DF51-C4D9-61C6-67BE-2199F7FBF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981211-FAF2-9BC7-0B5C-AD2F4ECC1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13ACF8-7EF4-EDE0-001C-9838469C9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717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7CD6C-9CF6-167C-C071-B35A3DD71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D0C526-44E5-6F88-64EC-50342933A9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CF109E-F3F7-BE56-B6A1-74D0027566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E8FB5E-6549-D065-ACC4-C49ED601E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9F75C3-AEF7-1A86-6F3E-6555ACECF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9B0796-6849-1946-73F0-CA8648F69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990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EC2D93-8C09-34FB-4CA5-5BAE57055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24CE-E713-7285-FDA9-8B7EB75232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5A7591-6800-8C9B-7F97-6BD24760B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98FAB0-4171-4344-92DC-30AAC5DC23E6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9E14E-9B35-FC53-4726-A0C6400103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B8685-7754-655A-0029-F6219E3D03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149A99-C16F-432C-80E9-06DB3DB4A84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1342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7773E-BC5D-7E50-59C8-A932DDB485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Voorkeursvolgorde </a:t>
            </a:r>
            <a:r>
              <a:rPr lang="nl-NL" dirty="0" err="1"/>
              <a:t>pipingmaatregelen</a:t>
            </a:r>
            <a:r>
              <a:rPr lang="nl-NL" dirty="0"/>
              <a:t> Zwolle-Olst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38D7E2-B983-1431-16E1-3894E68D23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Waterschap Drents Overijsselse Delta</a:t>
            </a:r>
          </a:p>
        </p:txBody>
      </p:sp>
    </p:spTree>
    <p:extLst>
      <p:ext uri="{BB962C8B-B14F-4D97-AF65-F5344CB8AC3E}">
        <p14:creationId xmlns:p14="http://schemas.microsoft.com/office/powerpoint/2010/main" val="2141200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Voorkeursvolgorde pipingmaatregelen Zwolle-Olst</vt:lpstr>
    </vt:vector>
  </TitlesOfParts>
  <Company>WitteveenBos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Halbmeijer</dc:creator>
  <cp:lastModifiedBy>Laura Halbmeijer</cp:lastModifiedBy>
  <cp:revision>1</cp:revision>
  <dcterms:created xsi:type="dcterms:W3CDTF">2024-09-25T07:04:22Z</dcterms:created>
  <dcterms:modified xsi:type="dcterms:W3CDTF">2024-09-25T07:05:38Z</dcterms:modified>
</cp:coreProperties>
</file>