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diagrams/data4.xml" ContentType="application/vnd.openxmlformats-officedocument.drawingml.diagramData+xml"/>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diagrams/colors2.xml" ContentType="application/vnd.openxmlformats-officedocument.drawingml.diagramCol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2.xml" ContentType="application/vnd.openxmlformats-officedocument.drawingml.diagramStyle+xml"/>
  <Override PartName="/ppt/diagrams/layout2.xml" ContentType="application/vnd.openxmlformats-officedocument.drawingml.diagramLayout+xml"/>
  <Override PartName="/ppt/comments/modernComment_219_CB1C1854.xml" ContentType="application/vnd.ms-powerpoint.comments+xml"/>
  <Override PartName="/ppt/comments/modernComment_213_A5DD0320.xml" ContentType="application/vnd.ms-powerpoint.comments+xml"/>
  <Override PartName="/ppt/comments/modernComment_218_DE1EE37D.xml" ContentType="application/vnd.ms-powerpoint.comments+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modernComment_21A_C6C052D.xml" ContentType="application/vnd.ms-powerpoint.comments+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authors.xml" ContentType="application/vnd.ms-powerpoint.authors+xml"/>
  <Override PartName="/ppt/diagrams/drawing2.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532" r:id="rId4"/>
    <p:sldId id="536" r:id="rId5"/>
    <p:sldId id="531" r:id="rId6"/>
    <p:sldId id="537" r:id="rId7"/>
    <p:sldId id="541" r:id="rId8"/>
    <p:sldId id="538" r:id="rId9"/>
    <p:sldId id="542"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F46E83B-928E-4FAC-BB50-6B1AADF1B8DA}">
          <p14:sldIdLst>
            <p14:sldId id="256"/>
            <p14:sldId id="532"/>
            <p14:sldId id="536"/>
            <p14:sldId id="531"/>
            <p14:sldId id="537"/>
          </p14:sldIdLst>
        </p14:section>
        <p14:section name="Voorbeelden" id="{06788DB4-8661-4043-8FA0-4F9C6F477C56}">
          <p14:sldIdLst>
            <p14:sldId id="541"/>
            <p14:sldId id="538"/>
            <p14:sldId id="54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B3CEC96-569F-75BA-1537-AC71D0DE2390}" name="Esther Rosenbrand" initials="ER" userId="S::Esther.Rosenbrand@deltares.nl::316b9030-046d-4140-b7e4-175f7d9a067e" providerId="AD"/>
  <p188:author id="{5C9D3CB7-D7E7-EC95-307B-CE2ED24E466A}" name="Vera van Beek" initials="Vv" userId="S::Vera.vanBeek@deltares.nl::16236bcc-ad6b-4fff-8343-654815a6353f" providerId="AD"/>
  <p188:author id="{FE1AB0B7-1E1D-AB08-FEA0-DF99BAE0CA67}" name="Maurits van Dijk" initials="MvD" userId="S::MauritsvanDijk@wdodelta.nl::ea7cd147-e8c0-43de-a01b-19dc8a936d7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107" d="100"/>
          <a:sy n="107" d="100"/>
        </p:scale>
        <p:origin x="75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18"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openxmlformats.org/officeDocument/2006/relationships/customXml" Target="../customXml/item1.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omments/modernComment_213_A5DD0320.xml><?xml version="1.0" encoding="utf-8"?>
<p188:cmLst xmlns:a="http://schemas.openxmlformats.org/drawingml/2006/main" xmlns:r="http://schemas.openxmlformats.org/officeDocument/2006/relationships" xmlns:p188="http://schemas.microsoft.com/office/powerpoint/2018/8/main">
  <p188:cm id="{7BF08370-0351-44B3-9F17-4385E634EC05}" authorId="{FE1AB0B7-1E1D-AB08-FEA0-DF99BAE0CA67}" status="resolved" created="2024-04-30T05:20:12.599" complete="100000">
    <ac:txMkLst xmlns:ac="http://schemas.microsoft.com/office/drawing/2013/main/command">
      <pc:docMk xmlns:pc="http://schemas.microsoft.com/office/powerpoint/2013/main/command"/>
      <pc:sldMk xmlns:pc="http://schemas.microsoft.com/office/powerpoint/2013/main/command" cId="2782724896" sldId="531"/>
      <ac:spMk id="5" creationId="{30231A68-70F8-E221-D4D2-28E7AB6611DE}"/>
      <ac:txMk cp="290" len="39">
        <ac:context len="439" hash="4024249622"/>
      </ac:txMk>
    </ac:txMkLst>
    <p188:pos x="7052513" y="822198"/>
    <p188:replyLst>
      <p188:reply id="{50E6C981-5734-4C2B-925A-24F6E1567305}" authorId="{6B3CEC96-569F-75BA-1537-AC71D0DE2390}" created="2024-05-03T12:56:28.068">
        <p188:txBody>
          <a:bodyPr/>
          <a:lstStyle/>
          <a:p>
            <a:r>
              <a:rPr lang="nl-NL"/>
              <a:t>Yes, en de rekenregel, toegevoegd/verduidelijkt</a:t>
            </a:r>
          </a:p>
        </p188:txBody>
      </p188:reply>
    </p188:replyLst>
    <p188:txBody>
      <a:bodyPr/>
      <a:lstStyle/>
      <a:p>
        <a:r>
          <a:rPr lang="nl-NL"/>
          <a:t>Hoe zou dit moeten gebeuren? Via D-geo flow?</a:t>
        </a:r>
      </a:p>
    </p188:txBody>
  </p188:cm>
  <p188:cm id="{CFE6EF3C-601E-4C26-872C-8B28AAB5867B}" authorId="{5C9D3CB7-D7E7-EC95-307B-CE2ED24E466A}" status="resolved" created="2024-05-29T06:40:39.004" complete="100000">
    <ac:deMkLst xmlns:ac="http://schemas.microsoft.com/office/drawing/2013/main/command">
      <pc:docMk xmlns:pc="http://schemas.microsoft.com/office/powerpoint/2013/main/command"/>
      <pc:sldMk xmlns:pc="http://schemas.microsoft.com/office/powerpoint/2013/main/command" cId="2782724896" sldId="531"/>
      <ac:spMk id="10" creationId="{9F0B633B-88D1-B18F-2746-952F3674E536}"/>
    </ac:deMkLst>
    <p188:txBody>
      <a:bodyPr/>
      <a:lstStyle/>
      <a:p>
        <a:r>
          <a:rPr lang="en-US"/>
          <a:t>Bedoel je met drukval pipe, drukval in opbarstkanaal?</a:t>
        </a:r>
      </a:p>
    </p188:txBody>
  </p188:cm>
  <p188:cm id="{83D56215-7110-4F6F-A76B-96A9B8952FDC}" authorId="{5C9D3CB7-D7E7-EC95-307B-CE2ED24E466A}" status="resolved" created="2024-05-29T06:41:35.509" complete="100000">
    <pc:sldMkLst xmlns:pc="http://schemas.microsoft.com/office/powerpoint/2013/main/command">
      <pc:docMk/>
      <pc:sldMk cId="2782724896" sldId="531"/>
    </pc:sldMkLst>
    <p188:txBody>
      <a:bodyPr/>
      <a:lstStyle/>
      <a:p>
        <a:r>
          <a:rPr lang="en-US"/>
          <a:t>De drie boxjes komen hier niet logisch over. </a:t>
        </a:r>
      </a:p>
    </p188:txBody>
  </p188:cm>
</p188:cmLst>
</file>

<file path=ppt/comments/modernComment_218_DE1EE37D.xml><?xml version="1.0" encoding="utf-8"?>
<p188:cmLst xmlns:a="http://schemas.openxmlformats.org/drawingml/2006/main" xmlns:r="http://schemas.openxmlformats.org/officeDocument/2006/relationships" xmlns:p188="http://schemas.microsoft.com/office/powerpoint/2018/8/main">
  <p188:cm id="{5119661D-C2D1-45F9-B025-07DCDEBBA7E4}" authorId="{FE1AB0B7-1E1D-AB08-FEA0-DF99BAE0CA67}" status="resolved" created="2024-04-30T05:14:09.109" complete="100000">
    <ac:txMkLst xmlns:ac="http://schemas.microsoft.com/office/drawing/2013/main/command">
      <pc:docMk xmlns:pc="http://schemas.microsoft.com/office/powerpoint/2013/main/command"/>
      <pc:sldMk xmlns:pc="http://schemas.microsoft.com/office/powerpoint/2013/main/command" cId="3726566269" sldId="536"/>
      <ac:spMk id="6" creationId="{F2A7CE62-D102-8C0C-AD3C-D7506B0FFF40}"/>
      <ac:txMk cp="100">
        <ac:context len="137" hash="2300395642"/>
      </ac:txMk>
    </ac:txMkLst>
    <p188:pos x="1371623" y="1693179"/>
    <p188:replyLst>
      <p188:reply id="{9C7DE007-4C1E-41A0-A026-DA2456A4D0EC}" authorId="{6B3CEC96-569F-75BA-1537-AC71D0DE2390}" created="2024-05-03T12:52:58.479">
        <p188:txBody>
          <a:bodyPr/>
          <a:lstStyle/>
          <a:p>
            <a:r>
              <a:rPr lang="nl-NL"/>
              <a:t>meerdere wellen zowel parallel aan als haaks op de dijk door scheuren in gestructeerde deklaag</a:t>
            </a:r>
          </a:p>
        </p188:txBody>
      </p188:reply>
    </p188:replyLst>
    <p188:txBody>
      <a:bodyPr/>
      <a:lstStyle/>
      <a:p>
        <a:r>
          <a:rPr lang="nl-NL"/>
          <a:t>Kunnen we het onderscheid tussen een 'wellenveld' en een 'zone van wellen' aangeven?</a:t>
        </a:r>
      </a:p>
    </p188:txBody>
  </p188:cm>
  <p188:cm id="{594ADDC5-186C-4386-89AB-0C818BABD866}" authorId="{FE1AB0B7-1E1D-AB08-FEA0-DF99BAE0CA67}" status="resolved" created="2024-04-30T05:15:23.330" complete="100000">
    <ac:txMkLst xmlns:ac="http://schemas.microsoft.com/office/drawing/2013/main/command">
      <pc:docMk xmlns:pc="http://schemas.microsoft.com/office/powerpoint/2013/main/command"/>
      <pc:sldMk xmlns:pc="http://schemas.microsoft.com/office/powerpoint/2013/main/command" cId="3726566269" sldId="536"/>
      <ac:spMk id="5" creationId="{D57BF79A-D30A-AC44-B19B-115E62FCD4FB}"/>
      <ac:txMk cp="70" len="1">
        <ac:context len="225" hash="4253304605"/>
      </ac:txMk>
    </ac:txMkLst>
    <p188:pos x="2624949" y="590244"/>
    <p188:replyLst>
      <p188:reply id="{3FB73A8B-4C38-4912-A7B4-7A333A935AB0}" authorId="{6B3CEC96-569F-75BA-1537-AC71D0DE2390}" created="2024-05-03T12:54:28.913">
        <p188:txBody>
          <a:bodyPr/>
          <a:lstStyle/>
          <a:p>
            <a:r>
              <a:rPr lang="nl-NL"/>
              <a:t>Scheuren in gestructuureerde deklaag</a:t>
            </a:r>
          </a:p>
        </p188:txBody>
      </p188:reply>
    </p188:replyLst>
    <p188:txBody>
      <a:bodyPr/>
      <a:lstStyle/>
      <a:p>
        <a:r>
          <a:rPr lang="nl-NL"/>
          <a:t>Wat wordt hiermee bedoeld? Ik kan me iets voorstellen bij het idee dat er altijd lokale verschillen in dikte, dichtheid en treksterkte zullen zijn, is dat waar je op doelt?</a:t>
        </a:r>
      </a:p>
    </p188:txBody>
  </p188:cm>
  <p188:cm id="{8959B593-FDCA-4382-9D79-5ED0825D4E10}" authorId="{5C9D3CB7-D7E7-EC95-307B-CE2ED24E466A}" status="resolved" created="2024-05-29T06:34:40.289" complete="100000">
    <ac:txMkLst xmlns:ac="http://schemas.microsoft.com/office/drawing/2013/main/command">
      <pc:docMk xmlns:pc="http://schemas.microsoft.com/office/powerpoint/2013/main/command"/>
      <pc:sldMk xmlns:pc="http://schemas.microsoft.com/office/powerpoint/2013/main/command" cId="3726566269" sldId="536"/>
      <ac:spMk id="3" creationId="{E97C0C86-4E97-BB47-036E-3318ECAA1A9B}"/>
      <ac:txMk cp="146">
        <ac:context len="148" hash="821271239"/>
      </ac:txMk>
    </ac:txMkLst>
    <p188:pos x="5514576" y="841593"/>
    <p188:txBody>
      <a:bodyPr/>
      <a:lstStyle/>
      <a:p>
        <a:r>
          <a:rPr lang="en-US"/>
          <a:t>Zonder opbarsten geen wellen: dit is niet waar. Er kunnen ook wellen zijn door natuurlijke scheuren in de deklaag of door menselijke activiteiten. 
Tenslotte kunnen er wellen zijn als er geen deklaag is, bijv. bij insnijdende sloot.</a:t>
        </a:r>
      </a:p>
    </p188:txBody>
  </p188:cm>
</p188:cmLst>
</file>

<file path=ppt/comments/modernComment_219_CB1C1854.xml><?xml version="1.0" encoding="utf-8"?>
<p188:cmLst xmlns:a="http://schemas.openxmlformats.org/drawingml/2006/main" xmlns:r="http://schemas.openxmlformats.org/officeDocument/2006/relationships" xmlns:p188="http://schemas.microsoft.com/office/powerpoint/2018/8/main">
  <p188:cm id="{4D1EEF76-B371-46FD-8416-D3DF06B985EF}" authorId="{5C9D3CB7-D7E7-EC95-307B-CE2ED24E466A}" status="resolved" created="2024-05-29T08:19:55.293" complete="100000">
    <ac:deMkLst xmlns:ac="http://schemas.microsoft.com/office/drawing/2013/main/command">
      <pc:docMk xmlns:pc="http://schemas.microsoft.com/office/powerpoint/2013/main/command"/>
      <pc:sldMk xmlns:pc="http://schemas.microsoft.com/office/powerpoint/2013/main/command" cId="3407616084" sldId="537"/>
      <ac:spMk id="6" creationId="{EDDB986B-6AAB-1F6B-8E11-F7C5D193BB1E}"/>
    </ac:deMkLst>
    <p188:txBody>
      <a:bodyPr/>
      <a:lstStyle/>
      <a:p>
        <a:r>
          <a:rPr lang="en-US"/>
          <a:t>En gegeven aspecten die niet in het model zitten. </a:t>
        </a:r>
      </a:p>
    </p188:txBody>
  </p188:cm>
  <p188:cm id="{377ED003-C779-4F40-920B-3956BB060C73}" authorId="{5C9D3CB7-D7E7-EC95-307B-CE2ED24E466A}" status="resolved" created="2024-05-29T08:21:42.539" complete="100000">
    <ac:deMkLst xmlns:ac="http://schemas.microsoft.com/office/drawing/2013/main/command">
      <pc:docMk xmlns:pc="http://schemas.microsoft.com/office/powerpoint/2013/main/command"/>
      <pc:sldMk xmlns:pc="http://schemas.microsoft.com/office/powerpoint/2013/main/command" cId="3407616084" sldId="537"/>
      <ac:spMk id="5" creationId="{25E8CCF3-7E8F-320A-9654-2C94030E687B}"/>
    </ac:deMkLst>
    <p188:txBody>
      <a:bodyPr/>
      <a:lstStyle/>
      <a:p>
        <a:r>
          <a:rPr lang="en-US"/>
          <a:t>Eigenlijk geldt hier de hele BRP lijst. </a:t>
        </a:r>
      </a:p>
    </p188:txBody>
  </p188:cm>
  <p188:cm id="{14D80B64-2426-45FF-84E2-55EA223D0864}" authorId="{6B3CEC96-569F-75BA-1537-AC71D0DE2390}" status="resolved" created="2024-06-13T08:33:14.282" complete="100000">
    <pc:sldMkLst xmlns:pc="http://schemas.microsoft.com/office/powerpoint/2013/main/command">
      <pc:docMk/>
      <pc:sldMk cId="3407616084" sldId="537"/>
    </pc:sldMkLst>
    <p188:txBody>
      <a:bodyPr/>
      <a:lstStyle/>
      <a:p>
        <a:r>
          <a:rPr lang="nl-NL"/>
          <a:t>Icoontjes en cirkel</a:t>
        </a:r>
      </a:p>
    </p188:txBody>
  </p188:cm>
</p188:cmLst>
</file>

<file path=ppt/comments/modernComment_21A_C6C052D.xml><?xml version="1.0" encoding="utf-8"?>
<p188:cmLst xmlns:a="http://schemas.openxmlformats.org/drawingml/2006/main" xmlns:r="http://schemas.openxmlformats.org/officeDocument/2006/relationships" xmlns:p188="http://schemas.microsoft.com/office/powerpoint/2018/8/main">
  <p188:cm id="{C21678BF-990F-470B-A25A-48BAAF14B3B9}" authorId="{5C9D3CB7-D7E7-EC95-307B-CE2ED24E466A}" created="2024-05-29T08:27:04.896">
    <ac:deMkLst xmlns:ac="http://schemas.microsoft.com/office/drawing/2013/main/command">
      <pc:docMk xmlns:pc="http://schemas.microsoft.com/office/powerpoint/2013/main/command"/>
      <pc:sldMk xmlns:pc="http://schemas.microsoft.com/office/powerpoint/2013/main/command" cId="208405805" sldId="538"/>
      <ac:spMk id="5" creationId="{093A62EB-77EE-C0BD-DD44-119226CA6F91}"/>
    </ac:deMkLst>
    <p188:txBody>
      <a:bodyPr/>
      <a:lstStyle/>
      <a:p>
        <a:r>
          <a:rPr lang="en-US"/>
          <a:t>Dit voorbeeld richt zich sterk op pipelengte.
Bedoel je dat pipelengtes niet lang zijn in de kritieke situatie of in de gesimuleerde situatie (onder het kritiek verval)?</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0F0CC3-33E8-4B3E-8B06-570CEABDEFC4}"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nl-NL"/>
        </a:p>
      </dgm:t>
    </dgm:pt>
    <dgm:pt modelId="{611327E4-7400-443E-B824-BB34E2AA30E1}">
      <dgm:prSet phldrT="[Text]"/>
      <dgm:spPr>
        <a:xfrm>
          <a:off x="4606319" y="1993192"/>
          <a:ext cx="1302960" cy="136779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Onzekerheden</a:t>
          </a:r>
        </a:p>
        <a:p>
          <a:pPr>
            <a:buNone/>
          </a:pPr>
          <a:r>
            <a:rPr lang="nl-NL" dirty="0">
              <a:solidFill>
                <a:sysClr val="window" lastClr="FFFFFF"/>
              </a:solidFill>
              <a:latin typeface="Calibri" panose="020F0502020204030204"/>
              <a:ea typeface="+mn-ea"/>
              <a:cs typeface="+mn-cs"/>
            </a:rPr>
            <a:t>&amp; Ontwikkelingen</a:t>
          </a:r>
        </a:p>
      </dgm:t>
    </dgm:pt>
    <dgm:pt modelId="{C685E65B-AF76-477D-ACF9-47F287380B9A}" type="parTrans" cxnId="{93DB27CB-2423-4389-B13C-32CCBBD82AC4}">
      <dgm:prSet/>
      <dgm:spPr/>
      <dgm:t>
        <a:bodyPr/>
        <a:lstStyle/>
        <a:p>
          <a:endParaRPr lang="nl-NL"/>
        </a:p>
      </dgm:t>
    </dgm:pt>
    <dgm:pt modelId="{C775F39D-5555-40F5-ABAB-82A5C216E4E2}" type="sibTrans" cxnId="{93DB27CB-2423-4389-B13C-32CCBBD82AC4}">
      <dgm:prSet/>
      <dgm:spPr/>
      <dgm:t>
        <a:bodyPr/>
        <a:lstStyle/>
        <a:p>
          <a:endParaRPr lang="nl-NL"/>
        </a:p>
      </dgm:t>
    </dgm:pt>
    <dgm:pt modelId="{D553347F-6E3D-4B94-910E-94AC705DEF1C}">
      <dgm:prSet phldrT="[Text]"/>
      <dgm:spPr>
        <a:xfrm>
          <a:off x="4458918" y="-70781"/>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Observaties </a:t>
          </a:r>
        </a:p>
      </dgm:t>
    </dgm:pt>
    <dgm:pt modelId="{ECDC4732-9D2A-4622-B6EF-DF62C447B395}" type="parTrans" cxnId="{084ECDE4-9A74-48FB-B2D9-99C147BEAE4D}">
      <dgm:prSet/>
      <dgm:spPr>
        <a:xfrm rot="16200000">
          <a:off x="4967992" y="1703385"/>
          <a:ext cx="579615"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12901331-B88F-4C2E-9100-DDDB279F6CBD}" type="sibTrans" cxnId="{084ECDE4-9A74-48FB-B2D9-99C147BEAE4D}">
      <dgm:prSet/>
      <dgm:spPr/>
      <dgm:t>
        <a:bodyPr/>
        <a:lstStyle/>
        <a:p>
          <a:endParaRPr lang="nl-NL"/>
        </a:p>
      </dgm:t>
    </dgm:pt>
    <dgm:pt modelId="{D42DEE6D-5537-4F43-89A7-9BEDF714C6AD}">
      <dgm:prSet phldrT="[Text]"/>
      <dgm:spPr>
        <a:xfrm>
          <a:off x="6195901"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Modellen</a:t>
          </a:r>
        </a:p>
      </dgm:t>
    </dgm:pt>
    <dgm:pt modelId="{604CA41A-A477-4171-9F2A-97B92E875FB9}" type="parTrans" cxnId="{3955114B-3FD5-48B0-80FD-86BDB89BD8AE}">
      <dgm:prSet/>
      <dgm:spPr>
        <a:xfrm rot="1800000">
          <a:off x="5887109"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35D4C1B5-EF43-4EA3-BFB1-35D4672E1ED2}" type="sibTrans" cxnId="{3955114B-3FD5-48B0-80FD-86BDB89BD8AE}">
      <dgm:prSet/>
      <dgm:spPr/>
      <dgm:t>
        <a:bodyPr/>
        <a:lstStyle/>
        <a:p>
          <a:endParaRPr lang="nl-NL"/>
        </a:p>
      </dgm:t>
    </dgm:pt>
    <dgm:pt modelId="{DD76D22A-6CF1-45B0-A8F6-5325E9988D32}">
      <dgm:prSet phldrT="[Text]"/>
      <dgm:spPr>
        <a:xfrm>
          <a:off x="2721935"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Verhaal van de kering</a:t>
          </a:r>
        </a:p>
      </dgm:t>
    </dgm:pt>
    <dgm:pt modelId="{A6C77988-431E-40F9-B3DC-A854005BC127}" type="parTrans" cxnId="{6266C4A9-C356-4DEA-ACD7-4318679C3DFF}">
      <dgm:prSet/>
      <dgm:spPr>
        <a:xfrm rot="9000000">
          <a:off x="4297528"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26343A7D-DEF9-4BAC-A192-4C92FBFE86B2}" type="sibTrans" cxnId="{6266C4A9-C356-4DEA-ACD7-4318679C3DFF}">
      <dgm:prSet/>
      <dgm:spPr/>
      <dgm:t>
        <a:bodyPr/>
        <a:lstStyle/>
        <a:p>
          <a:endParaRPr lang="nl-NL"/>
        </a:p>
      </dgm:t>
    </dgm:pt>
    <dgm:pt modelId="{1AC042A3-39FE-46CD-B365-243F08C45526}">
      <dgm:prSet/>
      <dgm:spPr/>
      <dgm:t>
        <a:bodyPr/>
        <a:lstStyle/>
        <a:p>
          <a:endParaRPr lang="en-US"/>
        </a:p>
      </dgm:t>
    </dgm:pt>
    <dgm:pt modelId="{D6258630-6D8B-4768-AD2D-40E8AAA121B6}" type="parTrans" cxnId="{33E5960F-C629-407F-B3DF-156A862E80CA}">
      <dgm:prSet/>
      <dgm:spPr/>
      <dgm:t>
        <a:bodyPr/>
        <a:lstStyle/>
        <a:p>
          <a:endParaRPr lang="nl-NL"/>
        </a:p>
      </dgm:t>
    </dgm:pt>
    <dgm:pt modelId="{E77CF9D5-615F-4B54-BE37-65AFDEB84258}" type="sibTrans" cxnId="{33E5960F-C629-407F-B3DF-156A862E80CA}">
      <dgm:prSet/>
      <dgm:spPr/>
      <dgm:t>
        <a:bodyPr/>
        <a:lstStyle/>
        <a:p>
          <a:endParaRPr lang="nl-NL"/>
        </a:p>
      </dgm:t>
    </dgm:pt>
    <dgm:pt modelId="{A0D187EA-187B-44B5-AC8D-E6D475CDB6E5}">
      <dgm:prSet/>
      <dgm:spPr/>
      <dgm:t>
        <a:bodyPr/>
        <a:lstStyle/>
        <a:p>
          <a:endParaRPr lang="en-US"/>
        </a:p>
      </dgm:t>
    </dgm:pt>
    <dgm:pt modelId="{A9E7CD63-B211-434F-BBB9-4706FCF841AF}" type="parTrans" cxnId="{3DF94C6C-12BD-4018-AE52-E36730775F64}">
      <dgm:prSet/>
      <dgm:spPr/>
      <dgm:t>
        <a:bodyPr/>
        <a:lstStyle/>
        <a:p>
          <a:endParaRPr lang="nl-NL"/>
        </a:p>
      </dgm:t>
    </dgm:pt>
    <dgm:pt modelId="{1900D12A-B68C-439E-A238-383800DC6438}" type="sibTrans" cxnId="{3DF94C6C-12BD-4018-AE52-E36730775F64}">
      <dgm:prSet/>
      <dgm:spPr/>
      <dgm:t>
        <a:bodyPr/>
        <a:lstStyle/>
        <a:p>
          <a:endParaRPr lang="nl-NL"/>
        </a:p>
      </dgm:t>
    </dgm:pt>
    <dgm:pt modelId="{CC786779-2DFA-4281-8252-9C8377BD1E22}">
      <dgm:prSet/>
      <dgm:spPr/>
      <dgm:t>
        <a:bodyPr/>
        <a:lstStyle/>
        <a:p>
          <a:endParaRPr lang="en-US"/>
        </a:p>
      </dgm:t>
    </dgm:pt>
    <dgm:pt modelId="{2CA43468-F317-4D59-8A99-4FCFDF78FA6F}" type="parTrans" cxnId="{01A39502-DEFB-4638-8450-EDF1528F6195}">
      <dgm:prSet/>
      <dgm:spPr/>
      <dgm:t>
        <a:bodyPr/>
        <a:lstStyle/>
        <a:p>
          <a:endParaRPr lang="nl-NL"/>
        </a:p>
      </dgm:t>
    </dgm:pt>
    <dgm:pt modelId="{2B19E071-DD37-41ED-BE30-E15855F629D8}" type="sibTrans" cxnId="{01A39502-DEFB-4638-8450-EDF1528F6195}">
      <dgm:prSet/>
      <dgm:spPr/>
      <dgm:t>
        <a:bodyPr/>
        <a:lstStyle/>
        <a:p>
          <a:endParaRPr lang="nl-NL"/>
        </a:p>
      </dgm:t>
    </dgm:pt>
    <dgm:pt modelId="{AA4F6578-FAFB-4B73-AD6F-44F9F8416B41}">
      <dgm:prSet/>
      <dgm:spPr/>
      <dgm:t>
        <a:bodyPr/>
        <a:lstStyle/>
        <a:p>
          <a:endParaRPr lang="en-US"/>
        </a:p>
      </dgm:t>
    </dgm:pt>
    <dgm:pt modelId="{94CD8B26-9E3E-4612-98FB-A5EEEF78672C}" type="parTrans" cxnId="{FD163C9C-7DEE-4D7D-BA7A-BF253C8D9A51}">
      <dgm:prSet/>
      <dgm:spPr/>
      <dgm:t>
        <a:bodyPr/>
        <a:lstStyle/>
        <a:p>
          <a:endParaRPr lang="nl-NL"/>
        </a:p>
      </dgm:t>
    </dgm:pt>
    <dgm:pt modelId="{93E3829B-00B0-4417-A876-3D40E7216296}" type="sibTrans" cxnId="{FD163C9C-7DEE-4D7D-BA7A-BF253C8D9A51}">
      <dgm:prSet/>
      <dgm:spPr/>
      <dgm:t>
        <a:bodyPr/>
        <a:lstStyle/>
        <a:p>
          <a:endParaRPr lang="nl-NL"/>
        </a:p>
      </dgm:t>
    </dgm:pt>
    <dgm:pt modelId="{A3C428AB-0FAA-4B62-A45A-80C6B073B440}">
      <dgm:prSet/>
      <dgm:spPr/>
      <dgm:t>
        <a:bodyPr/>
        <a:lstStyle/>
        <a:p>
          <a:endParaRPr lang="en-US"/>
        </a:p>
      </dgm:t>
    </dgm:pt>
    <dgm:pt modelId="{DEA57300-7FBE-413C-9E6F-4882CA4EA468}" type="parTrans" cxnId="{60EDEF3C-7CB5-4640-9684-B33245F49ADC}">
      <dgm:prSet/>
      <dgm:spPr/>
      <dgm:t>
        <a:bodyPr/>
        <a:lstStyle/>
        <a:p>
          <a:endParaRPr lang="nl-NL"/>
        </a:p>
      </dgm:t>
    </dgm:pt>
    <dgm:pt modelId="{74816DEC-54F4-4428-9C6A-43FD67C4869F}" type="sibTrans" cxnId="{60EDEF3C-7CB5-4640-9684-B33245F49ADC}">
      <dgm:prSet/>
      <dgm:spPr/>
      <dgm:t>
        <a:bodyPr/>
        <a:lstStyle/>
        <a:p>
          <a:endParaRPr lang="nl-NL"/>
        </a:p>
      </dgm:t>
    </dgm:pt>
    <dgm:pt modelId="{B542D599-3F40-42A7-B185-BB7BC07A70CF}" type="pres">
      <dgm:prSet presAssocID="{7D0F0CC3-33E8-4B3E-8B06-570CEABDEFC4}" presName="Name0" presStyleCnt="0">
        <dgm:presLayoutVars>
          <dgm:chMax val="1"/>
          <dgm:chPref val="1"/>
          <dgm:dir/>
          <dgm:animOne val="branch"/>
          <dgm:animLvl val="lvl"/>
        </dgm:presLayoutVars>
      </dgm:prSet>
      <dgm:spPr/>
    </dgm:pt>
    <dgm:pt modelId="{6527DF43-AED1-4BBC-98AF-A3FF475174D7}" type="pres">
      <dgm:prSet presAssocID="{611327E4-7400-443E-B824-BB34E2AA30E1}" presName="singleCycle" presStyleCnt="0"/>
      <dgm:spPr/>
    </dgm:pt>
    <dgm:pt modelId="{31E1B136-CF39-4AC7-B301-20F6703D70A5}" type="pres">
      <dgm:prSet presAssocID="{611327E4-7400-443E-B824-BB34E2AA30E1}" presName="singleCenter" presStyleLbl="node1" presStyleIdx="0" presStyleCnt="4" custScaleX="99813" custScaleY="104780">
        <dgm:presLayoutVars>
          <dgm:chMax val="7"/>
          <dgm:chPref val="7"/>
        </dgm:presLayoutVars>
      </dgm:prSet>
      <dgm:spPr/>
    </dgm:pt>
    <dgm:pt modelId="{DA6CEE80-FDA1-4A29-B4F3-B0CCB61F01D3}" type="pres">
      <dgm:prSet presAssocID="{ECDC4732-9D2A-4622-B6EF-DF62C447B395}" presName="Name56" presStyleLbl="parChTrans1D2" presStyleIdx="0" presStyleCnt="3"/>
      <dgm:spPr/>
    </dgm:pt>
    <dgm:pt modelId="{B7891972-E324-4FBD-8574-996D49457E47}" type="pres">
      <dgm:prSet presAssocID="{D553347F-6E3D-4B94-910E-94AC705DEF1C}" presName="text0" presStyleLbl="node1" presStyleIdx="1" presStyleCnt="4" custScaleX="182681" custScaleY="169715">
        <dgm:presLayoutVars>
          <dgm:bulletEnabled val="1"/>
        </dgm:presLayoutVars>
      </dgm:prSet>
      <dgm:spPr/>
    </dgm:pt>
    <dgm:pt modelId="{CA90E178-DF87-496D-969A-D7D84D24A6BF}" type="pres">
      <dgm:prSet presAssocID="{604CA41A-A477-4171-9F2A-97B92E875FB9}" presName="Name56" presStyleLbl="parChTrans1D2" presStyleIdx="1" presStyleCnt="3"/>
      <dgm:spPr/>
    </dgm:pt>
    <dgm:pt modelId="{219BA12F-7856-4E10-9ACF-A7FF837E4472}" type="pres">
      <dgm:prSet presAssocID="{D42DEE6D-5537-4F43-89A7-9BEDF714C6AD}" presName="text0" presStyleLbl="node1" presStyleIdx="2" presStyleCnt="4" custScaleX="182681" custScaleY="169715">
        <dgm:presLayoutVars>
          <dgm:bulletEnabled val="1"/>
        </dgm:presLayoutVars>
      </dgm:prSet>
      <dgm:spPr/>
    </dgm:pt>
    <dgm:pt modelId="{97040D93-60DA-4FF7-9CA1-090C1027F15B}" type="pres">
      <dgm:prSet presAssocID="{A6C77988-431E-40F9-B3DC-A854005BC127}" presName="Name56" presStyleLbl="parChTrans1D2" presStyleIdx="2" presStyleCnt="3"/>
      <dgm:spPr/>
    </dgm:pt>
    <dgm:pt modelId="{2BB6155D-BC75-4127-8F81-F65D83324F33}" type="pres">
      <dgm:prSet presAssocID="{DD76D22A-6CF1-45B0-A8F6-5325E9988D32}" presName="text0" presStyleLbl="node1" presStyleIdx="3" presStyleCnt="4" custScaleX="182681" custScaleY="169715">
        <dgm:presLayoutVars>
          <dgm:bulletEnabled val="1"/>
        </dgm:presLayoutVars>
      </dgm:prSet>
      <dgm:spPr/>
    </dgm:pt>
  </dgm:ptLst>
  <dgm:cxnLst>
    <dgm:cxn modelId="{01A39502-DEFB-4638-8450-EDF1528F6195}" srcId="{1AC042A3-39FE-46CD-B365-243F08C45526}" destId="{CC786779-2DFA-4281-8252-9C8377BD1E22}" srcOrd="1" destOrd="0" parTransId="{2CA43468-F317-4D59-8A99-4FCFDF78FA6F}" sibTransId="{2B19E071-DD37-41ED-BE30-E15855F629D8}"/>
    <dgm:cxn modelId="{247FE303-44A0-4E6E-AF4A-EEB499F6E032}" type="presOf" srcId="{A6C77988-431E-40F9-B3DC-A854005BC127}" destId="{97040D93-60DA-4FF7-9CA1-090C1027F15B}" srcOrd="0" destOrd="0" presId="urn:microsoft.com/office/officeart/2008/layout/RadialCluster"/>
    <dgm:cxn modelId="{33E5960F-C629-407F-B3DF-156A862E80CA}" srcId="{7D0F0CC3-33E8-4B3E-8B06-570CEABDEFC4}" destId="{1AC042A3-39FE-46CD-B365-243F08C45526}" srcOrd="1" destOrd="0" parTransId="{D6258630-6D8B-4768-AD2D-40E8AAA121B6}" sibTransId="{E77CF9D5-615F-4B54-BE37-65AFDEB84258}"/>
    <dgm:cxn modelId="{B9EE5610-1D70-4BB5-BE94-14326CCCF8B6}" type="presOf" srcId="{611327E4-7400-443E-B824-BB34E2AA30E1}" destId="{31E1B136-CF39-4AC7-B301-20F6703D70A5}" srcOrd="0" destOrd="0" presId="urn:microsoft.com/office/officeart/2008/layout/RadialCluster"/>
    <dgm:cxn modelId="{60EDEF3C-7CB5-4640-9684-B33245F49ADC}" srcId="{7D0F0CC3-33E8-4B3E-8B06-570CEABDEFC4}" destId="{A3C428AB-0FAA-4B62-A45A-80C6B073B440}" srcOrd="3" destOrd="0" parTransId="{DEA57300-7FBE-413C-9E6F-4882CA4EA468}" sibTransId="{74816DEC-54F4-4428-9C6A-43FD67C4869F}"/>
    <dgm:cxn modelId="{8601DF63-A0BD-4677-B247-DE142A0BE866}" type="presOf" srcId="{ECDC4732-9D2A-4622-B6EF-DF62C447B395}" destId="{DA6CEE80-FDA1-4A29-B4F3-B0CCB61F01D3}" srcOrd="0" destOrd="0" presId="urn:microsoft.com/office/officeart/2008/layout/RadialCluster"/>
    <dgm:cxn modelId="{3955114B-3FD5-48B0-80FD-86BDB89BD8AE}" srcId="{611327E4-7400-443E-B824-BB34E2AA30E1}" destId="{D42DEE6D-5537-4F43-89A7-9BEDF714C6AD}" srcOrd="1" destOrd="0" parTransId="{604CA41A-A477-4171-9F2A-97B92E875FB9}" sibTransId="{35D4C1B5-EF43-4EA3-BFB1-35D4672E1ED2}"/>
    <dgm:cxn modelId="{3DF94C6C-12BD-4018-AE52-E36730775F64}" srcId="{1AC042A3-39FE-46CD-B365-243F08C45526}" destId="{A0D187EA-187B-44B5-AC8D-E6D475CDB6E5}" srcOrd="0" destOrd="0" parTransId="{A9E7CD63-B211-434F-BBB9-4706FCF841AF}" sibTransId="{1900D12A-B68C-439E-A238-383800DC6438}"/>
    <dgm:cxn modelId="{51D3C853-EAD3-4C15-A66B-8A9BC1C89470}" type="presOf" srcId="{D553347F-6E3D-4B94-910E-94AC705DEF1C}" destId="{B7891972-E324-4FBD-8574-996D49457E47}" srcOrd="0" destOrd="0" presId="urn:microsoft.com/office/officeart/2008/layout/RadialCluster"/>
    <dgm:cxn modelId="{FD163C9C-7DEE-4D7D-BA7A-BF253C8D9A51}" srcId="{7D0F0CC3-33E8-4B3E-8B06-570CEABDEFC4}" destId="{AA4F6578-FAFB-4B73-AD6F-44F9F8416B41}" srcOrd="2" destOrd="0" parTransId="{94CD8B26-9E3E-4612-98FB-A5EEEF78672C}" sibTransId="{93E3829B-00B0-4417-A876-3D40E7216296}"/>
    <dgm:cxn modelId="{0D4108A1-DA0E-4D80-8A06-7EB452E140A9}" type="presOf" srcId="{604CA41A-A477-4171-9F2A-97B92E875FB9}" destId="{CA90E178-DF87-496D-969A-D7D84D24A6BF}" srcOrd="0" destOrd="0" presId="urn:microsoft.com/office/officeart/2008/layout/RadialCluster"/>
    <dgm:cxn modelId="{6266C4A9-C356-4DEA-ACD7-4318679C3DFF}" srcId="{611327E4-7400-443E-B824-BB34E2AA30E1}" destId="{DD76D22A-6CF1-45B0-A8F6-5325E9988D32}" srcOrd="2" destOrd="0" parTransId="{A6C77988-431E-40F9-B3DC-A854005BC127}" sibTransId="{26343A7D-DEF9-4BAC-A192-4C92FBFE86B2}"/>
    <dgm:cxn modelId="{E09A1AB5-0FAE-4746-8072-1B0FBF4777E0}" type="presOf" srcId="{7D0F0CC3-33E8-4B3E-8B06-570CEABDEFC4}" destId="{B542D599-3F40-42A7-B185-BB7BC07A70CF}" srcOrd="0" destOrd="0" presId="urn:microsoft.com/office/officeart/2008/layout/RadialCluster"/>
    <dgm:cxn modelId="{FA1175C1-73AD-47ED-9B9B-283AC0D43B39}" type="presOf" srcId="{DD76D22A-6CF1-45B0-A8F6-5325E9988D32}" destId="{2BB6155D-BC75-4127-8F81-F65D83324F33}" srcOrd="0" destOrd="0" presId="urn:microsoft.com/office/officeart/2008/layout/RadialCluster"/>
    <dgm:cxn modelId="{93DB27CB-2423-4389-B13C-32CCBBD82AC4}" srcId="{7D0F0CC3-33E8-4B3E-8B06-570CEABDEFC4}" destId="{611327E4-7400-443E-B824-BB34E2AA30E1}" srcOrd="0" destOrd="0" parTransId="{C685E65B-AF76-477D-ACF9-47F287380B9A}" sibTransId="{C775F39D-5555-40F5-ABAB-82A5C216E4E2}"/>
    <dgm:cxn modelId="{084ECDE4-9A74-48FB-B2D9-99C147BEAE4D}" srcId="{611327E4-7400-443E-B824-BB34E2AA30E1}" destId="{D553347F-6E3D-4B94-910E-94AC705DEF1C}" srcOrd="0" destOrd="0" parTransId="{ECDC4732-9D2A-4622-B6EF-DF62C447B395}" sibTransId="{12901331-B88F-4C2E-9100-DDDB279F6CBD}"/>
    <dgm:cxn modelId="{985A5AF3-981A-440D-BBCD-A5B7FDF3DFF7}" type="presOf" srcId="{D42DEE6D-5537-4F43-89A7-9BEDF714C6AD}" destId="{219BA12F-7856-4E10-9ACF-A7FF837E4472}" srcOrd="0" destOrd="0" presId="urn:microsoft.com/office/officeart/2008/layout/RadialCluster"/>
    <dgm:cxn modelId="{F47EA35E-DEA7-432C-A467-40C845E2CE6E}" type="presParOf" srcId="{B542D599-3F40-42A7-B185-BB7BC07A70CF}" destId="{6527DF43-AED1-4BBC-98AF-A3FF475174D7}" srcOrd="0" destOrd="0" presId="urn:microsoft.com/office/officeart/2008/layout/RadialCluster"/>
    <dgm:cxn modelId="{CB30139E-DBDD-47A7-A876-191073A39B9B}" type="presParOf" srcId="{6527DF43-AED1-4BBC-98AF-A3FF475174D7}" destId="{31E1B136-CF39-4AC7-B301-20F6703D70A5}" srcOrd="0" destOrd="0" presId="urn:microsoft.com/office/officeart/2008/layout/RadialCluster"/>
    <dgm:cxn modelId="{F4767EDE-014E-4AD6-987A-32191A97BBBF}" type="presParOf" srcId="{6527DF43-AED1-4BBC-98AF-A3FF475174D7}" destId="{DA6CEE80-FDA1-4A29-B4F3-B0CCB61F01D3}" srcOrd="1" destOrd="0" presId="urn:microsoft.com/office/officeart/2008/layout/RadialCluster"/>
    <dgm:cxn modelId="{0612F57A-0F14-4DD0-8F03-F7FAB0F2C045}" type="presParOf" srcId="{6527DF43-AED1-4BBC-98AF-A3FF475174D7}" destId="{B7891972-E324-4FBD-8574-996D49457E47}" srcOrd="2" destOrd="0" presId="urn:microsoft.com/office/officeart/2008/layout/RadialCluster"/>
    <dgm:cxn modelId="{42C39905-2EDD-46CD-9823-4D55572ACADA}" type="presParOf" srcId="{6527DF43-AED1-4BBC-98AF-A3FF475174D7}" destId="{CA90E178-DF87-496D-969A-D7D84D24A6BF}" srcOrd="3" destOrd="0" presId="urn:microsoft.com/office/officeart/2008/layout/RadialCluster"/>
    <dgm:cxn modelId="{31C25A75-BDDB-494E-A98F-E8649A3AC4C8}" type="presParOf" srcId="{6527DF43-AED1-4BBC-98AF-A3FF475174D7}" destId="{219BA12F-7856-4E10-9ACF-A7FF837E4472}" srcOrd="4" destOrd="0" presId="urn:microsoft.com/office/officeart/2008/layout/RadialCluster"/>
    <dgm:cxn modelId="{0714FA42-E33D-480D-8C8C-BB4DEB1D6397}" type="presParOf" srcId="{6527DF43-AED1-4BBC-98AF-A3FF475174D7}" destId="{97040D93-60DA-4FF7-9CA1-090C1027F15B}" srcOrd="5" destOrd="0" presId="urn:microsoft.com/office/officeart/2008/layout/RadialCluster"/>
    <dgm:cxn modelId="{A12533B2-6259-4269-B85E-04E39F047093}" type="presParOf" srcId="{6527DF43-AED1-4BBC-98AF-A3FF475174D7}" destId="{2BB6155D-BC75-4127-8F81-F65D83324F33}"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0F0CC3-33E8-4B3E-8B06-570CEABDEFC4}"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nl-NL"/>
        </a:p>
      </dgm:t>
    </dgm:pt>
    <dgm:pt modelId="{611327E4-7400-443E-B824-BB34E2AA30E1}">
      <dgm:prSet phldrT="[Text]"/>
      <dgm:spPr>
        <a:xfrm>
          <a:off x="4606319" y="1993192"/>
          <a:ext cx="1302960" cy="136779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Onzekerheden</a:t>
          </a:r>
        </a:p>
        <a:p>
          <a:pPr>
            <a:buNone/>
          </a:pPr>
          <a:r>
            <a:rPr lang="nl-NL" dirty="0">
              <a:solidFill>
                <a:sysClr val="window" lastClr="FFFFFF"/>
              </a:solidFill>
              <a:latin typeface="Calibri" panose="020F0502020204030204"/>
              <a:ea typeface="+mn-ea"/>
              <a:cs typeface="+mn-cs"/>
            </a:rPr>
            <a:t>&amp; Ontwikkelingen</a:t>
          </a:r>
        </a:p>
      </dgm:t>
    </dgm:pt>
    <dgm:pt modelId="{C685E65B-AF76-477D-ACF9-47F287380B9A}" type="parTrans" cxnId="{93DB27CB-2423-4389-B13C-32CCBBD82AC4}">
      <dgm:prSet/>
      <dgm:spPr/>
      <dgm:t>
        <a:bodyPr/>
        <a:lstStyle/>
        <a:p>
          <a:endParaRPr lang="nl-NL"/>
        </a:p>
      </dgm:t>
    </dgm:pt>
    <dgm:pt modelId="{C775F39D-5555-40F5-ABAB-82A5C216E4E2}" type="sibTrans" cxnId="{93DB27CB-2423-4389-B13C-32CCBBD82AC4}">
      <dgm:prSet/>
      <dgm:spPr/>
      <dgm:t>
        <a:bodyPr/>
        <a:lstStyle/>
        <a:p>
          <a:endParaRPr lang="nl-NL"/>
        </a:p>
      </dgm:t>
    </dgm:pt>
    <dgm:pt modelId="{D553347F-6E3D-4B94-910E-94AC705DEF1C}">
      <dgm:prSet phldrT="[Text]"/>
      <dgm:spPr>
        <a:xfrm>
          <a:off x="4458918" y="-70781"/>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Observaties </a:t>
          </a:r>
        </a:p>
      </dgm:t>
    </dgm:pt>
    <dgm:pt modelId="{ECDC4732-9D2A-4622-B6EF-DF62C447B395}" type="parTrans" cxnId="{084ECDE4-9A74-48FB-B2D9-99C147BEAE4D}">
      <dgm:prSet/>
      <dgm:spPr>
        <a:xfrm rot="16200000">
          <a:off x="4967992" y="1703385"/>
          <a:ext cx="579615"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12901331-B88F-4C2E-9100-DDDB279F6CBD}" type="sibTrans" cxnId="{084ECDE4-9A74-48FB-B2D9-99C147BEAE4D}">
      <dgm:prSet/>
      <dgm:spPr/>
      <dgm:t>
        <a:bodyPr/>
        <a:lstStyle/>
        <a:p>
          <a:endParaRPr lang="nl-NL"/>
        </a:p>
      </dgm:t>
    </dgm:pt>
    <dgm:pt modelId="{D42DEE6D-5537-4F43-89A7-9BEDF714C6AD}">
      <dgm:prSet phldrT="[Text]"/>
      <dgm:spPr>
        <a:xfrm>
          <a:off x="6195901"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Modellen</a:t>
          </a:r>
        </a:p>
      </dgm:t>
    </dgm:pt>
    <dgm:pt modelId="{604CA41A-A477-4171-9F2A-97B92E875FB9}" type="parTrans" cxnId="{3955114B-3FD5-48B0-80FD-86BDB89BD8AE}">
      <dgm:prSet/>
      <dgm:spPr>
        <a:xfrm rot="1800000">
          <a:off x="5887109"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35D4C1B5-EF43-4EA3-BFB1-35D4672E1ED2}" type="sibTrans" cxnId="{3955114B-3FD5-48B0-80FD-86BDB89BD8AE}">
      <dgm:prSet/>
      <dgm:spPr/>
      <dgm:t>
        <a:bodyPr/>
        <a:lstStyle/>
        <a:p>
          <a:endParaRPr lang="nl-NL"/>
        </a:p>
      </dgm:t>
    </dgm:pt>
    <dgm:pt modelId="{DD76D22A-6CF1-45B0-A8F6-5325E9988D32}">
      <dgm:prSet phldrT="[Text]"/>
      <dgm:spPr>
        <a:xfrm>
          <a:off x="2721935"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Verhaal van de kering</a:t>
          </a:r>
        </a:p>
      </dgm:t>
    </dgm:pt>
    <dgm:pt modelId="{A6C77988-431E-40F9-B3DC-A854005BC127}" type="parTrans" cxnId="{6266C4A9-C356-4DEA-ACD7-4318679C3DFF}">
      <dgm:prSet/>
      <dgm:spPr>
        <a:xfrm rot="9000000">
          <a:off x="4297528"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26343A7D-DEF9-4BAC-A192-4C92FBFE86B2}" type="sibTrans" cxnId="{6266C4A9-C356-4DEA-ACD7-4318679C3DFF}">
      <dgm:prSet/>
      <dgm:spPr/>
      <dgm:t>
        <a:bodyPr/>
        <a:lstStyle/>
        <a:p>
          <a:endParaRPr lang="nl-NL"/>
        </a:p>
      </dgm:t>
    </dgm:pt>
    <dgm:pt modelId="{1AC042A3-39FE-46CD-B365-243F08C45526}">
      <dgm:prSet/>
      <dgm:spPr/>
      <dgm:t>
        <a:bodyPr/>
        <a:lstStyle/>
        <a:p>
          <a:endParaRPr lang="en-US"/>
        </a:p>
      </dgm:t>
    </dgm:pt>
    <dgm:pt modelId="{D6258630-6D8B-4768-AD2D-40E8AAA121B6}" type="parTrans" cxnId="{33E5960F-C629-407F-B3DF-156A862E80CA}">
      <dgm:prSet/>
      <dgm:spPr/>
      <dgm:t>
        <a:bodyPr/>
        <a:lstStyle/>
        <a:p>
          <a:endParaRPr lang="nl-NL"/>
        </a:p>
      </dgm:t>
    </dgm:pt>
    <dgm:pt modelId="{E77CF9D5-615F-4B54-BE37-65AFDEB84258}" type="sibTrans" cxnId="{33E5960F-C629-407F-B3DF-156A862E80CA}">
      <dgm:prSet/>
      <dgm:spPr/>
      <dgm:t>
        <a:bodyPr/>
        <a:lstStyle/>
        <a:p>
          <a:endParaRPr lang="nl-NL"/>
        </a:p>
      </dgm:t>
    </dgm:pt>
    <dgm:pt modelId="{A0D187EA-187B-44B5-AC8D-E6D475CDB6E5}">
      <dgm:prSet/>
      <dgm:spPr/>
      <dgm:t>
        <a:bodyPr/>
        <a:lstStyle/>
        <a:p>
          <a:endParaRPr lang="en-US"/>
        </a:p>
      </dgm:t>
    </dgm:pt>
    <dgm:pt modelId="{A9E7CD63-B211-434F-BBB9-4706FCF841AF}" type="parTrans" cxnId="{3DF94C6C-12BD-4018-AE52-E36730775F64}">
      <dgm:prSet/>
      <dgm:spPr/>
      <dgm:t>
        <a:bodyPr/>
        <a:lstStyle/>
        <a:p>
          <a:endParaRPr lang="nl-NL"/>
        </a:p>
      </dgm:t>
    </dgm:pt>
    <dgm:pt modelId="{1900D12A-B68C-439E-A238-383800DC6438}" type="sibTrans" cxnId="{3DF94C6C-12BD-4018-AE52-E36730775F64}">
      <dgm:prSet/>
      <dgm:spPr/>
      <dgm:t>
        <a:bodyPr/>
        <a:lstStyle/>
        <a:p>
          <a:endParaRPr lang="nl-NL"/>
        </a:p>
      </dgm:t>
    </dgm:pt>
    <dgm:pt modelId="{CC786779-2DFA-4281-8252-9C8377BD1E22}">
      <dgm:prSet/>
      <dgm:spPr/>
      <dgm:t>
        <a:bodyPr/>
        <a:lstStyle/>
        <a:p>
          <a:endParaRPr lang="en-US"/>
        </a:p>
      </dgm:t>
    </dgm:pt>
    <dgm:pt modelId="{2CA43468-F317-4D59-8A99-4FCFDF78FA6F}" type="parTrans" cxnId="{01A39502-DEFB-4638-8450-EDF1528F6195}">
      <dgm:prSet/>
      <dgm:spPr/>
      <dgm:t>
        <a:bodyPr/>
        <a:lstStyle/>
        <a:p>
          <a:endParaRPr lang="nl-NL"/>
        </a:p>
      </dgm:t>
    </dgm:pt>
    <dgm:pt modelId="{2B19E071-DD37-41ED-BE30-E15855F629D8}" type="sibTrans" cxnId="{01A39502-DEFB-4638-8450-EDF1528F6195}">
      <dgm:prSet/>
      <dgm:spPr/>
      <dgm:t>
        <a:bodyPr/>
        <a:lstStyle/>
        <a:p>
          <a:endParaRPr lang="nl-NL"/>
        </a:p>
      </dgm:t>
    </dgm:pt>
    <dgm:pt modelId="{AA4F6578-FAFB-4B73-AD6F-44F9F8416B41}">
      <dgm:prSet/>
      <dgm:spPr/>
      <dgm:t>
        <a:bodyPr/>
        <a:lstStyle/>
        <a:p>
          <a:endParaRPr lang="en-US"/>
        </a:p>
      </dgm:t>
    </dgm:pt>
    <dgm:pt modelId="{94CD8B26-9E3E-4612-98FB-A5EEEF78672C}" type="parTrans" cxnId="{FD163C9C-7DEE-4D7D-BA7A-BF253C8D9A51}">
      <dgm:prSet/>
      <dgm:spPr/>
      <dgm:t>
        <a:bodyPr/>
        <a:lstStyle/>
        <a:p>
          <a:endParaRPr lang="nl-NL"/>
        </a:p>
      </dgm:t>
    </dgm:pt>
    <dgm:pt modelId="{93E3829B-00B0-4417-A876-3D40E7216296}" type="sibTrans" cxnId="{FD163C9C-7DEE-4D7D-BA7A-BF253C8D9A51}">
      <dgm:prSet/>
      <dgm:spPr/>
      <dgm:t>
        <a:bodyPr/>
        <a:lstStyle/>
        <a:p>
          <a:endParaRPr lang="nl-NL"/>
        </a:p>
      </dgm:t>
    </dgm:pt>
    <dgm:pt modelId="{A3C428AB-0FAA-4B62-A45A-80C6B073B440}">
      <dgm:prSet/>
      <dgm:spPr/>
      <dgm:t>
        <a:bodyPr/>
        <a:lstStyle/>
        <a:p>
          <a:endParaRPr lang="en-US"/>
        </a:p>
      </dgm:t>
    </dgm:pt>
    <dgm:pt modelId="{DEA57300-7FBE-413C-9E6F-4882CA4EA468}" type="parTrans" cxnId="{60EDEF3C-7CB5-4640-9684-B33245F49ADC}">
      <dgm:prSet/>
      <dgm:spPr/>
      <dgm:t>
        <a:bodyPr/>
        <a:lstStyle/>
        <a:p>
          <a:endParaRPr lang="nl-NL"/>
        </a:p>
      </dgm:t>
    </dgm:pt>
    <dgm:pt modelId="{74816DEC-54F4-4428-9C6A-43FD67C4869F}" type="sibTrans" cxnId="{60EDEF3C-7CB5-4640-9684-B33245F49ADC}">
      <dgm:prSet/>
      <dgm:spPr/>
      <dgm:t>
        <a:bodyPr/>
        <a:lstStyle/>
        <a:p>
          <a:endParaRPr lang="nl-NL"/>
        </a:p>
      </dgm:t>
    </dgm:pt>
    <dgm:pt modelId="{B542D599-3F40-42A7-B185-BB7BC07A70CF}" type="pres">
      <dgm:prSet presAssocID="{7D0F0CC3-33E8-4B3E-8B06-570CEABDEFC4}" presName="Name0" presStyleCnt="0">
        <dgm:presLayoutVars>
          <dgm:chMax val="1"/>
          <dgm:chPref val="1"/>
          <dgm:dir/>
          <dgm:animOne val="branch"/>
          <dgm:animLvl val="lvl"/>
        </dgm:presLayoutVars>
      </dgm:prSet>
      <dgm:spPr/>
    </dgm:pt>
    <dgm:pt modelId="{6527DF43-AED1-4BBC-98AF-A3FF475174D7}" type="pres">
      <dgm:prSet presAssocID="{611327E4-7400-443E-B824-BB34E2AA30E1}" presName="singleCycle" presStyleCnt="0"/>
      <dgm:spPr/>
    </dgm:pt>
    <dgm:pt modelId="{31E1B136-CF39-4AC7-B301-20F6703D70A5}" type="pres">
      <dgm:prSet presAssocID="{611327E4-7400-443E-B824-BB34E2AA30E1}" presName="singleCenter" presStyleLbl="node1" presStyleIdx="0" presStyleCnt="4" custScaleX="99813" custScaleY="104780">
        <dgm:presLayoutVars>
          <dgm:chMax val="7"/>
          <dgm:chPref val="7"/>
        </dgm:presLayoutVars>
      </dgm:prSet>
      <dgm:spPr/>
    </dgm:pt>
    <dgm:pt modelId="{DA6CEE80-FDA1-4A29-B4F3-B0CCB61F01D3}" type="pres">
      <dgm:prSet presAssocID="{ECDC4732-9D2A-4622-B6EF-DF62C447B395}" presName="Name56" presStyleLbl="parChTrans1D2" presStyleIdx="0" presStyleCnt="3"/>
      <dgm:spPr/>
    </dgm:pt>
    <dgm:pt modelId="{B7891972-E324-4FBD-8574-996D49457E47}" type="pres">
      <dgm:prSet presAssocID="{D553347F-6E3D-4B94-910E-94AC705DEF1C}" presName="text0" presStyleLbl="node1" presStyleIdx="1" presStyleCnt="4" custScaleX="182681" custScaleY="169715">
        <dgm:presLayoutVars>
          <dgm:bulletEnabled val="1"/>
        </dgm:presLayoutVars>
      </dgm:prSet>
      <dgm:spPr/>
    </dgm:pt>
    <dgm:pt modelId="{CA90E178-DF87-496D-969A-D7D84D24A6BF}" type="pres">
      <dgm:prSet presAssocID="{604CA41A-A477-4171-9F2A-97B92E875FB9}" presName="Name56" presStyleLbl="parChTrans1D2" presStyleIdx="1" presStyleCnt="3"/>
      <dgm:spPr/>
    </dgm:pt>
    <dgm:pt modelId="{219BA12F-7856-4E10-9ACF-A7FF837E4472}" type="pres">
      <dgm:prSet presAssocID="{D42DEE6D-5537-4F43-89A7-9BEDF714C6AD}" presName="text0" presStyleLbl="node1" presStyleIdx="2" presStyleCnt="4" custScaleX="182681" custScaleY="169715">
        <dgm:presLayoutVars>
          <dgm:bulletEnabled val="1"/>
        </dgm:presLayoutVars>
      </dgm:prSet>
      <dgm:spPr/>
    </dgm:pt>
    <dgm:pt modelId="{97040D93-60DA-4FF7-9CA1-090C1027F15B}" type="pres">
      <dgm:prSet presAssocID="{A6C77988-431E-40F9-B3DC-A854005BC127}" presName="Name56" presStyleLbl="parChTrans1D2" presStyleIdx="2" presStyleCnt="3"/>
      <dgm:spPr/>
    </dgm:pt>
    <dgm:pt modelId="{2BB6155D-BC75-4127-8F81-F65D83324F33}" type="pres">
      <dgm:prSet presAssocID="{DD76D22A-6CF1-45B0-A8F6-5325E9988D32}" presName="text0" presStyleLbl="node1" presStyleIdx="3" presStyleCnt="4" custScaleX="182681" custScaleY="169715">
        <dgm:presLayoutVars>
          <dgm:bulletEnabled val="1"/>
        </dgm:presLayoutVars>
      </dgm:prSet>
      <dgm:spPr/>
    </dgm:pt>
  </dgm:ptLst>
  <dgm:cxnLst>
    <dgm:cxn modelId="{01A39502-DEFB-4638-8450-EDF1528F6195}" srcId="{1AC042A3-39FE-46CD-B365-243F08C45526}" destId="{CC786779-2DFA-4281-8252-9C8377BD1E22}" srcOrd="1" destOrd="0" parTransId="{2CA43468-F317-4D59-8A99-4FCFDF78FA6F}" sibTransId="{2B19E071-DD37-41ED-BE30-E15855F629D8}"/>
    <dgm:cxn modelId="{247FE303-44A0-4E6E-AF4A-EEB499F6E032}" type="presOf" srcId="{A6C77988-431E-40F9-B3DC-A854005BC127}" destId="{97040D93-60DA-4FF7-9CA1-090C1027F15B}" srcOrd="0" destOrd="0" presId="urn:microsoft.com/office/officeart/2008/layout/RadialCluster"/>
    <dgm:cxn modelId="{33E5960F-C629-407F-B3DF-156A862E80CA}" srcId="{7D0F0CC3-33E8-4B3E-8B06-570CEABDEFC4}" destId="{1AC042A3-39FE-46CD-B365-243F08C45526}" srcOrd="1" destOrd="0" parTransId="{D6258630-6D8B-4768-AD2D-40E8AAA121B6}" sibTransId="{E77CF9D5-615F-4B54-BE37-65AFDEB84258}"/>
    <dgm:cxn modelId="{B9EE5610-1D70-4BB5-BE94-14326CCCF8B6}" type="presOf" srcId="{611327E4-7400-443E-B824-BB34E2AA30E1}" destId="{31E1B136-CF39-4AC7-B301-20F6703D70A5}" srcOrd="0" destOrd="0" presId="urn:microsoft.com/office/officeart/2008/layout/RadialCluster"/>
    <dgm:cxn modelId="{60EDEF3C-7CB5-4640-9684-B33245F49ADC}" srcId="{7D0F0CC3-33E8-4B3E-8B06-570CEABDEFC4}" destId="{A3C428AB-0FAA-4B62-A45A-80C6B073B440}" srcOrd="3" destOrd="0" parTransId="{DEA57300-7FBE-413C-9E6F-4882CA4EA468}" sibTransId="{74816DEC-54F4-4428-9C6A-43FD67C4869F}"/>
    <dgm:cxn modelId="{8601DF63-A0BD-4677-B247-DE142A0BE866}" type="presOf" srcId="{ECDC4732-9D2A-4622-B6EF-DF62C447B395}" destId="{DA6CEE80-FDA1-4A29-B4F3-B0CCB61F01D3}" srcOrd="0" destOrd="0" presId="urn:microsoft.com/office/officeart/2008/layout/RadialCluster"/>
    <dgm:cxn modelId="{3955114B-3FD5-48B0-80FD-86BDB89BD8AE}" srcId="{611327E4-7400-443E-B824-BB34E2AA30E1}" destId="{D42DEE6D-5537-4F43-89A7-9BEDF714C6AD}" srcOrd="1" destOrd="0" parTransId="{604CA41A-A477-4171-9F2A-97B92E875FB9}" sibTransId="{35D4C1B5-EF43-4EA3-BFB1-35D4672E1ED2}"/>
    <dgm:cxn modelId="{3DF94C6C-12BD-4018-AE52-E36730775F64}" srcId="{1AC042A3-39FE-46CD-B365-243F08C45526}" destId="{A0D187EA-187B-44B5-AC8D-E6D475CDB6E5}" srcOrd="0" destOrd="0" parTransId="{A9E7CD63-B211-434F-BBB9-4706FCF841AF}" sibTransId="{1900D12A-B68C-439E-A238-383800DC6438}"/>
    <dgm:cxn modelId="{51D3C853-EAD3-4C15-A66B-8A9BC1C89470}" type="presOf" srcId="{D553347F-6E3D-4B94-910E-94AC705DEF1C}" destId="{B7891972-E324-4FBD-8574-996D49457E47}" srcOrd="0" destOrd="0" presId="urn:microsoft.com/office/officeart/2008/layout/RadialCluster"/>
    <dgm:cxn modelId="{FD163C9C-7DEE-4D7D-BA7A-BF253C8D9A51}" srcId="{7D0F0CC3-33E8-4B3E-8B06-570CEABDEFC4}" destId="{AA4F6578-FAFB-4B73-AD6F-44F9F8416B41}" srcOrd="2" destOrd="0" parTransId="{94CD8B26-9E3E-4612-98FB-A5EEEF78672C}" sibTransId="{93E3829B-00B0-4417-A876-3D40E7216296}"/>
    <dgm:cxn modelId="{0D4108A1-DA0E-4D80-8A06-7EB452E140A9}" type="presOf" srcId="{604CA41A-A477-4171-9F2A-97B92E875FB9}" destId="{CA90E178-DF87-496D-969A-D7D84D24A6BF}" srcOrd="0" destOrd="0" presId="urn:microsoft.com/office/officeart/2008/layout/RadialCluster"/>
    <dgm:cxn modelId="{6266C4A9-C356-4DEA-ACD7-4318679C3DFF}" srcId="{611327E4-7400-443E-B824-BB34E2AA30E1}" destId="{DD76D22A-6CF1-45B0-A8F6-5325E9988D32}" srcOrd="2" destOrd="0" parTransId="{A6C77988-431E-40F9-B3DC-A854005BC127}" sibTransId="{26343A7D-DEF9-4BAC-A192-4C92FBFE86B2}"/>
    <dgm:cxn modelId="{E09A1AB5-0FAE-4746-8072-1B0FBF4777E0}" type="presOf" srcId="{7D0F0CC3-33E8-4B3E-8B06-570CEABDEFC4}" destId="{B542D599-3F40-42A7-B185-BB7BC07A70CF}" srcOrd="0" destOrd="0" presId="urn:microsoft.com/office/officeart/2008/layout/RadialCluster"/>
    <dgm:cxn modelId="{FA1175C1-73AD-47ED-9B9B-283AC0D43B39}" type="presOf" srcId="{DD76D22A-6CF1-45B0-A8F6-5325E9988D32}" destId="{2BB6155D-BC75-4127-8F81-F65D83324F33}" srcOrd="0" destOrd="0" presId="urn:microsoft.com/office/officeart/2008/layout/RadialCluster"/>
    <dgm:cxn modelId="{93DB27CB-2423-4389-B13C-32CCBBD82AC4}" srcId="{7D0F0CC3-33E8-4B3E-8B06-570CEABDEFC4}" destId="{611327E4-7400-443E-B824-BB34E2AA30E1}" srcOrd="0" destOrd="0" parTransId="{C685E65B-AF76-477D-ACF9-47F287380B9A}" sibTransId="{C775F39D-5555-40F5-ABAB-82A5C216E4E2}"/>
    <dgm:cxn modelId="{084ECDE4-9A74-48FB-B2D9-99C147BEAE4D}" srcId="{611327E4-7400-443E-B824-BB34E2AA30E1}" destId="{D553347F-6E3D-4B94-910E-94AC705DEF1C}" srcOrd="0" destOrd="0" parTransId="{ECDC4732-9D2A-4622-B6EF-DF62C447B395}" sibTransId="{12901331-B88F-4C2E-9100-DDDB279F6CBD}"/>
    <dgm:cxn modelId="{985A5AF3-981A-440D-BBCD-A5B7FDF3DFF7}" type="presOf" srcId="{D42DEE6D-5537-4F43-89A7-9BEDF714C6AD}" destId="{219BA12F-7856-4E10-9ACF-A7FF837E4472}" srcOrd="0" destOrd="0" presId="urn:microsoft.com/office/officeart/2008/layout/RadialCluster"/>
    <dgm:cxn modelId="{F47EA35E-DEA7-432C-A467-40C845E2CE6E}" type="presParOf" srcId="{B542D599-3F40-42A7-B185-BB7BC07A70CF}" destId="{6527DF43-AED1-4BBC-98AF-A3FF475174D7}" srcOrd="0" destOrd="0" presId="urn:microsoft.com/office/officeart/2008/layout/RadialCluster"/>
    <dgm:cxn modelId="{CB30139E-DBDD-47A7-A876-191073A39B9B}" type="presParOf" srcId="{6527DF43-AED1-4BBC-98AF-A3FF475174D7}" destId="{31E1B136-CF39-4AC7-B301-20F6703D70A5}" srcOrd="0" destOrd="0" presId="urn:microsoft.com/office/officeart/2008/layout/RadialCluster"/>
    <dgm:cxn modelId="{F4767EDE-014E-4AD6-987A-32191A97BBBF}" type="presParOf" srcId="{6527DF43-AED1-4BBC-98AF-A3FF475174D7}" destId="{DA6CEE80-FDA1-4A29-B4F3-B0CCB61F01D3}" srcOrd="1" destOrd="0" presId="urn:microsoft.com/office/officeart/2008/layout/RadialCluster"/>
    <dgm:cxn modelId="{0612F57A-0F14-4DD0-8F03-F7FAB0F2C045}" type="presParOf" srcId="{6527DF43-AED1-4BBC-98AF-A3FF475174D7}" destId="{B7891972-E324-4FBD-8574-996D49457E47}" srcOrd="2" destOrd="0" presId="urn:microsoft.com/office/officeart/2008/layout/RadialCluster"/>
    <dgm:cxn modelId="{42C39905-2EDD-46CD-9823-4D55572ACADA}" type="presParOf" srcId="{6527DF43-AED1-4BBC-98AF-A3FF475174D7}" destId="{CA90E178-DF87-496D-969A-D7D84D24A6BF}" srcOrd="3" destOrd="0" presId="urn:microsoft.com/office/officeart/2008/layout/RadialCluster"/>
    <dgm:cxn modelId="{31C25A75-BDDB-494E-A98F-E8649A3AC4C8}" type="presParOf" srcId="{6527DF43-AED1-4BBC-98AF-A3FF475174D7}" destId="{219BA12F-7856-4E10-9ACF-A7FF837E4472}" srcOrd="4" destOrd="0" presId="urn:microsoft.com/office/officeart/2008/layout/RadialCluster"/>
    <dgm:cxn modelId="{0714FA42-E33D-480D-8C8C-BB4DEB1D6397}" type="presParOf" srcId="{6527DF43-AED1-4BBC-98AF-A3FF475174D7}" destId="{97040D93-60DA-4FF7-9CA1-090C1027F15B}" srcOrd="5" destOrd="0" presId="urn:microsoft.com/office/officeart/2008/layout/RadialCluster"/>
    <dgm:cxn modelId="{A12533B2-6259-4269-B85E-04E39F047093}" type="presParOf" srcId="{6527DF43-AED1-4BBC-98AF-A3FF475174D7}" destId="{2BB6155D-BC75-4127-8F81-F65D83324F33}"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0F0CC3-33E8-4B3E-8B06-570CEABDEFC4}"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nl-NL"/>
        </a:p>
      </dgm:t>
    </dgm:pt>
    <dgm:pt modelId="{611327E4-7400-443E-B824-BB34E2AA30E1}">
      <dgm:prSet phldrT="[Text]"/>
      <dgm:spPr>
        <a:xfrm>
          <a:off x="4606319" y="1993192"/>
          <a:ext cx="1302960" cy="136779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Onzekerheden</a:t>
          </a:r>
        </a:p>
        <a:p>
          <a:pPr>
            <a:buNone/>
          </a:pPr>
          <a:r>
            <a:rPr lang="nl-NL" dirty="0">
              <a:solidFill>
                <a:sysClr val="window" lastClr="FFFFFF"/>
              </a:solidFill>
              <a:latin typeface="Calibri" panose="020F0502020204030204"/>
              <a:ea typeface="+mn-ea"/>
              <a:cs typeface="+mn-cs"/>
            </a:rPr>
            <a:t>&amp; Ontwikkelingen</a:t>
          </a:r>
        </a:p>
      </dgm:t>
    </dgm:pt>
    <dgm:pt modelId="{C685E65B-AF76-477D-ACF9-47F287380B9A}" type="parTrans" cxnId="{93DB27CB-2423-4389-B13C-32CCBBD82AC4}">
      <dgm:prSet/>
      <dgm:spPr/>
      <dgm:t>
        <a:bodyPr/>
        <a:lstStyle/>
        <a:p>
          <a:endParaRPr lang="nl-NL"/>
        </a:p>
      </dgm:t>
    </dgm:pt>
    <dgm:pt modelId="{C775F39D-5555-40F5-ABAB-82A5C216E4E2}" type="sibTrans" cxnId="{93DB27CB-2423-4389-B13C-32CCBBD82AC4}">
      <dgm:prSet/>
      <dgm:spPr/>
      <dgm:t>
        <a:bodyPr/>
        <a:lstStyle/>
        <a:p>
          <a:endParaRPr lang="nl-NL"/>
        </a:p>
      </dgm:t>
    </dgm:pt>
    <dgm:pt modelId="{D553347F-6E3D-4B94-910E-94AC705DEF1C}">
      <dgm:prSet phldrT="[Text]"/>
      <dgm:spPr>
        <a:xfrm>
          <a:off x="4458918" y="-70781"/>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Observaties </a:t>
          </a:r>
        </a:p>
      </dgm:t>
    </dgm:pt>
    <dgm:pt modelId="{ECDC4732-9D2A-4622-B6EF-DF62C447B395}" type="parTrans" cxnId="{084ECDE4-9A74-48FB-B2D9-99C147BEAE4D}">
      <dgm:prSet/>
      <dgm:spPr>
        <a:xfrm rot="16200000">
          <a:off x="4967992" y="1703385"/>
          <a:ext cx="579615"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12901331-B88F-4C2E-9100-DDDB279F6CBD}" type="sibTrans" cxnId="{084ECDE4-9A74-48FB-B2D9-99C147BEAE4D}">
      <dgm:prSet/>
      <dgm:spPr/>
      <dgm:t>
        <a:bodyPr/>
        <a:lstStyle/>
        <a:p>
          <a:endParaRPr lang="nl-NL"/>
        </a:p>
      </dgm:t>
    </dgm:pt>
    <dgm:pt modelId="{D42DEE6D-5537-4F43-89A7-9BEDF714C6AD}">
      <dgm:prSet phldrT="[Text]"/>
      <dgm:spPr>
        <a:xfrm>
          <a:off x="6195901"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Modellen</a:t>
          </a:r>
        </a:p>
      </dgm:t>
    </dgm:pt>
    <dgm:pt modelId="{604CA41A-A477-4171-9F2A-97B92E875FB9}" type="parTrans" cxnId="{3955114B-3FD5-48B0-80FD-86BDB89BD8AE}">
      <dgm:prSet/>
      <dgm:spPr>
        <a:xfrm rot="1800000">
          <a:off x="5887109"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35D4C1B5-EF43-4EA3-BFB1-35D4672E1ED2}" type="sibTrans" cxnId="{3955114B-3FD5-48B0-80FD-86BDB89BD8AE}">
      <dgm:prSet/>
      <dgm:spPr/>
      <dgm:t>
        <a:bodyPr/>
        <a:lstStyle/>
        <a:p>
          <a:endParaRPr lang="nl-NL"/>
        </a:p>
      </dgm:t>
    </dgm:pt>
    <dgm:pt modelId="{DD76D22A-6CF1-45B0-A8F6-5325E9988D32}">
      <dgm:prSet phldrT="[Text]"/>
      <dgm:spPr>
        <a:xfrm>
          <a:off x="2721935"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Verhaal van de kering</a:t>
          </a:r>
        </a:p>
      </dgm:t>
    </dgm:pt>
    <dgm:pt modelId="{A6C77988-431E-40F9-B3DC-A854005BC127}" type="parTrans" cxnId="{6266C4A9-C356-4DEA-ACD7-4318679C3DFF}">
      <dgm:prSet/>
      <dgm:spPr>
        <a:xfrm rot="9000000">
          <a:off x="4297528"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26343A7D-DEF9-4BAC-A192-4C92FBFE86B2}" type="sibTrans" cxnId="{6266C4A9-C356-4DEA-ACD7-4318679C3DFF}">
      <dgm:prSet/>
      <dgm:spPr/>
      <dgm:t>
        <a:bodyPr/>
        <a:lstStyle/>
        <a:p>
          <a:endParaRPr lang="nl-NL"/>
        </a:p>
      </dgm:t>
    </dgm:pt>
    <dgm:pt modelId="{1AC042A3-39FE-46CD-B365-243F08C45526}">
      <dgm:prSet/>
      <dgm:spPr/>
      <dgm:t>
        <a:bodyPr/>
        <a:lstStyle/>
        <a:p>
          <a:endParaRPr lang="en-US"/>
        </a:p>
      </dgm:t>
    </dgm:pt>
    <dgm:pt modelId="{D6258630-6D8B-4768-AD2D-40E8AAA121B6}" type="parTrans" cxnId="{33E5960F-C629-407F-B3DF-156A862E80CA}">
      <dgm:prSet/>
      <dgm:spPr/>
      <dgm:t>
        <a:bodyPr/>
        <a:lstStyle/>
        <a:p>
          <a:endParaRPr lang="nl-NL"/>
        </a:p>
      </dgm:t>
    </dgm:pt>
    <dgm:pt modelId="{E77CF9D5-615F-4B54-BE37-65AFDEB84258}" type="sibTrans" cxnId="{33E5960F-C629-407F-B3DF-156A862E80CA}">
      <dgm:prSet/>
      <dgm:spPr/>
      <dgm:t>
        <a:bodyPr/>
        <a:lstStyle/>
        <a:p>
          <a:endParaRPr lang="nl-NL"/>
        </a:p>
      </dgm:t>
    </dgm:pt>
    <dgm:pt modelId="{A0D187EA-187B-44B5-AC8D-E6D475CDB6E5}">
      <dgm:prSet/>
      <dgm:spPr/>
      <dgm:t>
        <a:bodyPr/>
        <a:lstStyle/>
        <a:p>
          <a:endParaRPr lang="en-US"/>
        </a:p>
      </dgm:t>
    </dgm:pt>
    <dgm:pt modelId="{A9E7CD63-B211-434F-BBB9-4706FCF841AF}" type="parTrans" cxnId="{3DF94C6C-12BD-4018-AE52-E36730775F64}">
      <dgm:prSet/>
      <dgm:spPr/>
      <dgm:t>
        <a:bodyPr/>
        <a:lstStyle/>
        <a:p>
          <a:endParaRPr lang="nl-NL"/>
        </a:p>
      </dgm:t>
    </dgm:pt>
    <dgm:pt modelId="{1900D12A-B68C-439E-A238-383800DC6438}" type="sibTrans" cxnId="{3DF94C6C-12BD-4018-AE52-E36730775F64}">
      <dgm:prSet/>
      <dgm:spPr/>
      <dgm:t>
        <a:bodyPr/>
        <a:lstStyle/>
        <a:p>
          <a:endParaRPr lang="nl-NL"/>
        </a:p>
      </dgm:t>
    </dgm:pt>
    <dgm:pt modelId="{CC786779-2DFA-4281-8252-9C8377BD1E22}">
      <dgm:prSet/>
      <dgm:spPr/>
      <dgm:t>
        <a:bodyPr/>
        <a:lstStyle/>
        <a:p>
          <a:endParaRPr lang="en-US"/>
        </a:p>
      </dgm:t>
    </dgm:pt>
    <dgm:pt modelId="{2CA43468-F317-4D59-8A99-4FCFDF78FA6F}" type="parTrans" cxnId="{01A39502-DEFB-4638-8450-EDF1528F6195}">
      <dgm:prSet/>
      <dgm:spPr/>
      <dgm:t>
        <a:bodyPr/>
        <a:lstStyle/>
        <a:p>
          <a:endParaRPr lang="nl-NL"/>
        </a:p>
      </dgm:t>
    </dgm:pt>
    <dgm:pt modelId="{2B19E071-DD37-41ED-BE30-E15855F629D8}" type="sibTrans" cxnId="{01A39502-DEFB-4638-8450-EDF1528F6195}">
      <dgm:prSet/>
      <dgm:spPr/>
      <dgm:t>
        <a:bodyPr/>
        <a:lstStyle/>
        <a:p>
          <a:endParaRPr lang="nl-NL"/>
        </a:p>
      </dgm:t>
    </dgm:pt>
    <dgm:pt modelId="{AA4F6578-FAFB-4B73-AD6F-44F9F8416B41}">
      <dgm:prSet/>
      <dgm:spPr/>
      <dgm:t>
        <a:bodyPr/>
        <a:lstStyle/>
        <a:p>
          <a:endParaRPr lang="en-US"/>
        </a:p>
      </dgm:t>
    </dgm:pt>
    <dgm:pt modelId="{94CD8B26-9E3E-4612-98FB-A5EEEF78672C}" type="parTrans" cxnId="{FD163C9C-7DEE-4D7D-BA7A-BF253C8D9A51}">
      <dgm:prSet/>
      <dgm:spPr/>
      <dgm:t>
        <a:bodyPr/>
        <a:lstStyle/>
        <a:p>
          <a:endParaRPr lang="nl-NL"/>
        </a:p>
      </dgm:t>
    </dgm:pt>
    <dgm:pt modelId="{93E3829B-00B0-4417-A876-3D40E7216296}" type="sibTrans" cxnId="{FD163C9C-7DEE-4D7D-BA7A-BF253C8D9A51}">
      <dgm:prSet/>
      <dgm:spPr/>
      <dgm:t>
        <a:bodyPr/>
        <a:lstStyle/>
        <a:p>
          <a:endParaRPr lang="nl-NL"/>
        </a:p>
      </dgm:t>
    </dgm:pt>
    <dgm:pt modelId="{A3C428AB-0FAA-4B62-A45A-80C6B073B440}">
      <dgm:prSet/>
      <dgm:spPr/>
      <dgm:t>
        <a:bodyPr/>
        <a:lstStyle/>
        <a:p>
          <a:endParaRPr lang="en-US"/>
        </a:p>
      </dgm:t>
    </dgm:pt>
    <dgm:pt modelId="{DEA57300-7FBE-413C-9E6F-4882CA4EA468}" type="parTrans" cxnId="{60EDEF3C-7CB5-4640-9684-B33245F49ADC}">
      <dgm:prSet/>
      <dgm:spPr/>
      <dgm:t>
        <a:bodyPr/>
        <a:lstStyle/>
        <a:p>
          <a:endParaRPr lang="nl-NL"/>
        </a:p>
      </dgm:t>
    </dgm:pt>
    <dgm:pt modelId="{74816DEC-54F4-4428-9C6A-43FD67C4869F}" type="sibTrans" cxnId="{60EDEF3C-7CB5-4640-9684-B33245F49ADC}">
      <dgm:prSet/>
      <dgm:spPr/>
      <dgm:t>
        <a:bodyPr/>
        <a:lstStyle/>
        <a:p>
          <a:endParaRPr lang="nl-NL"/>
        </a:p>
      </dgm:t>
    </dgm:pt>
    <dgm:pt modelId="{B542D599-3F40-42A7-B185-BB7BC07A70CF}" type="pres">
      <dgm:prSet presAssocID="{7D0F0CC3-33E8-4B3E-8B06-570CEABDEFC4}" presName="Name0" presStyleCnt="0">
        <dgm:presLayoutVars>
          <dgm:chMax val="1"/>
          <dgm:chPref val="1"/>
          <dgm:dir/>
          <dgm:animOne val="branch"/>
          <dgm:animLvl val="lvl"/>
        </dgm:presLayoutVars>
      </dgm:prSet>
      <dgm:spPr/>
    </dgm:pt>
    <dgm:pt modelId="{6527DF43-AED1-4BBC-98AF-A3FF475174D7}" type="pres">
      <dgm:prSet presAssocID="{611327E4-7400-443E-B824-BB34E2AA30E1}" presName="singleCycle" presStyleCnt="0"/>
      <dgm:spPr/>
    </dgm:pt>
    <dgm:pt modelId="{31E1B136-CF39-4AC7-B301-20F6703D70A5}" type="pres">
      <dgm:prSet presAssocID="{611327E4-7400-443E-B824-BB34E2AA30E1}" presName="singleCenter" presStyleLbl="node1" presStyleIdx="0" presStyleCnt="4" custScaleX="99813" custScaleY="104780">
        <dgm:presLayoutVars>
          <dgm:chMax val="7"/>
          <dgm:chPref val="7"/>
        </dgm:presLayoutVars>
      </dgm:prSet>
      <dgm:spPr/>
    </dgm:pt>
    <dgm:pt modelId="{DA6CEE80-FDA1-4A29-B4F3-B0CCB61F01D3}" type="pres">
      <dgm:prSet presAssocID="{ECDC4732-9D2A-4622-B6EF-DF62C447B395}" presName="Name56" presStyleLbl="parChTrans1D2" presStyleIdx="0" presStyleCnt="3"/>
      <dgm:spPr/>
    </dgm:pt>
    <dgm:pt modelId="{B7891972-E324-4FBD-8574-996D49457E47}" type="pres">
      <dgm:prSet presAssocID="{D553347F-6E3D-4B94-910E-94AC705DEF1C}" presName="text0" presStyleLbl="node1" presStyleIdx="1" presStyleCnt="4" custScaleX="182681" custScaleY="169715">
        <dgm:presLayoutVars>
          <dgm:bulletEnabled val="1"/>
        </dgm:presLayoutVars>
      </dgm:prSet>
      <dgm:spPr/>
    </dgm:pt>
    <dgm:pt modelId="{CA90E178-DF87-496D-969A-D7D84D24A6BF}" type="pres">
      <dgm:prSet presAssocID="{604CA41A-A477-4171-9F2A-97B92E875FB9}" presName="Name56" presStyleLbl="parChTrans1D2" presStyleIdx="1" presStyleCnt="3"/>
      <dgm:spPr/>
    </dgm:pt>
    <dgm:pt modelId="{219BA12F-7856-4E10-9ACF-A7FF837E4472}" type="pres">
      <dgm:prSet presAssocID="{D42DEE6D-5537-4F43-89A7-9BEDF714C6AD}" presName="text0" presStyleLbl="node1" presStyleIdx="2" presStyleCnt="4" custScaleX="182681" custScaleY="169715">
        <dgm:presLayoutVars>
          <dgm:bulletEnabled val="1"/>
        </dgm:presLayoutVars>
      </dgm:prSet>
      <dgm:spPr/>
    </dgm:pt>
    <dgm:pt modelId="{97040D93-60DA-4FF7-9CA1-090C1027F15B}" type="pres">
      <dgm:prSet presAssocID="{A6C77988-431E-40F9-B3DC-A854005BC127}" presName="Name56" presStyleLbl="parChTrans1D2" presStyleIdx="2" presStyleCnt="3"/>
      <dgm:spPr/>
    </dgm:pt>
    <dgm:pt modelId="{2BB6155D-BC75-4127-8F81-F65D83324F33}" type="pres">
      <dgm:prSet presAssocID="{DD76D22A-6CF1-45B0-A8F6-5325E9988D32}" presName="text0" presStyleLbl="node1" presStyleIdx="3" presStyleCnt="4" custScaleX="182681" custScaleY="169715">
        <dgm:presLayoutVars>
          <dgm:bulletEnabled val="1"/>
        </dgm:presLayoutVars>
      </dgm:prSet>
      <dgm:spPr/>
    </dgm:pt>
  </dgm:ptLst>
  <dgm:cxnLst>
    <dgm:cxn modelId="{01A39502-DEFB-4638-8450-EDF1528F6195}" srcId="{1AC042A3-39FE-46CD-B365-243F08C45526}" destId="{CC786779-2DFA-4281-8252-9C8377BD1E22}" srcOrd="1" destOrd="0" parTransId="{2CA43468-F317-4D59-8A99-4FCFDF78FA6F}" sibTransId="{2B19E071-DD37-41ED-BE30-E15855F629D8}"/>
    <dgm:cxn modelId="{247FE303-44A0-4E6E-AF4A-EEB499F6E032}" type="presOf" srcId="{A6C77988-431E-40F9-B3DC-A854005BC127}" destId="{97040D93-60DA-4FF7-9CA1-090C1027F15B}" srcOrd="0" destOrd="0" presId="urn:microsoft.com/office/officeart/2008/layout/RadialCluster"/>
    <dgm:cxn modelId="{33E5960F-C629-407F-B3DF-156A862E80CA}" srcId="{7D0F0CC3-33E8-4B3E-8B06-570CEABDEFC4}" destId="{1AC042A3-39FE-46CD-B365-243F08C45526}" srcOrd="1" destOrd="0" parTransId="{D6258630-6D8B-4768-AD2D-40E8AAA121B6}" sibTransId="{E77CF9D5-615F-4B54-BE37-65AFDEB84258}"/>
    <dgm:cxn modelId="{B9EE5610-1D70-4BB5-BE94-14326CCCF8B6}" type="presOf" srcId="{611327E4-7400-443E-B824-BB34E2AA30E1}" destId="{31E1B136-CF39-4AC7-B301-20F6703D70A5}" srcOrd="0" destOrd="0" presId="urn:microsoft.com/office/officeart/2008/layout/RadialCluster"/>
    <dgm:cxn modelId="{60EDEF3C-7CB5-4640-9684-B33245F49ADC}" srcId="{7D0F0CC3-33E8-4B3E-8B06-570CEABDEFC4}" destId="{A3C428AB-0FAA-4B62-A45A-80C6B073B440}" srcOrd="3" destOrd="0" parTransId="{DEA57300-7FBE-413C-9E6F-4882CA4EA468}" sibTransId="{74816DEC-54F4-4428-9C6A-43FD67C4869F}"/>
    <dgm:cxn modelId="{8601DF63-A0BD-4677-B247-DE142A0BE866}" type="presOf" srcId="{ECDC4732-9D2A-4622-B6EF-DF62C447B395}" destId="{DA6CEE80-FDA1-4A29-B4F3-B0CCB61F01D3}" srcOrd="0" destOrd="0" presId="urn:microsoft.com/office/officeart/2008/layout/RadialCluster"/>
    <dgm:cxn modelId="{3955114B-3FD5-48B0-80FD-86BDB89BD8AE}" srcId="{611327E4-7400-443E-B824-BB34E2AA30E1}" destId="{D42DEE6D-5537-4F43-89A7-9BEDF714C6AD}" srcOrd="1" destOrd="0" parTransId="{604CA41A-A477-4171-9F2A-97B92E875FB9}" sibTransId="{35D4C1B5-EF43-4EA3-BFB1-35D4672E1ED2}"/>
    <dgm:cxn modelId="{3DF94C6C-12BD-4018-AE52-E36730775F64}" srcId="{1AC042A3-39FE-46CD-B365-243F08C45526}" destId="{A0D187EA-187B-44B5-AC8D-E6D475CDB6E5}" srcOrd="0" destOrd="0" parTransId="{A9E7CD63-B211-434F-BBB9-4706FCF841AF}" sibTransId="{1900D12A-B68C-439E-A238-383800DC6438}"/>
    <dgm:cxn modelId="{51D3C853-EAD3-4C15-A66B-8A9BC1C89470}" type="presOf" srcId="{D553347F-6E3D-4B94-910E-94AC705DEF1C}" destId="{B7891972-E324-4FBD-8574-996D49457E47}" srcOrd="0" destOrd="0" presId="urn:microsoft.com/office/officeart/2008/layout/RadialCluster"/>
    <dgm:cxn modelId="{FD163C9C-7DEE-4D7D-BA7A-BF253C8D9A51}" srcId="{7D0F0CC3-33E8-4B3E-8B06-570CEABDEFC4}" destId="{AA4F6578-FAFB-4B73-AD6F-44F9F8416B41}" srcOrd="2" destOrd="0" parTransId="{94CD8B26-9E3E-4612-98FB-A5EEEF78672C}" sibTransId="{93E3829B-00B0-4417-A876-3D40E7216296}"/>
    <dgm:cxn modelId="{0D4108A1-DA0E-4D80-8A06-7EB452E140A9}" type="presOf" srcId="{604CA41A-A477-4171-9F2A-97B92E875FB9}" destId="{CA90E178-DF87-496D-969A-D7D84D24A6BF}" srcOrd="0" destOrd="0" presId="urn:microsoft.com/office/officeart/2008/layout/RadialCluster"/>
    <dgm:cxn modelId="{6266C4A9-C356-4DEA-ACD7-4318679C3DFF}" srcId="{611327E4-7400-443E-B824-BB34E2AA30E1}" destId="{DD76D22A-6CF1-45B0-A8F6-5325E9988D32}" srcOrd="2" destOrd="0" parTransId="{A6C77988-431E-40F9-B3DC-A854005BC127}" sibTransId="{26343A7D-DEF9-4BAC-A192-4C92FBFE86B2}"/>
    <dgm:cxn modelId="{E09A1AB5-0FAE-4746-8072-1B0FBF4777E0}" type="presOf" srcId="{7D0F0CC3-33E8-4B3E-8B06-570CEABDEFC4}" destId="{B542D599-3F40-42A7-B185-BB7BC07A70CF}" srcOrd="0" destOrd="0" presId="urn:microsoft.com/office/officeart/2008/layout/RadialCluster"/>
    <dgm:cxn modelId="{FA1175C1-73AD-47ED-9B9B-283AC0D43B39}" type="presOf" srcId="{DD76D22A-6CF1-45B0-A8F6-5325E9988D32}" destId="{2BB6155D-BC75-4127-8F81-F65D83324F33}" srcOrd="0" destOrd="0" presId="urn:microsoft.com/office/officeart/2008/layout/RadialCluster"/>
    <dgm:cxn modelId="{93DB27CB-2423-4389-B13C-32CCBBD82AC4}" srcId="{7D0F0CC3-33E8-4B3E-8B06-570CEABDEFC4}" destId="{611327E4-7400-443E-B824-BB34E2AA30E1}" srcOrd="0" destOrd="0" parTransId="{C685E65B-AF76-477D-ACF9-47F287380B9A}" sibTransId="{C775F39D-5555-40F5-ABAB-82A5C216E4E2}"/>
    <dgm:cxn modelId="{084ECDE4-9A74-48FB-B2D9-99C147BEAE4D}" srcId="{611327E4-7400-443E-B824-BB34E2AA30E1}" destId="{D553347F-6E3D-4B94-910E-94AC705DEF1C}" srcOrd="0" destOrd="0" parTransId="{ECDC4732-9D2A-4622-B6EF-DF62C447B395}" sibTransId="{12901331-B88F-4C2E-9100-DDDB279F6CBD}"/>
    <dgm:cxn modelId="{985A5AF3-981A-440D-BBCD-A5B7FDF3DFF7}" type="presOf" srcId="{D42DEE6D-5537-4F43-89A7-9BEDF714C6AD}" destId="{219BA12F-7856-4E10-9ACF-A7FF837E4472}" srcOrd="0" destOrd="0" presId="urn:microsoft.com/office/officeart/2008/layout/RadialCluster"/>
    <dgm:cxn modelId="{F47EA35E-DEA7-432C-A467-40C845E2CE6E}" type="presParOf" srcId="{B542D599-3F40-42A7-B185-BB7BC07A70CF}" destId="{6527DF43-AED1-4BBC-98AF-A3FF475174D7}" srcOrd="0" destOrd="0" presId="urn:microsoft.com/office/officeart/2008/layout/RadialCluster"/>
    <dgm:cxn modelId="{CB30139E-DBDD-47A7-A876-191073A39B9B}" type="presParOf" srcId="{6527DF43-AED1-4BBC-98AF-A3FF475174D7}" destId="{31E1B136-CF39-4AC7-B301-20F6703D70A5}" srcOrd="0" destOrd="0" presId="urn:microsoft.com/office/officeart/2008/layout/RadialCluster"/>
    <dgm:cxn modelId="{F4767EDE-014E-4AD6-987A-32191A97BBBF}" type="presParOf" srcId="{6527DF43-AED1-4BBC-98AF-A3FF475174D7}" destId="{DA6CEE80-FDA1-4A29-B4F3-B0CCB61F01D3}" srcOrd="1" destOrd="0" presId="urn:microsoft.com/office/officeart/2008/layout/RadialCluster"/>
    <dgm:cxn modelId="{0612F57A-0F14-4DD0-8F03-F7FAB0F2C045}" type="presParOf" srcId="{6527DF43-AED1-4BBC-98AF-A3FF475174D7}" destId="{B7891972-E324-4FBD-8574-996D49457E47}" srcOrd="2" destOrd="0" presId="urn:microsoft.com/office/officeart/2008/layout/RadialCluster"/>
    <dgm:cxn modelId="{42C39905-2EDD-46CD-9823-4D55572ACADA}" type="presParOf" srcId="{6527DF43-AED1-4BBC-98AF-A3FF475174D7}" destId="{CA90E178-DF87-496D-969A-D7D84D24A6BF}" srcOrd="3" destOrd="0" presId="urn:microsoft.com/office/officeart/2008/layout/RadialCluster"/>
    <dgm:cxn modelId="{31C25A75-BDDB-494E-A98F-E8649A3AC4C8}" type="presParOf" srcId="{6527DF43-AED1-4BBC-98AF-A3FF475174D7}" destId="{219BA12F-7856-4E10-9ACF-A7FF837E4472}" srcOrd="4" destOrd="0" presId="urn:microsoft.com/office/officeart/2008/layout/RadialCluster"/>
    <dgm:cxn modelId="{0714FA42-E33D-480D-8C8C-BB4DEB1D6397}" type="presParOf" srcId="{6527DF43-AED1-4BBC-98AF-A3FF475174D7}" destId="{97040D93-60DA-4FF7-9CA1-090C1027F15B}" srcOrd="5" destOrd="0" presId="urn:microsoft.com/office/officeart/2008/layout/RadialCluster"/>
    <dgm:cxn modelId="{A12533B2-6259-4269-B85E-04E39F047093}" type="presParOf" srcId="{6527DF43-AED1-4BBC-98AF-A3FF475174D7}" destId="{2BB6155D-BC75-4127-8F81-F65D83324F33}"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0F0CC3-33E8-4B3E-8B06-570CEABDEFC4}"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nl-NL"/>
        </a:p>
      </dgm:t>
    </dgm:pt>
    <dgm:pt modelId="{611327E4-7400-443E-B824-BB34E2AA30E1}">
      <dgm:prSet phldrT="[Text]"/>
      <dgm:spPr>
        <a:xfrm>
          <a:off x="4606319" y="1993192"/>
          <a:ext cx="1302960" cy="136779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Onzekerheden</a:t>
          </a:r>
        </a:p>
        <a:p>
          <a:pPr>
            <a:buNone/>
          </a:pPr>
          <a:r>
            <a:rPr lang="nl-NL" dirty="0">
              <a:solidFill>
                <a:sysClr val="window" lastClr="FFFFFF"/>
              </a:solidFill>
              <a:latin typeface="Calibri" panose="020F0502020204030204"/>
              <a:ea typeface="+mn-ea"/>
              <a:cs typeface="+mn-cs"/>
            </a:rPr>
            <a:t>&amp; Ontwikkelingen</a:t>
          </a:r>
        </a:p>
      </dgm:t>
    </dgm:pt>
    <dgm:pt modelId="{C685E65B-AF76-477D-ACF9-47F287380B9A}" type="parTrans" cxnId="{93DB27CB-2423-4389-B13C-32CCBBD82AC4}">
      <dgm:prSet/>
      <dgm:spPr/>
      <dgm:t>
        <a:bodyPr/>
        <a:lstStyle/>
        <a:p>
          <a:endParaRPr lang="nl-NL"/>
        </a:p>
      </dgm:t>
    </dgm:pt>
    <dgm:pt modelId="{C775F39D-5555-40F5-ABAB-82A5C216E4E2}" type="sibTrans" cxnId="{93DB27CB-2423-4389-B13C-32CCBBD82AC4}">
      <dgm:prSet/>
      <dgm:spPr/>
      <dgm:t>
        <a:bodyPr/>
        <a:lstStyle/>
        <a:p>
          <a:endParaRPr lang="nl-NL"/>
        </a:p>
      </dgm:t>
    </dgm:pt>
    <dgm:pt modelId="{D553347F-6E3D-4B94-910E-94AC705DEF1C}">
      <dgm:prSet phldrT="[Text]"/>
      <dgm:spPr>
        <a:xfrm>
          <a:off x="4458918" y="-70781"/>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Observaties </a:t>
          </a:r>
        </a:p>
      </dgm:t>
    </dgm:pt>
    <dgm:pt modelId="{ECDC4732-9D2A-4622-B6EF-DF62C447B395}" type="parTrans" cxnId="{084ECDE4-9A74-48FB-B2D9-99C147BEAE4D}">
      <dgm:prSet/>
      <dgm:spPr>
        <a:xfrm rot="16200000">
          <a:off x="4967992" y="1703385"/>
          <a:ext cx="579615"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12901331-B88F-4C2E-9100-DDDB279F6CBD}" type="sibTrans" cxnId="{084ECDE4-9A74-48FB-B2D9-99C147BEAE4D}">
      <dgm:prSet/>
      <dgm:spPr/>
      <dgm:t>
        <a:bodyPr/>
        <a:lstStyle/>
        <a:p>
          <a:endParaRPr lang="nl-NL"/>
        </a:p>
      </dgm:t>
    </dgm:pt>
    <dgm:pt modelId="{D42DEE6D-5537-4F43-89A7-9BEDF714C6AD}">
      <dgm:prSet phldrT="[Text]"/>
      <dgm:spPr>
        <a:xfrm>
          <a:off x="6195901"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dirty="0">
              <a:solidFill>
                <a:sysClr val="window" lastClr="FFFFFF"/>
              </a:solidFill>
              <a:latin typeface="Calibri" panose="020F0502020204030204"/>
              <a:ea typeface="+mn-ea"/>
              <a:cs typeface="+mn-cs"/>
            </a:rPr>
            <a:t>Modellen</a:t>
          </a:r>
        </a:p>
      </dgm:t>
    </dgm:pt>
    <dgm:pt modelId="{604CA41A-A477-4171-9F2A-97B92E875FB9}" type="parTrans" cxnId="{3955114B-3FD5-48B0-80FD-86BDB89BD8AE}">
      <dgm:prSet/>
      <dgm:spPr>
        <a:xfrm rot="1800000">
          <a:off x="5887109"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35D4C1B5-EF43-4EA3-BFB1-35D4672E1ED2}" type="sibTrans" cxnId="{3955114B-3FD5-48B0-80FD-86BDB89BD8AE}">
      <dgm:prSet/>
      <dgm:spPr/>
      <dgm:t>
        <a:bodyPr/>
        <a:lstStyle/>
        <a:p>
          <a:endParaRPr lang="nl-NL"/>
        </a:p>
      </dgm:t>
    </dgm:pt>
    <dgm:pt modelId="{DD76D22A-6CF1-45B0-A8F6-5325E9988D32}">
      <dgm:prSet phldrT="[Text]"/>
      <dgm:spPr>
        <a:xfrm>
          <a:off x="2721935"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nl-NL">
              <a:solidFill>
                <a:sysClr val="window" lastClr="FFFFFF"/>
              </a:solidFill>
              <a:latin typeface="Calibri" panose="020F0502020204030204"/>
              <a:ea typeface="+mn-ea"/>
              <a:cs typeface="+mn-cs"/>
            </a:rPr>
            <a:t>Verhaal van de kering</a:t>
          </a:r>
        </a:p>
      </dgm:t>
    </dgm:pt>
    <dgm:pt modelId="{A6C77988-431E-40F9-B3DC-A854005BC127}" type="parTrans" cxnId="{6266C4A9-C356-4DEA-ACD7-4318679C3DFF}">
      <dgm:prSet/>
      <dgm:spPr>
        <a:xfrm rot="9000000">
          <a:off x="4297528"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nl-NL"/>
        </a:p>
      </dgm:t>
    </dgm:pt>
    <dgm:pt modelId="{26343A7D-DEF9-4BAC-A192-4C92FBFE86B2}" type="sibTrans" cxnId="{6266C4A9-C356-4DEA-ACD7-4318679C3DFF}">
      <dgm:prSet/>
      <dgm:spPr/>
      <dgm:t>
        <a:bodyPr/>
        <a:lstStyle/>
        <a:p>
          <a:endParaRPr lang="nl-NL"/>
        </a:p>
      </dgm:t>
    </dgm:pt>
    <dgm:pt modelId="{1AC042A3-39FE-46CD-B365-243F08C45526}">
      <dgm:prSet/>
      <dgm:spPr/>
      <dgm:t>
        <a:bodyPr/>
        <a:lstStyle/>
        <a:p>
          <a:endParaRPr lang="en-US"/>
        </a:p>
      </dgm:t>
    </dgm:pt>
    <dgm:pt modelId="{D6258630-6D8B-4768-AD2D-40E8AAA121B6}" type="parTrans" cxnId="{33E5960F-C629-407F-B3DF-156A862E80CA}">
      <dgm:prSet/>
      <dgm:spPr/>
      <dgm:t>
        <a:bodyPr/>
        <a:lstStyle/>
        <a:p>
          <a:endParaRPr lang="nl-NL"/>
        </a:p>
      </dgm:t>
    </dgm:pt>
    <dgm:pt modelId="{E77CF9D5-615F-4B54-BE37-65AFDEB84258}" type="sibTrans" cxnId="{33E5960F-C629-407F-B3DF-156A862E80CA}">
      <dgm:prSet/>
      <dgm:spPr/>
      <dgm:t>
        <a:bodyPr/>
        <a:lstStyle/>
        <a:p>
          <a:endParaRPr lang="nl-NL"/>
        </a:p>
      </dgm:t>
    </dgm:pt>
    <dgm:pt modelId="{A0D187EA-187B-44B5-AC8D-E6D475CDB6E5}">
      <dgm:prSet/>
      <dgm:spPr/>
      <dgm:t>
        <a:bodyPr/>
        <a:lstStyle/>
        <a:p>
          <a:endParaRPr lang="en-US"/>
        </a:p>
      </dgm:t>
    </dgm:pt>
    <dgm:pt modelId="{A9E7CD63-B211-434F-BBB9-4706FCF841AF}" type="parTrans" cxnId="{3DF94C6C-12BD-4018-AE52-E36730775F64}">
      <dgm:prSet/>
      <dgm:spPr/>
      <dgm:t>
        <a:bodyPr/>
        <a:lstStyle/>
        <a:p>
          <a:endParaRPr lang="nl-NL"/>
        </a:p>
      </dgm:t>
    </dgm:pt>
    <dgm:pt modelId="{1900D12A-B68C-439E-A238-383800DC6438}" type="sibTrans" cxnId="{3DF94C6C-12BD-4018-AE52-E36730775F64}">
      <dgm:prSet/>
      <dgm:spPr/>
      <dgm:t>
        <a:bodyPr/>
        <a:lstStyle/>
        <a:p>
          <a:endParaRPr lang="nl-NL"/>
        </a:p>
      </dgm:t>
    </dgm:pt>
    <dgm:pt modelId="{CC786779-2DFA-4281-8252-9C8377BD1E22}">
      <dgm:prSet/>
      <dgm:spPr/>
      <dgm:t>
        <a:bodyPr/>
        <a:lstStyle/>
        <a:p>
          <a:endParaRPr lang="en-US"/>
        </a:p>
      </dgm:t>
    </dgm:pt>
    <dgm:pt modelId="{2CA43468-F317-4D59-8A99-4FCFDF78FA6F}" type="parTrans" cxnId="{01A39502-DEFB-4638-8450-EDF1528F6195}">
      <dgm:prSet/>
      <dgm:spPr/>
      <dgm:t>
        <a:bodyPr/>
        <a:lstStyle/>
        <a:p>
          <a:endParaRPr lang="nl-NL"/>
        </a:p>
      </dgm:t>
    </dgm:pt>
    <dgm:pt modelId="{2B19E071-DD37-41ED-BE30-E15855F629D8}" type="sibTrans" cxnId="{01A39502-DEFB-4638-8450-EDF1528F6195}">
      <dgm:prSet/>
      <dgm:spPr/>
      <dgm:t>
        <a:bodyPr/>
        <a:lstStyle/>
        <a:p>
          <a:endParaRPr lang="nl-NL"/>
        </a:p>
      </dgm:t>
    </dgm:pt>
    <dgm:pt modelId="{AA4F6578-FAFB-4B73-AD6F-44F9F8416B41}">
      <dgm:prSet/>
      <dgm:spPr/>
      <dgm:t>
        <a:bodyPr/>
        <a:lstStyle/>
        <a:p>
          <a:endParaRPr lang="en-US"/>
        </a:p>
      </dgm:t>
    </dgm:pt>
    <dgm:pt modelId="{94CD8B26-9E3E-4612-98FB-A5EEEF78672C}" type="parTrans" cxnId="{FD163C9C-7DEE-4D7D-BA7A-BF253C8D9A51}">
      <dgm:prSet/>
      <dgm:spPr/>
      <dgm:t>
        <a:bodyPr/>
        <a:lstStyle/>
        <a:p>
          <a:endParaRPr lang="nl-NL"/>
        </a:p>
      </dgm:t>
    </dgm:pt>
    <dgm:pt modelId="{93E3829B-00B0-4417-A876-3D40E7216296}" type="sibTrans" cxnId="{FD163C9C-7DEE-4D7D-BA7A-BF253C8D9A51}">
      <dgm:prSet/>
      <dgm:spPr/>
      <dgm:t>
        <a:bodyPr/>
        <a:lstStyle/>
        <a:p>
          <a:endParaRPr lang="nl-NL"/>
        </a:p>
      </dgm:t>
    </dgm:pt>
    <dgm:pt modelId="{A3C428AB-0FAA-4B62-A45A-80C6B073B440}">
      <dgm:prSet/>
      <dgm:spPr/>
      <dgm:t>
        <a:bodyPr/>
        <a:lstStyle/>
        <a:p>
          <a:endParaRPr lang="en-US"/>
        </a:p>
      </dgm:t>
    </dgm:pt>
    <dgm:pt modelId="{DEA57300-7FBE-413C-9E6F-4882CA4EA468}" type="parTrans" cxnId="{60EDEF3C-7CB5-4640-9684-B33245F49ADC}">
      <dgm:prSet/>
      <dgm:spPr/>
      <dgm:t>
        <a:bodyPr/>
        <a:lstStyle/>
        <a:p>
          <a:endParaRPr lang="nl-NL"/>
        </a:p>
      </dgm:t>
    </dgm:pt>
    <dgm:pt modelId="{74816DEC-54F4-4428-9C6A-43FD67C4869F}" type="sibTrans" cxnId="{60EDEF3C-7CB5-4640-9684-B33245F49ADC}">
      <dgm:prSet/>
      <dgm:spPr/>
      <dgm:t>
        <a:bodyPr/>
        <a:lstStyle/>
        <a:p>
          <a:endParaRPr lang="nl-NL"/>
        </a:p>
      </dgm:t>
    </dgm:pt>
    <dgm:pt modelId="{B542D599-3F40-42A7-B185-BB7BC07A70CF}" type="pres">
      <dgm:prSet presAssocID="{7D0F0CC3-33E8-4B3E-8B06-570CEABDEFC4}" presName="Name0" presStyleCnt="0">
        <dgm:presLayoutVars>
          <dgm:chMax val="1"/>
          <dgm:chPref val="1"/>
          <dgm:dir/>
          <dgm:animOne val="branch"/>
          <dgm:animLvl val="lvl"/>
        </dgm:presLayoutVars>
      </dgm:prSet>
      <dgm:spPr/>
    </dgm:pt>
    <dgm:pt modelId="{6527DF43-AED1-4BBC-98AF-A3FF475174D7}" type="pres">
      <dgm:prSet presAssocID="{611327E4-7400-443E-B824-BB34E2AA30E1}" presName="singleCycle" presStyleCnt="0"/>
      <dgm:spPr/>
    </dgm:pt>
    <dgm:pt modelId="{31E1B136-CF39-4AC7-B301-20F6703D70A5}" type="pres">
      <dgm:prSet presAssocID="{611327E4-7400-443E-B824-BB34E2AA30E1}" presName="singleCenter" presStyleLbl="node1" presStyleIdx="0" presStyleCnt="4" custScaleX="99813" custScaleY="104780">
        <dgm:presLayoutVars>
          <dgm:chMax val="7"/>
          <dgm:chPref val="7"/>
        </dgm:presLayoutVars>
      </dgm:prSet>
      <dgm:spPr/>
    </dgm:pt>
    <dgm:pt modelId="{DA6CEE80-FDA1-4A29-B4F3-B0CCB61F01D3}" type="pres">
      <dgm:prSet presAssocID="{ECDC4732-9D2A-4622-B6EF-DF62C447B395}" presName="Name56" presStyleLbl="parChTrans1D2" presStyleIdx="0" presStyleCnt="3"/>
      <dgm:spPr/>
    </dgm:pt>
    <dgm:pt modelId="{B7891972-E324-4FBD-8574-996D49457E47}" type="pres">
      <dgm:prSet presAssocID="{D553347F-6E3D-4B94-910E-94AC705DEF1C}" presName="text0" presStyleLbl="node1" presStyleIdx="1" presStyleCnt="4" custScaleX="182681" custScaleY="169715">
        <dgm:presLayoutVars>
          <dgm:bulletEnabled val="1"/>
        </dgm:presLayoutVars>
      </dgm:prSet>
      <dgm:spPr/>
    </dgm:pt>
    <dgm:pt modelId="{CA90E178-DF87-496D-969A-D7D84D24A6BF}" type="pres">
      <dgm:prSet presAssocID="{604CA41A-A477-4171-9F2A-97B92E875FB9}" presName="Name56" presStyleLbl="parChTrans1D2" presStyleIdx="1" presStyleCnt="3"/>
      <dgm:spPr/>
    </dgm:pt>
    <dgm:pt modelId="{219BA12F-7856-4E10-9ACF-A7FF837E4472}" type="pres">
      <dgm:prSet presAssocID="{D42DEE6D-5537-4F43-89A7-9BEDF714C6AD}" presName="text0" presStyleLbl="node1" presStyleIdx="2" presStyleCnt="4" custScaleX="182681" custScaleY="169715">
        <dgm:presLayoutVars>
          <dgm:bulletEnabled val="1"/>
        </dgm:presLayoutVars>
      </dgm:prSet>
      <dgm:spPr/>
    </dgm:pt>
    <dgm:pt modelId="{97040D93-60DA-4FF7-9CA1-090C1027F15B}" type="pres">
      <dgm:prSet presAssocID="{A6C77988-431E-40F9-B3DC-A854005BC127}" presName="Name56" presStyleLbl="parChTrans1D2" presStyleIdx="2" presStyleCnt="3"/>
      <dgm:spPr/>
    </dgm:pt>
    <dgm:pt modelId="{2BB6155D-BC75-4127-8F81-F65D83324F33}" type="pres">
      <dgm:prSet presAssocID="{DD76D22A-6CF1-45B0-A8F6-5325E9988D32}" presName="text0" presStyleLbl="node1" presStyleIdx="3" presStyleCnt="4" custScaleX="182681" custScaleY="169715">
        <dgm:presLayoutVars>
          <dgm:bulletEnabled val="1"/>
        </dgm:presLayoutVars>
      </dgm:prSet>
      <dgm:spPr/>
    </dgm:pt>
  </dgm:ptLst>
  <dgm:cxnLst>
    <dgm:cxn modelId="{01A39502-DEFB-4638-8450-EDF1528F6195}" srcId="{1AC042A3-39FE-46CD-B365-243F08C45526}" destId="{CC786779-2DFA-4281-8252-9C8377BD1E22}" srcOrd="1" destOrd="0" parTransId="{2CA43468-F317-4D59-8A99-4FCFDF78FA6F}" sibTransId="{2B19E071-DD37-41ED-BE30-E15855F629D8}"/>
    <dgm:cxn modelId="{247FE303-44A0-4E6E-AF4A-EEB499F6E032}" type="presOf" srcId="{A6C77988-431E-40F9-B3DC-A854005BC127}" destId="{97040D93-60DA-4FF7-9CA1-090C1027F15B}" srcOrd="0" destOrd="0" presId="urn:microsoft.com/office/officeart/2008/layout/RadialCluster"/>
    <dgm:cxn modelId="{33E5960F-C629-407F-B3DF-156A862E80CA}" srcId="{7D0F0CC3-33E8-4B3E-8B06-570CEABDEFC4}" destId="{1AC042A3-39FE-46CD-B365-243F08C45526}" srcOrd="1" destOrd="0" parTransId="{D6258630-6D8B-4768-AD2D-40E8AAA121B6}" sibTransId="{E77CF9D5-615F-4B54-BE37-65AFDEB84258}"/>
    <dgm:cxn modelId="{B9EE5610-1D70-4BB5-BE94-14326CCCF8B6}" type="presOf" srcId="{611327E4-7400-443E-B824-BB34E2AA30E1}" destId="{31E1B136-CF39-4AC7-B301-20F6703D70A5}" srcOrd="0" destOrd="0" presId="urn:microsoft.com/office/officeart/2008/layout/RadialCluster"/>
    <dgm:cxn modelId="{60EDEF3C-7CB5-4640-9684-B33245F49ADC}" srcId="{7D0F0CC3-33E8-4B3E-8B06-570CEABDEFC4}" destId="{A3C428AB-0FAA-4B62-A45A-80C6B073B440}" srcOrd="3" destOrd="0" parTransId="{DEA57300-7FBE-413C-9E6F-4882CA4EA468}" sibTransId="{74816DEC-54F4-4428-9C6A-43FD67C4869F}"/>
    <dgm:cxn modelId="{8601DF63-A0BD-4677-B247-DE142A0BE866}" type="presOf" srcId="{ECDC4732-9D2A-4622-B6EF-DF62C447B395}" destId="{DA6CEE80-FDA1-4A29-B4F3-B0CCB61F01D3}" srcOrd="0" destOrd="0" presId="urn:microsoft.com/office/officeart/2008/layout/RadialCluster"/>
    <dgm:cxn modelId="{3955114B-3FD5-48B0-80FD-86BDB89BD8AE}" srcId="{611327E4-7400-443E-B824-BB34E2AA30E1}" destId="{D42DEE6D-5537-4F43-89A7-9BEDF714C6AD}" srcOrd="1" destOrd="0" parTransId="{604CA41A-A477-4171-9F2A-97B92E875FB9}" sibTransId="{35D4C1B5-EF43-4EA3-BFB1-35D4672E1ED2}"/>
    <dgm:cxn modelId="{3DF94C6C-12BD-4018-AE52-E36730775F64}" srcId="{1AC042A3-39FE-46CD-B365-243F08C45526}" destId="{A0D187EA-187B-44B5-AC8D-E6D475CDB6E5}" srcOrd="0" destOrd="0" parTransId="{A9E7CD63-B211-434F-BBB9-4706FCF841AF}" sibTransId="{1900D12A-B68C-439E-A238-383800DC6438}"/>
    <dgm:cxn modelId="{51D3C853-EAD3-4C15-A66B-8A9BC1C89470}" type="presOf" srcId="{D553347F-6E3D-4B94-910E-94AC705DEF1C}" destId="{B7891972-E324-4FBD-8574-996D49457E47}" srcOrd="0" destOrd="0" presId="urn:microsoft.com/office/officeart/2008/layout/RadialCluster"/>
    <dgm:cxn modelId="{FD163C9C-7DEE-4D7D-BA7A-BF253C8D9A51}" srcId="{7D0F0CC3-33E8-4B3E-8B06-570CEABDEFC4}" destId="{AA4F6578-FAFB-4B73-AD6F-44F9F8416B41}" srcOrd="2" destOrd="0" parTransId="{94CD8B26-9E3E-4612-98FB-A5EEEF78672C}" sibTransId="{93E3829B-00B0-4417-A876-3D40E7216296}"/>
    <dgm:cxn modelId="{0D4108A1-DA0E-4D80-8A06-7EB452E140A9}" type="presOf" srcId="{604CA41A-A477-4171-9F2A-97B92E875FB9}" destId="{CA90E178-DF87-496D-969A-D7D84D24A6BF}" srcOrd="0" destOrd="0" presId="urn:microsoft.com/office/officeart/2008/layout/RadialCluster"/>
    <dgm:cxn modelId="{6266C4A9-C356-4DEA-ACD7-4318679C3DFF}" srcId="{611327E4-7400-443E-B824-BB34E2AA30E1}" destId="{DD76D22A-6CF1-45B0-A8F6-5325E9988D32}" srcOrd="2" destOrd="0" parTransId="{A6C77988-431E-40F9-B3DC-A854005BC127}" sibTransId="{26343A7D-DEF9-4BAC-A192-4C92FBFE86B2}"/>
    <dgm:cxn modelId="{E09A1AB5-0FAE-4746-8072-1B0FBF4777E0}" type="presOf" srcId="{7D0F0CC3-33E8-4B3E-8B06-570CEABDEFC4}" destId="{B542D599-3F40-42A7-B185-BB7BC07A70CF}" srcOrd="0" destOrd="0" presId="urn:microsoft.com/office/officeart/2008/layout/RadialCluster"/>
    <dgm:cxn modelId="{FA1175C1-73AD-47ED-9B9B-283AC0D43B39}" type="presOf" srcId="{DD76D22A-6CF1-45B0-A8F6-5325E9988D32}" destId="{2BB6155D-BC75-4127-8F81-F65D83324F33}" srcOrd="0" destOrd="0" presId="urn:microsoft.com/office/officeart/2008/layout/RadialCluster"/>
    <dgm:cxn modelId="{93DB27CB-2423-4389-B13C-32CCBBD82AC4}" srcId="{7D0F0CC3-33E8-4B3E-8B06-570CEABDEFC4}" destId="{611327E4-7400-443E-B824-BB34E2AA30E1}" srcOrd="0" destOrd="0" parTransId="{C685E65B-AF76-477D-ACF9-47F287380B9A}" sibTransId="{C775F39D-5555-40F5-ABAB-82A5C216E4E2}"/>
    <dgm:cxn modelId="{084ECDE4-9A74-48FB-B2D9-99C147BEAE4D}" srcId="{611327E4-7400-443E-B824-BB34E2AA30E1}" destId="{D553347F-6E3D-4B94-910E-94AC705DEF1C}" srcOrd="0" destOrd="0" parTransId="{ECDC4732-9D2A-4622-B6EF-DF62C447B395}" sibTransId="{12901331-B88F-4C2E-9100-DDDB279F6CBD}"/>
    <dgm:cxn modelId="{985A5AF3-981A-440D-BBCD-A5B7FDF3DFF7}" type="presOf" srcId="{D42DEE6D-5537-4F43-89A7-9BEDF714C6AD}" destId="{219BA12F-7856-4E10-9ACF-A7FF837E4472}" srcOrd="0" destOrd="0" presId="urn:microsoft.com/office/officeart/2008/layout/RadialCluster"/>
    <dgm:cxn modelId="{F47EA35E-DEA7-432C-A467-40C845E2CE6E}" type="presParOf" srcId="{B542D599-3F40-42A7-B185-BB7BC07A70CF}" destId="{6527DF43-AED1-4BBC-98AF-A3FF475174D7}" srcOrd="0" destOrd="0" presId="urn:microsoft.com/office/officeart/2008/layout/RadialCluster"/>
    <dgm:cxn modelId="{CB30139E-DBDD-47A7-A876-191073A39B9B}" type="presParOf" srcId="{6527DF43-AED1-4BBC-98AF-A3FF475174D7}" destId="{31E1B136-CF39-4AC7-B301-20F6703D70A5}" srcOrd="0" destOrd="0" presId="urn:microsoft.com/office/officeart/2008/layout/RadialCluster"/>
    <dgm:cxn modelId="{F4767EDE-014E-4AD6-987A-32191A97BBBF}" type="presParOf" srcId="{6527DF43-AED1-4BBC-98AF-A3FF475174D7}" destId="{DA6CEE80-FDA1-4A29-B4F3-B0CCB61F01D3}" srcOrd="1" destOrd="0" presId="urn:microsoft.com/office/officeart/2008/layout/RadialCluster"/>
    <dgm:cxn modelId="{0612F57A-0F14-4DD0-8F03-F7FAB0F2C045}" type="presParOf" srcId="{6527DF43-AED1-4BBC-98AF-A3FF475174D7}" destId="{B7891972-E324-4FBD-8574-996D49457E47}" srcOrd="2" destOrd="0" presId="urn:microsoft.com/office/officeart/2008/layout/RadialCluster"/>
    <dgm:cxn modelId="{42C39905-2EDD-46CD-9823-4D55572ACADA}" type="presParOf" srcId="{6527DF43-AED1-4BBC-98AF-A3FF475174D7}" destId="{CA90E178-DF87-496D-969A-D7D84D24A6BF}" srcOrd="3" destOrd="0" presId="urn:microsoft.com/office/officeart/2008/layout/RadialCluster"/>
    <dgm:cxn modelId="{31C25A75-BDDB-494E-A98F-E8649A3AC4C8}" type="presParOf" srcId="{6527DF43-AED1-4BBC-98AF-A3FF475174D7}" destId="{219BA12F-7856-4E10-9ACF-A7FF837E4472}" srcOrd="4" destOrd="0" presId="urn:microsoft.com/office/officeart/2008/layout/RadialCluster"/>
    <dgm:cxn modelId="{0714FA42-E33D-480D-8C8C-BB4DEB1D6397}" type="presParOf" srcId="{6527DF43-AED1-4BBC-98AF-A3FF475174D7}" destId="{97040D93-60DA-4FF7-9CA1-090C1027F15B}" srcOrd="5" destOrd="0" presId="urn:microsoft.com/office/officeart/2008/layout/RadialCluster"/>
    <dgm:cxn modelId="{A12533B2-6259-4269-B85E-04E39F047093}" type="presParOf" srcId="{6527DF43-AED1-4BBC-98AF-A3FF475174D7}" destId="{2BB6155D-BC75-4127-8F81-F65D83324F33}"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1B136-CF39-4AC7-B301-20F6703D70A5}">
      <dsp:nvSpPr>
        <dsp:cNvPr id="0" name=""/>
        <dsp:cNvSpPr/>
      </dsp:nvSpPr>
      <dsp:spPr>
        <a:xfrm>
          <a:off x="4606319" y="1993192"/>
          <a:ext cx="1302960" cy="136779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nl-NL" sz="1300" kern="1200" dirty="0">
              <a:solidFill>
                <a:sysClr val="window" lastClr="FFFFFF"/>
              </a:solidFill>
              <a:latin typeface="Calibri" panose="020F0502020204030204"/>
              <a:ea typeface="+mn-ea"/>
              <a:cs typeface="+mn-cs"/>
            </a:rPr>
            <a:t>Onzekerheden</a:t>
          </a:r>
        </a:p>
        <a:p>
          <a:pPr marL="0" lvl="0" indent="0" algn="ctr" defTabSz="577850">
            <a:lnSpc>
              <a:spcPct val="90000"/>
            </a:lnSpc>
            <a:spcBef>
              <a:spcPct val="0"/>
            </a:spcBef>
            <a:spcAft>
              <a:spcPct val="35000"/>
            </a:spcAft>
            <a:buNone/>
          </a:pPr>
          <a:r>
            <a:rPr lang="nl-NL" sz="1300" kern="1200" dirty="0">
              <a:solidFill>
                <a:sysClr val="window" lastClr="FFFFFF"/>
              </a:solidFill>
              <a:latin typeface="Calibri" panose="020F0502020204030204"/>
              <a:ea typeface="+mn-ea"/>
              <a:cs typeface="+mn-cs"/>
            </a:rPr>
            <a:t>&amp; Ontwikkelingen</a:t>
          </a:r>
        </a:p>
      </dsp:txBody>
      <dsp:txXfrm>
        <a:off x="4669924" y="2056797"/>
        <a:ext cx="1175750" cy="1240589"/>
      </dsp:txXfrm>
    </dsp:sp>
    <dsp:sp modelId="{DA6CEE80-FDA1-4A29-B4F3-B0CCB61F01D3}">
      <dsp:nvSpPr>
        <dsp:cNvPr id="0" name=""/>
        <dsp:cNvSpPr/>
      </dsp:nvSpPr>
      <dsp:spPr>
        <a:xfrm rot="16200000">
          <a:off x="4967992" y="1703385"/>
          <a:ext cx="579615"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7891972-E324-4FBD-8574-996D49457E47}">
      <dsp:nvSpPr>
        <dsp:cNvPr id="0" name=""/>
        <dsp:cNvSpPr/>
      </dsp:nvSpPr>
      <dsp:spPr>
        <a:xfrm>
          <a:off x="4458918" y="-70781"/>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r>
            <a:rPr lang="nl-NL" sz="2200" kern="1200">
              <a:solidFill>
                <a:sysClr val="window" lastClr="FFFFFF"/>
              </a:solidFill>
              <a:latin typeface="Calibri" panose="020F0502020204030204"/>
              <a:ea typeface="+mn-ea"/>
              <a:cs typeface="+mn-cs"/>
            </a:rPr>
            <a:t>Observaties </a:t>
          </a:r>
        </a:p>
      </dsp:txBody>
      <dsp:txXfrm>
        <a:off x="4531378" y="1679"/>
        <a:ext cx="1452842" cy="1339439"/>
      </dsp:txXfrm>
    </dsp:sp>
    <dsp:sp modelId="{CA90E178-DF87-496D-969A-D7D84D24A6BF}">
      <dsp:nvSpPr>
        <dsp:cNvPr id="0" name=""/>
        <dsp:cNvSpPr/>
      </dsp:nvSpPr>
      <dsp:spPr>
        <a:xfrm rot="1800000">
          <a:off x="5887109"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19BA12F-7856-4E10-9ACF-A7FF837E4472}">
      <dsp:nvSpPr>
        <dsp:cNvPr id="0" name=""/>
        <dsp:cNvSpPr/>
      </dsp:nvSpPr>
      <dsp:spPr>
        <a:xfrm>
          <a:off x="6195901"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nl-NL" sz="2600" kern="1200" dirty="0">
              <a:solidFill>
                <a:sysClr val="window" lastClr="FFFFFF"/>
              </a:solidFill>
              <a:latin typeface="Calibri" panose="020F0502020204030204"/>
              <a:ea typeface="+mn-ea"/>
              <a:cs typeface="+mn-cs"/>
            </a:rPr>
            <a:t>Modellen</a:t>
          </a:r>
        </a:p>
      </dsp:txBody>
      <dsp:txXfrm>
        <a:off x="6268361" y="3010220"/>
        <a:ext cx="1452842" cy="1339439"/>
      </dsp:txXfrm>
    </dsp:sp>
    <dsp:sp modelId="{97040D93-60DA-4FF7-9CA1-090C1027F15B}">
      <dsp:nvSpPr>
        <dsp:cNvPr id="0" name=""/>
        <dsp:cNvSpPr/>
      </dsp:nvSpPr>
      <dsp:spPr>
        <a:xfrm rot="9000000">
          <a:off x="4297528" y="3135965"/>
          <a:ext cx="330961"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BB6155D-BC75-4127-8F81-F65D83324F33}">
      <dsp:nvSpPr>
        <dsp:cNvPr id="0" name=""/>
        <dsp:cNvSpPr/>
      </dsp:nvSpPr>
      <dsp:spPr>
        <a:xfrm>
          <a:off x="2721935" y="2937760"/>
          <a:ext cx="1597762" cy="1484359"/>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nl-NL" sz="2800" kern="1200">
              <a:solidFill>
                <a:sysClr val="window" lastClr="FFFFFF"/>
              </a:solidFill>
              <a:latin typeface="Calibri" panose="020F0502020204030204"/>
              <a:ea typeface="+mn-ea"/>
              <a:cs typeface="+mn-cs"/>
            </a:rPr>
            <a:t>Verhaal van de kering</a:t>
          </a:r>
        </a:p>
      </dsp:txBody>
      <dsp:txXfrm>
        <a:off x="2794395" y="3010220"/>
        <a:ext cx="1452842" cy="1339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1B136-CF39-4AC7-B301-20F6703D70A5}">
      <dsp:nvSpPr>
        <dsp:cNvPr id="0" name=""/>
        <dsp:cNvSpPr/>
      </dsp:nvSpPr>
      <dsp:spPr>
        <a:xfrm>
          <a:off x="1847505" y="798804"/>
          <a:ext cx="522182" cy="548168"/>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Onzekerheden</a:t>
          </a:r>
        </a:p>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&amp; Ontwikkelingen</a:t>
          </a:r>
        </a:p>
      </dsp:txBody>
      <dsp:txXfrm>
        <a:off x="1872996" y="824295"/>
        <a:ext cx="471200" cy="497186"/>
      </dsp:txXfrm>
    </dsp:sp>
    <dsp:sp modelId="{DA6CEE80-FDA1-4A29-B4F3-B0CCB61F01D3}">
      <dsp:nvSpPr>
        <dsp:cNvPr id="0" name=""/>
        <dsp:cNvSpPr/>
      </dsp:nvSpPr>
      <dsp:spPr>
        <a:xfrm rot="16200000">
          <a:off x="1992451" y="682659"/>
          <a:ext cx="232290"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7891972-E324-4FBD-8574-996D49457E47}">
      <dsp:nvSpPr>
        <dsp:cNvPr id="0" name=""/>
        <dsp:cNvSpPr/>
      </dsp:nvSpPr>
      <dsp:spPr>
        <a:xfrm>
          <a:off x="1788432" y="-28367"/>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355600">
            <a:lnSpc>
              <a:spcPct val="90000"/>
            </a:lnSpc>
            <a:spcBef>
              <a:spcPct val="0"/>
            </a:spcBef>
            <a:spcAft>
              <a:spcPct val="35000"/>
            </a:spcAft>
            <a:buNone/>
          </a:pPr>
          <a:r>
            <a:rPr lang="nl-NL" sz="800" kern="1200">
              <a:solidFill>
                <a:sysClr val="window" lastClr="FFFFFF"/>
              </a:solidFill>
              <a:latin typeface="Calibri" panose="020F0502020204030204"/>
              <a:ea typeface="+mn-ea"/>
              <a:cs typeface="+mn-cs"/>
            </a:rPr>
            <a:t>Observaties </a:t>
          </a:r>
        </a:p>
      </dsp:txBody>
      <dsp:txXfrm>
        <a:off x="1817472" y="673"/>
        <a:ext cx="582249" cy="536801"/>
      </dsp:txXfrm>
    </dsp:sp>
    <dsp:sp modelId="{CA90E178-DF87-496D-969A-D7D84D24A6BF}">
      <dsp:nvSpPr>
        <dsp:cNvPr id="0" name=""/>
        <dsp:cNvSpPr/>
      </dsp:nvSpPr>
      <dsp:spPr>
        <a:xfrm rot="1800000">
          <a:off x="2360803"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19BA12F-7856-4E10-9ACF-A7FF837E4472}">
      <dsp:nvSpPr>
        <dsp:cNvPr id="0" name=""/>
        <dsp:cNvSpPr/>
      </dsp:nvSpPr>
      <dsp:spPr>
        <a:xfrm>
          <a:off x="2484556"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444500">
            <a:lnSpc>
              <a:spcPct val="90000"/>
            </a:lnSpc>
            <a:spcBef>
              <a:spcPct val="0"/>
            </a:spcBef>
            <a:spcAft>
              <a:spcPct val="35000"/>
            </a:spcAft>
            <a:buNone/>
          </a:pPr>
          <a:r>
            <a:rPr lang="nl-NL" sz="1000" kern="1200" dirty="0">
              <a:solidFill>
                <a:sysClr val="window" lastClr="FFFFFF"/>
              </a:solidFill>
              <a:latin typeface="Calibri" panose="020F0502020204030204"/>
              <a:ea typeface="+mn-ea"/>
              <a:cs typeface="+mn-cs"/>
            </a:rPr>
            <a:t>Modellen</a:t>
          </a:r>
        </a:p>
      </dsp:txBody>
      <dsp:txXfrm>
        <a:off x="2513596" y="1206395"/>
        <a:ext cx="582249" cy="536801"/>
      </dsp:txXfrm>
    </dsp:sp>
    <dsp:sp modelId="{97040D93-60DA-4FF7-9CA1-090C1027F15B}">
      <dsp:nvSpPr>
        <dsp:cNvPr id="0" name=""/>
        <dsp:cNvSpPr/>
      </dsp:nvSpPr>
      <dsp:spPr>
        <a:xfrm rot="9000000">
          <a:off x="1723752"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BB6155D-BC75-4127-8F81-F65D83324F33}">
      <dsp:nvSpPr>
        <dsp:cNvPr id="0" name=""/>
        <dsp:cNvSpPr/>
      </dsp:nvSpPr>
      <dsp:spPr>
        <a:xfrm>
          <a:off x="1092307"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nl-NL" sz="1100" kern="1200">
              <a:solidFill>
                <a:sysClr val="window" lastClr="FFFFFF"/>
              </a:solidFill>
              <a:latin typeface="Calibri" panose="020F0502020204030204"/>
              <a:ea typeface="+mn-ea"/>
              <a:cs typeface="+mn-cs"/>
            </a:rPr>
            <a:t>Verhaal van de kering</a:t>
          </a:r>
        </a:p>
      </dsp:txBody>
      <dsp:txXfrm>
        <a:off x="1121347" y="1206395"/>
        <a:ext cx="582249" cy="5368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1B136-CF39-4AC7-B301-20F6703D70A5}">
      <dsp:nvSpPr>
        <dsp:cNvPr id="0" name=""/>
        <dsp:cNvSpPr/>
      </dsp:nvSpPr>
      <dsp:spPr>
        <a:xfrm>
          <a:off x="1847505" y="798804"/>
          <a:ext cx="522182" cy="548168"/>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Onzekerheden</a:t>
          </a:r>
        </a:p>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&amp; Ontwikkelingen</a:t>
          </a:r>
        </a:p>
      </dsp:txBody>
      <dsp:txXfrm>
        <a:off x="1872996" y="824295"/>
        <a:ext cx="471200" cy="497186"/>
      </dsp:txXfrm>
    </dsp:sp>
    <dsp:sp modelId="{DA6CEE80-FDA1-4A29-B4F3-B0CCB61F01D3}">
      <dsp:nvSpPr>
        <dsp:cNvPr id="0" name=""/>
        <dsp:cNvSpPr/>
      </dsp:nvSpPr>
      <dsp:spPr>
        <a:xfrm rot="16200000">
          <a:off x="1992451" y="682659"/>
          <a:ext cx="232290"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7891972-E324-4FBD-8574-996D49457E47}">
      <dsp:nvSpPr>
        <dsp:cNvPr id="0" name=""/>
        <dsp:cNvSpPr/>
      </dsp:nvSpPr>
      <dsp:spPr>
        <a:xfrm>
          <a:off x="1788432" y="-28367"/>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355600">
            <a:lnSpc>
              <a:spcPct val="90000"/>
            </a:lnSpc>
            <a:spcBef>
              <a:spcPct val="0"/>
            </a:spcBef>
            <a:spcAft>
              <a:spcPct val="35000"/>
            </a:spcAft>
            <a:buNone/>
          </a:pPr>
          <a:r>
            <a:rPr lang="nl-NL" sz="800" kern="1200">
              <a:solidFill>
                <a:sysClr val="window" lastClr="FFFFFF"/>
              </a:solidFill>
              <a:latin typeface="Calibri" panose="020F0502020204030204"/>
              <a:ea typeface="+mn-ea"/>
              <a:cs typeface="+mn-cs"/>
            </a:rPr>
            <a:t>Observaties </a:t>
          </a:r>
        </a:p>
      </dsp:txBody>
      <dsp:txXfrm>
        <a:off x="1817472" y="673"/>
        <a:ext cx="582249" cy="536801"/>
      </dsp:txXfrm>
    </dsp:sp>
    <dsp:sp modelId="{CA90E178-DF87-496D-969A-D7D84D24A6BF}">
      <dsp:nvSpPr>
        <dsp:cNvPr id="0" name=""/>
        <dsp:cNvSpPr/>
      </dsp:nvSpPr>
      <dsp:spPr>
        <a:xfrm rot="1800000">
          <a:off x="2360803"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19BA12F-7856-4E10-9ACF-A7FF837E4472}">
      <dsp:nvSpPr>
        <dsp:cNvPr id="0" name=""/>
        <dsp:cNvSpPr/>
      </dsp:nvSpPr>
      <dsp:spPr>
        <a:xfrm>
          <a:off x="2484556"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444500">
            <a:lnSpc>
              <a:spcPct val="90000"/>
            </a:lnSpc>
            <a:spcBef>
              <a:spcPct val="0"/>
            </a:spcBef>
            <a:spcAft>
              <a:spcPct val="35000"/>
            </a:spcAft>
            <a:buNone/>
          </a:pPr>
          <a:r>
            <a:rPr lang="nl-NL" sz="1000" kern="1200" dirty="0">
              <a:solidFill>
                <a:sysClr val="window" lastClr="FFFFFF"/>
              </a:solidFill>
              <a:latin typeface="Calibri" panose="020F0502020204030204"/>
              <a:ea typeface="+mn-ea"/>
              <a:cs typeface="+mn-cs"/>
            </a:rPr>
            <a:t>Modellen</a:t>
          </a:r>
        </a:p>
      </dsp:txBody>
      <dsp:txXfrm>
        <a:off x="2513596" y="1206395"/>
        <a:ext cx="582249" cy="536801"/>
      </dsp:txXfrm>
    </dsp:sp>
    <dsp:sp modelId="{97040D93-60DA-4FF7-9CA1-090C1027F15B}">
      <dsp:nvSpPr>
        <dsp:cNvPr id="0" name=""/>
        <dsp:cNvSpPr/>
      </dsp:nvSpPr>
      <dsp:spPr>
        <a:xfrm rot="9000000">
          <a:off x="1723752"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BB6155D-BC75-4127-8F81-F65D83324F33}">
      <dsp:nvSpPr>
        <dsp:cNvPr id="0" name=""/>
        <dsp:cNvSpPr/>
      </dsp:nvSpPr>
      <dsp:spPr>
        <a:xfrm>
          <a:off x="1092307"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nl-NL" sz="1100" kern="1200">
              <a:solidFill>
                <a:sysClr val="window" lastClr="FFFFFF"/>
              </a:solidFill>
              <a:latin typeface="Calibri" panose="020F0502020204030204"/>
              <a:ea typeface="+mn-ea"/>
              <a:cs typeface="+mn-cs"/>
            </a:rPr>
            <a:t>Verhaal van de kering</a:t>
          </a:r>
        </a:p>
      </dsp:txBody>
      <dsp:txXfrm>
        <a:off x="1121347" y="1206395"/>
        <a:ext cx="582249" cy="5368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1B136-CF39-4AC7-B301-20F6703D70A5}">
      <dsp:nvSpPr>
        <dsp:cNvPr id="0" name=""/>
        <dsp:cNvSpPr/>
      </dsp:nvSpPr>
      <dsp:spPr>
        <a:xfrm>
          <a:off x="1847505" y="798804"/>
          <a:ext cx="522182" cy="548168"/>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Onzekerheden</a:t>
          </a:r>
        </a:p>
        <a:p>
          <a:pPr marL="0" lvl="0" indent="0" algn="ctr" defTabSz="222250">
            <a:lnSpc>
              <a:spcPct val="90000"/>
            </a:lnSpc>
            <a:spcBef>
              <a:spcPct val="0"/>
            </a:spcBef>
            <a:spcAft>
              <a:spcPct val="35000"/>
            </a:spcAft>
            <a:buNone/>
          </a:pPr>
          <a:r>
            <a:rPr lang="nl-NL" sz="500" kern="1200" dirty="0">
              <a:solidFill>
                <a:sysClr val="window" lastClr="FFFFFF"/>
              </a:solidFill>
              <a:latin typeface="Calibri" panose="020F0502020204030204"/>
              <a:ea typeface="+mn-ea"/>
              <a:cs typeface="+mn-cs"/>
            </a:rPr>
            <a:t>&amp; Ontwikkelingen</a:t>
          </a:r>
        </a:p>
      </dsp:txBody>
      <dsp:txXfrm>
        <a:off x="1872996" y="824295"/>
        <a:ext cx="471200" cy="497186"/>
      </dsp:txXfrm>
    </dsp:sp>
    <dsp:sp modelId="{DA6CEE80-FDA1-4A29-B4F3-B0CCB61F01D3}">
      <dsp:nvSpPr>
        <dsp:cNvPr id="0" name=""/>
        <dsp:cNvSpPr/>
      </dsp:nvSpPr>
      <dsp:spPr>
        <a:xfrm rot="16200000">
          <a:off x="1992451" y="682659"/>
          <a:ext cx="232290" cy="0"/>
        </a:xfrm>
        <a:custGeom>
          <a:avLst/>
          <a:gdLst/>
          <a:ahLst/>
          <a:cxnLst/>
          <a:rect l="0" t="0" r="0" b="0"/>
          <a:pathLst>
            <a:path>
              <a:moveTo>
                <a:pt x="0" y="0"/>
              </a:moveTo>
              <a:lnTo>
                <a:pt x="579615"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7891972-E324-4FBD-8574-996D49457E47}">
      <dsp:nvSpPr>
        <dsp:cNvPr id="0" name=""/>
        <dsp:cNvSpPr/>
      </dsp:nvSpPr>
      <dsp:spPr>
        <a:xfrm>
          <a:off x="1788432" y="-28367"/>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355600">
            <a:lnSpc>
              <a:spcPct val="90000"/>
            </a:lnSpc>
            <a:spcBef>
              <a:spcPct val="0"/>
            </a:spcBef>
            <a:spcAft>
              <a:spcPct val="35000"/>
            </a:spcAft>
            <a:buNone/>
          </a:pPr>
          <a:r>
            <a:rPr lang="nl-NL" sz="800" kern="1200">
              <a:solidFill>
                <a:sysClr val="window" lastClr="FFFFFF"/>
              </a:solidFill>
              <a:latin typeface="Calibri" panose="020F0502020204030204"/>
              <a:ea typeface="+mn-ea"/>
              <a:cs typeface="+mn-cs"/>
            </a:rPr>
            <a:t>Observaties </a:t>
          </a:r>
        </a:p>
      </dsp:txBody>
      <dsp:txXfrm>
        <a:off x="1817472" y="673"/>
        <a:ext cx="582249" cy="536801"/>
      </dsp:txXfrm>
    </dsp:sp>
    <dsp:sp modelId="{CA90E178-DF87-496D-969A-D7D84D24A6BF}">
      <dsp:nvSpPr>
        <dsp:cNvPr id="0" name=""/>
        <dsp:cNvSpPr/>
      </dsp:nvSpPr>
      <dsp:spPr>
        <a:xfrm rot="1800000">
          <a:off x="2360803"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19BA12F-7856-4E10-9ACF-A7FF837E4472}">
      <dsp:nvSpPr>
        <dsp:cNvPr id="0" name=""/>
        <dsp:cNvSpPr/>
      </dsp:nvSpPr>
      <dsp:spPr>
        <a:xfrm>
          <a:off x="2484556"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444500">
            <a:lnSpc>
              <a:spcPct val="90000"/>
            </a:lnSpc>
            <a:spcBef>
              <a:spcPct val="0"/>
            </a:spcBef>
            <a:spcAft>
              <a:spcPct val="35000"/>
            </a:spcAft>
            <a:buNone/>
          </a:pPr>
          <a:r>
            <a:rPr lang="nl-NL" sz="1000" kern="1200" dirty="0">
              <a:solidFill>
                <a:sysClr val="window" lastClr="FFFFFF"/>
              </a:solidFill>
              <a:latin typeface="Calibri" panose="020F0502020204030204"/>
              <a:ea typeface="+mn-ea"/>
              <a:cs typeface="+mn-cs"/>
            </a:rPr>
            <a:t>Modellen</a:t>
          </a:r>
        </a:p>
      </dsp:txBody>
      <dsp:txXfrm>
        <a:off x="2513596" y="1206395"/>
        <a:ext cx="582249" cy="536801"/>
      </dsp:txXfrm>
    </dsp:sp>
    <dsp:sp modelId="{97040D93-60DA-4FF7-9CA1-090C1027F15B}">
      <dsp:nvSpPr>
        <dsp:cNvPr id="0" name=""/>
        <dsp:cNvSpPr/>
      </dsp:nvSpPr>
      <dsp:spPr>
        <a:xfrm rot="9000000">
          <a:off x="1723752" y="1256789"/>
          <a:ext cx="132638" cy="0"/>
        </a:xfrm>
        <a:custGeom>
          <a:avLst/>
          <a:gdLst/>
          <a:ahLst/>
          <a:cxnLst/>
          <a:rect l="0" t="0" r="0" b="0"/>
          <a:pathLst>
            <a:path>
              <a:moveTo>
                <a:pt x="0" y="0"/>
              </a:moveTo>
              <a:lnTo>
                <a:pt x="330961" y="0"/>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BB6155D-BC75-4127-8F81-F65D83324F33}">
      <dsp:nvSpPr>
        <dsp:cNvPr id="0" name=""/>
        <dsp:cNvSpPr/>
      </dsp:nvSpPr>
      <dsp:spPr>
        <a:xfrm>
          <a:off x="1092307" y="1177355"/>
          <a:ext cx="640329" cy="594881"/>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nl-NL" sz="1100" kern="1200">
              <a:solidFill>
                <a:sysClr val="window" lastClr="FFFFFF"/>
              </a:solidFill>
              <a:latin typeface="Calibri" panose="020F0502020204030204"/>
              <a:ea typeface="+mn-ea"/>
              <a:cs typeface="+mn-cs"/>
            </a:rPr>
            <a:t>Verhaal van de kering</a:t>
          </a:r>
        </a:p>
      </dsp:txBody>
      <dsp:txXfrm>
        <a:off x="1121347" y="1206395"/>
        <a:ext cx="582249" cy="536801"/>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3ADA8C-CDD6-4162-BE78-791F3B553411}" type="datetimeFigureOut">
              <a:rPr lang="nl-NL" smtClean="0"/>
              <a:t>18-6-2024</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9C96CB-B49C-40EB-BE15-F967DFC2F810}" type="slidenum">
              <a:rPr lang="nl-NL" smtClean="0"/>
              <a:t>‹#›</a:t>
            </a:fld>
            <a:endParaRPr lang="nl-NL"/>
          </a:p>
        </p:txBody>
      </p:sp>
    </p:spTree>
    <p:extLst>
      <p:ext uri="{BB962C8B-B14F-4D97-AF65-F5344CB8AC3E}">
        <p14:creationId xmlns:p14="http://schemas.microsoft.com/office/powerpoint/2010/main" val="1975243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6ADC-DE40-9C5A-F521-B08CF2DBEC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98CB740D-0AE3-6F81-AD31-B749161B36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2B6B913E-7139-A1E9-943C-801AF1BA1634}"/>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11B263BA-389D-A835-C096-BCA6F0E5B968}"/>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9FD84C8-0FF4-CCCF-4EEF-BEC1238F8548}"/>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2866502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0A33-9C69-4E35-35A3-F5C6BC05693C}"/>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2138F300-6B1F-271F-A2AF-BFAC604EED6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0A0E98A6-F721-1155-53F6-5E7182060CF4}"/>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47ABBD37-F584-1895-A91F-3D7AB78EE39A}"/>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5021DAA7-B2E2-B21B-A452-33EFF1B28528}"/>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1236100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6729AF-B1AC-A753-63A9-C88CB21B6C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436CC8B-B5F9-BDB6-D085-5266B16985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C27BBF45-B0D6-E77A-0108-C7F77069375E}"/>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08816373-CF57-CEB4-8B24-98EE47510CF4}"/>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3594857C-13CA-A655-C580-36A1F264CE7E}"/>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1864278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694068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11668548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37375025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9BA418C4-0D5E-49EE-A932-F77E32138462}" type="datetimeFigureOut">
              <a:rPr lang="nl-NL" smtClean="0"/>
              <a:t>18-6-2024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2113917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9BA418C4-0D5E-49EE-A932-F77E32138462}" type="datetimeFigureOut">
              <a:rPr lang="nl-NL" smtClean="0"/>
              <a:t>18-6-2024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390053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9BA418C4-0D5E-49EE-A932-F77E32138462}" type="datetimeFigureOut">
              <a:rPr lang="nl-NL" smtClean="0"/>
              <a:t>18-6-2024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21488445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BA418C4-0D5E-49EE-A932-F77E32138462}" type="datetimeFigureOut">
              <a:rPr lang="nl-NL" smtClean="0"/>
              <a:t>18-6-2024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1014803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BA418C4-0D5E-49EE-A932-F77E32138462}" type="datetimeFigureOut">
              <a:rPr lang="nl-NL" smtClean="0"/>
              <a:t>18-6-2024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2460154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C5223-0A74-7B59-3D8E-93C960E8D29C}"/>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406DD01A-B321-91BF-9799-14EF1108B2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B01E99A-981D-A2B7-E6B2-8F9D67FAAE1A}"/>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22811F35-98E9-0638-C7F7-7C35D39CAE6A}"/>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96085C3A-869A-17D6-2119-E545A36D9E24}"/>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2537809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BA418C4-0D5E-49EE-A932-F77E32138462}" type="datetimeFigureOut">
              <a:rPr lang="nl-NL" smtClean="0"/>
              <a:t>18-6-2024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1682369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1616422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FC0E25-83BE-4CD1-8426-101E27269207}" type="slidenum">
              <a:rPr lang="nl-NL" smtClean="0"/>
              <a:t>‹#›</a:t>
            </a:fld>
            <a:endParaRPr lang="nl-NL"/>
          </a:p>
        </p:txBody>
      </p:sp>
    </p:spTree>
    <p:extLst>
      <p:ext uri="{BB962C8B-B14F-4D97-AF65-F5344CB8AC3E}">
        <p14:creationId xmlns:p14="http://schemas.microsoft.com/office/powerpoint/2010/main" val="1031526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44652-DA15-E424-D808-87A7062909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860546B3-D579-A63F-BFDE-F81625B0FD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DE526A-C9E3-6ED8-D098-F5F2B37BF09B}"/>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3ED6C324-18C3-25BD-4173-945FBD8E2A88}"/>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FD43DECA-7530-DFB6-E35B-87734495839E}"/>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2874075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85BBA-4C35-142B-1B45-7FEF385A1EBF}"/>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E98E3046-6D04-8113-B08D-F2CC1FA8579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068293CA-739B-4942-828B-2EF43BF56D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C0F7F8A5-E385-CCBB-7AB3-0E3FBAC38E3E}"/>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6" name="Footer Placeholder 5">
            <a:extLst>
              <a:ext uri="{FF2B5EF4-FFF2-40B4-BE49-F238E27FC236}">
                <a16:creationId xmlns:a16="http://schemas.microsoft.com/office/drawing/2014/main" id="{FDD02A5F-A300-35A2-3B9F-2BC37D95F59B}"/>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A122847E-96B4-8211-B444-0CB268800702}"/>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1675426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A2802-9C9B-7E32-6203-033D29AB6D78}"/>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1C11A19C-D937-28ED-DC86-EA6F14F49C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C64ACE-CAB1-F56A-4F62-9B712DF2CA1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85BF29DA-24CE-0E7C-03E1-4F84227828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C1A614-4028-C5F4-91FA-D525730CA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470F93BF-1B22-6536-73D9-972297DBB8CC}"/>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8" name="Footer Placeholder 7">
            <a:extLst>
              <a:ext uri="{FF2B5EF4-FFF2-40B4-BE49-F238E27FC236}">
                <a16:creationId xmlns:a16="http://schemas.microsoft.com/office/drawing/2014/main" id="{34B1FA48-66C7-E6B9-22A4-F7744CAD6221}"/>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91A4B181-F7BF-22C2-2084-FBD76A9F1ED8}"/>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282207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4CC96-5399-2820-CFE6-8ED45B5687D9}"/>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F4A9DAE9-D0E2-8119-2145-EDEB97E5C780}"/>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4" name="Footer Placeholder 3">
            <a:extLst>
              <a:ext uri="{FF2B5EF4-FFF2-40B4-BE49-F238E27FC236}">
                <a16:creationId xmlns:a16="http://schemas.microsoft.com/office/drawing/2014/main" id="{D801C7AA-731B-6F50-3573-1F040D609217}"/>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2312BDD7-4117-BBB4-F15D-60E3C8F07C4A}"/>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1081638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066AC3-B23C-1270-6CEF-8A8A6DD4877B}"/>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3" name="Footer Placeholder 2">
            <a:extLst>
              <a:ext uri="{FF2B5EF4-FFF2-40B4-BE49-F238E27FC236}">
                <a16:creationId xmlns:a16="http://schemas.microsoft.com/office/drawing/2014/main" id="{3E134CB6-58F5-E123-9CF0-C541CB2854B2}"/>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1690A3A1-B5D7-2D3D-DF8F-4C866E251F7D}"/>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277589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497BD-1EC2-278B-2765-30CC51A23A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473AB164-2612-2346-6283-63AEFDC0CF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67EBAC64-AF33-5048-42C7-859AB55909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12AA2E-57F8-06D6-027B-72D4953E246C}"/>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6" name="Footer Placeholder 5">
            <a:extLst>
              <a:ext uri="{FF2B5EF4-FFF2-40B4-BE49-F238E27FC236}">
                <a16:creationId xmlns:a16="http://schemas.microsoft.com/office/drawing/2014/main" id="{807ADC5A-5F43-F685-0955-5313E41CE809}"/>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D8E894D6-34D5-BB99-7A81-4707335C7911}"/>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1974064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9230A-ED08-6256-7430-B80551BC25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A5C7BA3F-BCC1-6B31-CBEB-C9E3448069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2A9C3EB1-434F-5E74-9F24-B9E49828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587D78-3E02-5C38-A3AD-D5A0BA181BC2}"/>
              </a:ext>
            </a:extLst>
          </p:cNvPr>
          <p:cNvSpPr>
            <a:spLocks noGrp="1"/>
          </p:cNvSpPr>
          <p:nvPr>
            <p:ph type="dt" sz="half" idx="10"/>
          </p:nvPr>
        </p:nvSpPr>
        <p:spPr/>
        <p:txBody>
          <a:bodyPr/>
          <a:lstStyle/>
          <a:p>
            <a:fld id="{46787F02-7111-42AD-8CA6-DBCD982943A1}" type="datetimeFigureOut">
              <a:rPr lang="nl-NL" smtClean="0"/>
              <a:t>18-6-2024</a:t>
            </a:fld>
            <a:endParaRPr lang="nl-NL"/>
          </a:p>
        </p:txBody>
      </p:sp>
      <p:sp>
        <p:nvSpPr>
          <p:cNvPr id="6" name="Footer Placeholder 5">
            <a:extLst>
              <a:ext uri="{FF2B5EF4-FFF2-40B4-BE49-F238E27FC236}">
                <a16:creationId xmlns:a16="http://schemas.microsoft.com/office/drawing/2014/main" id="{601998B8-0BB5-FBB3-9AC0-F29668DADE87}"/>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F4811416-2690-9C6C-5DF2-DF8E5695E9A4}"/>
              </a:ext>
            </a:extLst>
          </p:cNvPr>
          <p:cNvSpPr>
            <a:spLocks noGrp="1"/>
          </p:cNvSpPr>
          <p:nvPr>
            <p:ph type="sldNum" sz="quarter" idx="12"/>
          </p:nvPr>
        </p:nvSpPr>
        <p:spPr/>
        <p:txBody>
          <a:bodyPr/>
          <a:lstStyle/>
          <a:p>
            <a:fld id="{24849B02-C7AE-469F-8D39-81A699E1B7C7}" type="slidenum">
              <a:rPr lang="nl-NL" smtClean="0"/>
              <a:t>‹#›</a:t>
            </a:fld>
            <a:endParaRPr lang="nl-NL"/>
          </a:p>
        </p:txBody>
      </p:sp>
    </p:spTree>
    <p:extLst>
      <p:ext uri="{BB962C8B-B14F-4D97-AF65-F5344CB8AC3E}">
        <p14:creationId xmlns:p14="http://schemas.microsoft.com/office/powerpoint/2010/main" val="3021691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36FB0B-D994-EDDB-7771-B3C89F05A9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BB33197A-A79F-AFCC-F936-A729E4D0C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F5D38A74-AA4A-8235-95A8-51E74FEA1E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787F02-7111-42AD-8CA6-DBCD982943A1}" type="datetimeFigureOut">
              <a:rPr lang="nl-NL" smtClean="0"/>
              <a:t>18-6-2024</a:t>
            </a:fld>
            <a:endParaRPr lang="nl-NL"/>
          </a:p>
        </p:txBody>
      </p:sp>
      <p:sp>
        <p:nvSpPr>
          <p:cNvPr id="5" name="Footer Placeholder 4">
            <a:extLst>
              <a:ext uri="{FF2B5EF4-FFF2-40B4-BE49-F238E27FC236}">
                <a16:creationId xmlns:a16="http://schemas.microsoft.com/office/drawing/2014/main" id="{70493D5F-FF52-1446-4A3D-952193625F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97B13B34-BB72-3888-C981-4804B59107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49B02-C7AE-469F-8D39-81A699E1B7C7}" type="slidenum">
              <a:rPr lang="nl-NL" smtClean="0"/>
              <a:t>‹#›</a:t>
            </a:fld>
            <a:endParaRPr lang="nl-NL"/>
          </a:p>
        </p:txBody>
      </p:sp>
    </p:spTree>
    <p:extLst>
      <p:ext uri="{BB962C8B-B14F-4D97-AF65-F5344CB8AC3E}">
        <p14:creationId xmlns:p14="http://schemas.microsoft.com/office/powerpoint/2010/main" val="4090248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A418C4-0D5E-49EE-A932-F77E32138462}" type="datetimeFigureOut">
              <a:rPr lang="nl-NL" smtClean="0"/>
              <a:t>18-6-2024</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FC0E25-83BE-4CD1-8426-101E27269207}" type="slidenum">
              <a:rPr lang="nl-NL" smtClean="0"/>
              <a:t>‹#›</a:t>
            </a:fld>
            <a:endParaRPr lang="nl-NL"/>
          </a:p>
        </p:txBody>
      </p:sp>
    </p:spTree>
    <p:extLst>
      <p:ext uri="{BB962C8B-B14F-4D97-AF65-F5344CB8AC3E}">
        <p14:creationId xmlns:p14="http://schemas.microsoft.com/office/powerpoint/2010/main" val="3210506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microsoft.com/office/2018/10/relationships/comments" Target="../comments/modernComment_218_DE1EE37D.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microsoft.com/office/2018/10/relationships/comments" Target="../comments/modernComment_213_A5DD0320.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sv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6.png"/><Relationship Id="rId2" Type="http://schemas.microsoft.com/office/2018/10/relationships/comments" Target="../comments/modernComment_219_CB1C1854.xml"/><Relationship Id="rId1" Type="http://schemas.openxmlformats.org/officeDocument/2006/relationships/slideLayout" Target="../slideLayouts/slideLayout13.xml"/><Relationship Id="rId6" Type="http://schemas.openxmlformats.org/officeDocument/2006/relationships/diagramColors" Target="../diagrams/colors2.xml"/><Relationship Id="rId11" Type="http://schemas.openxmlformats.org/officeDocument/2006/relationships/image" Target="../media/image5.svg"/><Relationship Id="rId5" Type="http://schemas.openxmlformats.org/officeDocument/2006/relationships/diagramQuickStyle" Target="../diagrams/quickStyle2.xml"/><Relationship Id="rId15" Type="http://schemas.openxmlformats.org/officeDocument/2006/relationships/image" Target="../media/image9.svg"/><Relationship Id="rId10" Type="http://schemas.openxmlformats.org/officeDocument/2006/relationships/image" Target="../media/image4.png"/><Relationship Id="rId4" Type="http://schemas.openxmlformats.org/officeDocument/2006/relationships/diagramLayout" Target="../diagrams/layout2.xml"/><Relationship Id="rId9" Type="http://schemas.openxmlformats.org/officeDocument/2006/relationships/image" Target="../media/image3.svg"/><Relationship Id="rId1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8.png"/><Relationship Id="rId3" Type="http://schemas.openxmlformats.org/officeDocument/2006/relationships/diagramLayout" Target="../diagrams/layout3.xml"/><Relationship Id="rId7" Type="http://schemas.openxmlformats.org/officeDocument/2006/relationships/image" Target="../media/image6.png"/><Relationship Id="rId12" Type="http://schemas.openxmlformats.org/officeDocument/2006/relationships/image" Target="../media/image5.sv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11" Type="http://schemas.openxmlformats.org/officeDocument/2006/relationships/image" Target="../media/image4.png"/><Relationship Id="rId5" Type="http://schemas.openxmlformats.org/officeDocument/2006/relationships/diagramColors" Target="../diagrams/colors3.xml"/><Relationship Id="rId10" Type="http://schemas.openxmlformats.org/officeDocument/2006/relationships/image" Target="../media/image3.svg"/><Relationship Id="rId4" Type="http://schemas.openxmlformats.org/officeDocument/2006/relationships/diagramQuickStyle" Target="../diagrams/quickStyle3.xml"/><Relationship Id="rId9" Type="http://schemas.openxmlformats.org/officeDocument/2006/relationships/image" Target="../media/image2.png"/><Relationship Id="rId14" Type="http://schemas.openxmlformats.org/officeDocument/2006/relationships/image" Target="../media/image9.sv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5.sv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4.png"/><Relationship Id="rId2" Type="http://schemas.microsoft.com/office/2018/10/relationships/comments" Target="../comments/modernComment_21A_C6C052D.xml"/><Relationship Id="rId1" Type="http://schemas.openxmlformats.org/officeDocument/2006/relationships/slideLayout" Target="../slideLayouts/slideLayout13.xml"/><Relationship Id="rId6" Type="http://schemas.openxmlformats.org/officeDocument/2006/relationships/diagramColors" Target="../diagrams/colors4.xml"/><Relationship Id="rId11" Type="http://schemas.openxmlformats.org/officeDocument/2006/relationships/image" Target="../media/image3.svg"/><Relationship Id="rId5" Type="http://schemas.openxmlformats.org/officeDocument/2006/relationships/diagramQuickStyle" Target="../diagrams/quickStyle4.xml"/><Relationship Id="rId15" Type="http://schemas.openxmlformats.org/officeDocument/2006/relationships/image" Target="../media/image9.svg"/><Relationship Id="rId10" Type="http://schemas.openxmlformats.org/officeDocument/2006/relationships/image" Target="../media/image2.png"/><Relationship Id="rId4" Type="http://schemas.openxmlformats.org/officeDocument/2006/relationships/diagramLayout" Target="../diagrams/layout4.xml"/><Relationship Id="rId9" Type="http://schemas.openxmlformats.org/officeDocument/2006/relationships/image" Target="../media/image7.svg"/><Relationship Id="rId1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1026E-5FFC-9CFA-9004-344849880C2A}"/>
              </a:ext>
            </a:extLst>
          </p:cNvPr>
          <p:cNvSpPr>
            <a:spLocks noGrp="1"/>
          </p:cNvSpPr>
          <p:nvPr>
            <p:ph type="ctrTitle"/>
          </p:nvPr>
        </p:nvSpPr>
        <p:spPr/>
        <p:txBody>
          <a:bodyPr/>
          <a:lstStyle/>
          <a:p>
            <a:r>
              <a:rPr lang="nl-NL" dirty="0">
                <a:ea typeface="Calibri Light"/>
                <a:cs typeface="Calibri Light"/>
              </a:rPr>
              <a:t>Duiden van </a:t>
            </a:r>
            <a:r>
              <a:rPr lang="nl-NL" dirty="0" err="1">
                <a:ea typeface="Calibri Light"/>
                <a:cs typeface="Calibri Light"/>
              </a:rPr>
              <a:t>zandmeevoerende</a:t>
            </a:r>
            <a:r>
              <a:rPr lang="nl-NL" dirty="0">
                <a:ea typeface="Calibri Light"/>
                <a:cs typeface="Calibri Light"/>
              </a:rPr>
              <a:t> wellen</a:t>
            </a:r>
            <a:endParaRPr lang="nl-NL" dirty="0"/>
          </a:p>
        </p:txBody>
      </p:sp>
      <p:sp>
        <p:nvSpPr>
          <p:cNvPr id="3" name="Subtitle 2">
            <a:extLst>
              <a:ext uri="{FF2B5EF4-FFF2-40B4-BE49-F238E27FC236}">
                <a16:creationId xmlns:a16="http://schemas.microsoft.com/office/drawing/2014/main" id="{4147FF85-0D56-A520-5DFA-B1A151C19A3F}"/>
              </a:ext>
            </a:extLst>
          </p:cNvPr>
          <p:cNvSpPr>
            <a:spLocks noGrp="1"/>
          </p:cNvSpPr>
          <p:nvPr>
            <p:ph type="subTitle" idx="1"/>
          </p:nvPr>
        </p:nvSpPr>
        <p:spPr/>
        <p:txBody>
          <a:bodyPr/>
          <a:lstStyle/>
          <a:p>
            <a:r>
              <a:rPr lang="nl-NL" dirty="0"/>
              <a:t>Naar aanleiding van vraag aan De Innovatieversneller</a:t>
            </a:r>
          </a:p>
        </p:txBody>
      </p:sp>
    </p:spTree>
    <p:extLst>
      <p:ext uri="{BB962C8B-B14F-4D97-AF65-F5344CB8AC3E}">
        <p14:creationId xmlns:p14="http://schemas.microsoft.com/office/powerpoint/2010/main" val="927378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C1777-0F35-C954-E7B3-08381DC5D1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7543D6-B365-DD46-20EC-77B66C5B41B6}"/>
              </a:ext>
            </a:extLst>
          </p:cNvPr>
          <p:cNvSpPr>
            <a:spLocks noGrp="1"/>
          </p:cNvSpPr>
          <p:nvPr>
            <p:ph type="title"/>
          </p:nvPr>
        </p:nvSpPr>
        <p:spPr>
          <a:xfrm>
            <a:off x="633046" y="387106"/>
            <a:ext cx="5378522" cy="1334124"/>
          </a:xfrm>
        </p:spPr>
        <p:txBody>
          <a:bodyPr/>
          <a:lstStyle/>
          <a:p>
            <a:pPr algn="ctr"/>
            <a:r>
              <a:rPr lang="nl-NL" dirty="0"/>
              <a:t>Leren van wellen</a:t>
            </a:r>
          </a:p>
        </p:txBody>
      </p:sp>
      <p:sp>
        <p:nvSpPr>
          <p:cNvPr id="3" name="Content Placeholder 2">
            <a:extLst>
              <a:ext uri="{FF2B5EF4-FFF2-40B4-BE49-F238E27FC236}">
                <a16:creationId xmlns:a16="http://schemas.microsoft.com/office/drawing/2014/main" id="{DC5C5A00-398B-C7AD-6EFA-5CBE87165948}"/>
              </a:ext>
            </a:extLst>
          </p:cNvPr>
          <p:cNvSpPr>
            <a:spLocks noGrp="1"/>
          </p:cNvSpPr>
          <p:nvPr>
            <p:ph idx="1"/>
          </p:nvPr>
        </p:nvSpPr>
        <p:spPr>
          <a:xfrm>
            <a:off x="632926" y="1722037"/>
            <a:ext cx="5462774" cy="3737576"/>
          </a:xfrm>
        </p:spPr>
        <p:txBody>
          <a:bodyPr vert="horz" lIns="91440" tIns="45720" rIns="91440" bIns="45720" rtlCol="0" anchor="t">
            <a:normAutofit lnSpcReduction="10000"/>
          </a:bodyPr>
          <a:lstStyle/>
          <a:p>
            <a:pPr marL="0" indent="0">
              <a:buNone/>
            </a:pPr>
            <a:r>
              <a:rPr lang="nl-NL" sz="2400" dirty="0"/>
              <a:t>Bij hoogwater situaties nemen we vaak wellen waar. </a:t>
            </a:r>
            <a:endParaRPr lang="nl-NL" sz="2400" dirty="0">
              <a:ea typeface="Calibri"/>
              <a:cs typeface="Calibri"/>
            </a:endParaRPr>
          </a:p>
          <a:p>
            <a:pPr lvl="1"/>
            <a:r>
              <a:rPr lang="nl-NL" sz="2000" dirty="0"/>
              <a:t>Soms zien we wellen die we niet verwachten, soms zien we geen wellen terwijl we ze wel verwachten, wat betekent dit?</a:t>
            </a:r>
            <a:endParaRPr lang="nl-NL" sz="2000" dirty="0">
              <a:ea typeface="Calibri"/>
              <a:cs typeface="Calibri"/>
            </a:endParaRPr>
          </a:p>
          <a:p>
            <a:pPr lvl="1"/>
            <a:r>
              <a:rPr lang="nl-NL" sz="2000" dirty="0"/>
              <a:t>Wanneer zijn wellen een indicatie van een risico op </a:t>
            </a:r>
            <a:r>
              <a:rPr lang="nl-NL" sz="2000" dirty="0" err="1"/>
              <a:t>piping</a:t>
            </a:r>
            <a:r>
              <a:rPr lang="nl-NL" sz="2000" dirty="0"/>
              <a:t>?</a:t>
            </a:r>
            <a:endParaRPr lang="nl-NL" sz="2000" dirty="0">
              <a:ea typeface="Calibri"/>
              <a:cs typeface="Calibri"/>
            </a:endParaRPr>
          </a:p>
          <a:p>
            <a:pPr marL="0" indent="0">
              <a:buNone/>
            </a:pPr>
            <a:r>
              <a:rPr lang="nl-NL" sz="2400" dirty="0"/>
              <a:t>Behoefte aan consistent beeld door </a:t>
            </a:r>
            <a:r>
              <a:rPr lang="nl-NL" sz="2400" i="1" dirty="0"/>
              <a:t>observaties te </a:t>
            </a:r>
            <a:r>
              <a:rPr lang="nl-NL" sz="2400" dirty="0"/>
              <a:t>relateren aan theoretische kennis (</a:t>
            </a:r>
            <a:r>
              <a:rPr lang="nl-NL" sz="2400" i="1" dirty="0"/>
              <a:t>verhaal van de kering)</a:t>
            </a:r>
            <a:r>
              <a:rPr lang="nl-NL" sz="2400" dirty="0"/>
              <a:t> en </a:t>
            </a:r>
            <a:r>
              <a:rPr lang="nl-NL" sz="2400" i="1" dirty="0"/>
              <a:t>rekenmodellen</a:t>
            </a:r>
            <a:endParaRPr lang="nl-NL" sz="2400" dirty="0">
              <a:ea typeface="Calibri"/>
              <a:cs typeface="Calibri"/>
            </a:endParaRPr>
          </a:p>
        </p:txBody>
      </p:sp>
      <p:grpSp>
        <p:nvGrpSpPr>
          <p:cNvPr id="12" name="Group 11">
            <a:extLst>
              <a:ext uri="{FF2B5EF4-FFF2-40B4-BE49-F238E27FC236}">
                <a16:creationId xmlns:a16="http://schemas.microsoft.com/office/drawing/2014/main" id="{1C2B0AE6-022F-67BE-D94E-7A58DB265048}"/>
              </a:ext>
            </a:extLst>
          </p:cNvPr>
          <p:cNvGrpSpPr/>
          <p:nvPr/>
        </p:nvGrpSpPr>
        <p:grpSpPr>
          <a:xfrm>
            <a:off x="3616057" y="958849"/>
            <a:ext cx="10515600" cy="4351338"/>
            <a:chOff x="1067991" y="1157515"/>
            <a:chExt cx="10515600" cy="4351338"/>
          </a:xfrm>
        </p:grpSpPr>
        <p:graphicFrame>
          <p:nvGraphicFramePr>
            <p:cNvPr id="8" name="Content Placeholder 3">
              <a:extLst>
                <a:ext uri="{FF2B5EF4-FFF2-40B4-BE49-F238E27FC236}">
                  <a16:creationId xmlns:a16="http://schemas.microsoft.com/office/drawing/2014/main" id="{76207306-C02E-ED3E-B97E-C3CBD1E1C9AE}"/>
                </a:ext>
              </a:extLst>
            </p:cNvPr>
            <p:cNvGraphicFramePr>
              <a:graphicFrameLocks/>
            </p:cNvGraphicFramePr>
            <p:nvPr/>
          </p:nvGraphicFramePr>
          <p:xfrm>
            <a:off x="1067991" y="115751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Straight Connector 8">
              <a:extLst>
                <a:ext uri="{FF2B5EF4-FFF2-40B4-BE49-F238E27FC236}">
                  <a16:creationId xmlns:a16="http://schemas.microsoft.com/office/drawing/2014/main" id="{08D0B5EF-9CEF-73F9-9952-ADBD14297B30}"/>
                </a:ext>
              </a:extLst>
            </p:cNvPr>
            <p:cNvCxnSpPr>
              <a:cxnSpLocks/>
            </p:cNvCxnSpPr>
            <p:nvPr/>
          </p:nvCxnSpPr>
          <p:spPr>
            <a:xfrm flipH="1">
              <a:off x="4600575" y="1743075"/>
              <a:ext cx="923925" cy="2352675"/>
            </a:xfrm>
            <a:prstGeom prst="line">
              <a:avLst/>
            </a:prstGeom>
            <a:noFill/>
            <a:ln w="6350" cap="flat" cmpd="sng" algn="ctr">
              <a:solidFill>
                <a:srgbClr val="4472C4"/>
              </a:solidFill>
              <a:prstDash val="solid"/>
              <a:miter lim="800000"/>
            </a:ln>
            <a:effectLst/>
          </p:spPr>
        </p:cxnSp>
        <p:cxnSp>
          <p:nvCxnSpPr>
            <p:cNvPr id="10" name="Straight Connector 9">
              <a:extLst>
                <a:ext uri="{FF2B5EF4-FFF2-40B4-BE49-F238E27FC236}">
                  <a16:creationId xmlns:a16="http://schemas.microsoft.com/office/drawing/2014/main" id="{3D26DC90-525E-52D3-D746-3C2E274232A8}"/>
                </a:ext>
              </a:extLst>
            </p:cNvPr>
            <p:cNvCxnSpPr>
              <a:cxnSpLocks/>
            </p:cNvCxnSpPr>
            <p:nvPr/>
          </p:nvCxnSpPr>
          <p:spPr>
            <a:xfrm>
              <a:off x="7067550" y="1743075"/>
              <a:ext cx="1057275" cy="2276475"/>
            </a:xfrm>
            <a:prstGeom prst="line">
              <a:avLst/>
            </a:prstGeom>
            <a:noFill/>
            <a:ln w="6350" cap="flat" cmpd="sng" algn="ctr">
              <a:solidFill>
                <a:srgbClr val="4472C4"/>
              </a:solidFill>
              <a:prstDash val="solid"/>
              <a:miter lim="800000"/>
            </a:ln>
            <a:effectLst/>
          </p:spPr>
        </p:cxnSp>
        <p:cxnSp>
          <p:nvCxnSpPr>
            <p:cNvPr id="11" name="Straight Connector 10">
              <a:extLst>
                <a:ext uri="{FF2B5EF4-FFF2-40B4-BE49-F238E27FC236}">
                  <a16:creationId xmlns:a16="http://schemas.microsoft.com/office/drawing/2014/main" id="{DC0D829E-4212-EA11-1725-D76AAF0473B2}"/>
                </a:ext>
              </a:extLst>
            </p:cNvPr>
            <p:cNvCxnSpPr>
              <a:cxnSpLocks/>
            </p:cNvCxnSpPr>
            <p:nvPr/>
          </p:nvCxnSpPr>
          <p:spPr>
            <a:xfrm>
              <a:off x="5391150" y="4953000"/>
              <a:ext cx="1914525" cy="0"/>
            </a:xfrm>
            <a:prstGeom prst="line">
              <a:avLst/>
            </a:prstGeom>
            <a:noFill/>
            <a:ln w="6350" cap="flat" cmpd="sng" algn="ctr">
              <a:solidFill>
                <a:srgbClr val="4472C4"/>
              </a:solidFill>
              <a:prstDash val="solid"/>
              <a:miter lim="800000"/>
            </a:ln>
            <a:effectLst/>
          </p:spPr>
        </p:cxnSp>
      </p:grpSp>
    </p:spTree>
    <p:extLst>
      <p:ext uri="{BB962C8B-B14F-4D97-AF65-F5344CB8AC3E}">
        <p14:creationId xmlns:p14="http://schemas.microsoft.com/office/powerpoint/2010/main" val="60177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C44AD-88AB-8706-75EC-B717F4E5536C}"/>
              </a:ext>
            </a:extLst>
          </p:cNvPr>
          <p:cNvSpPr>
            <a:spLocks noGrp="1"/>
          </p:cNvSpPr>
          <p:nvPr>
            <p:ph type="title"/>
          </p:nvPr>
        </p:nvSpPr>
        <p:spPr/>
        <p:txBody>
          <a:bodyPr>
            <a:normAutofit/>
          </a:bodyPr>
          <a:lstStyle/>
          <a:p>
            <a:pPr algn="ctr"/>
            <a:r>
              <a:rPr lang="nl-NL" dirty="0"/>
              <a:t>Leren van wellen: Wat verwachten we?</a:t>
            </a:r>
          </a:p>
        </p:txBody>
      </p:sp>
      <p:sp>
        <p:nvSpPr>
          <p:cNvPr id="3" name="Content Placeholder 2">
            <a:extLst>
              <a:ext uri="{FF2B5EF4-FFF2-40B4-BE49-F238E27FC236}">
                <a16:creationId xmlns:a16="http://schemas.microsoft.com/office/drawing/2014/main" id="{E97C0C86-4E97-BB47-036E-3318ECAA1A9B}"/>
              </a:ext>
            </a:extLst>
          </p:cNvPr>
          <p:cNvSpPr>
            <a:spLocks noGrp="1"/>
          </p:cNvSpPr>
          <p:nvPr>
            <p:ph idx="1"/>
          </p:nvPr>
        </p:nvSpPr>
        <p:spPr>
          <a:xfrm>
            <a:off x="2200017" y="1449662"/>
            <a:ext cx="7914737" cy="996882"/>
          </a:xfrm>
        </p:spPr>
        <p:txBody>
          <a:bodyPr vert="horz" lIns="91440" tIns="45720" rIns="91440" bIns="45720" rtlCol="0" anchor="t">
            <a:normAutofit/>
          </a:bodyPr>
          <a:lstStyle/>
          <a:p>
            <a:pPr marL="0" indent="0">
              <a:buNone/>
            </a:pPr>
            <a:r>
              <a:rPr lang="nl-NL" sz="2000" kern="100" dirty="0">
                <a:latin typeface="Arial"/>
                <a:ea typeface="Calibri" panose="020F0502020204030204" pitchFamily="34" charset="0"/>
                <a:cs typeface="Times New Roman"/>
              </a:rPr>
              <a:t>Wellen zichtbaar bij gaten door de deklaag als </a:t>
            </a:r>
            <a:r>
              <a:rPr lang="nl-NL" sz="2000" kern="100" dirty="0">
                <a:effectLst/>
                <a:latin typeface="Arial"/>
                <a:ea typeface="Calibri" panose="020F0502020204030204" pitchFamily="34" charset="0"/>
                <a:cs typeface="Times New Roman"/>
              </a:rPr>
              <a:t> stijghoogte in het zandpakket hoger is dan maaiveld</a:t>
            </a:r>
            <a:r>
              <a:rPr lang="nl-NL" sz="2000" kern="100" dirty="0">
                <a:latin typeface="Arial"/>
                <a:ea typeface="Calibri" panose="020F0502020204030204" pitchFamily="34" charset="0"/>
                <a:cs typeface="Times New Roman"/>
              </a:rPr>
              <a:t>. Door opbarsten kunnen nieuwe gaten ontstaan</a:t>
            </a:r>
            <a:r>
              <a:rPr lang="nl-NL" sz="2000" kern="100" dirty="0">
                <a:effectLst/>
                <a:latin typeface="Arial"/>
                <a:ea typeface="Calibri" panose="020F0502020204030204" pitchFamily="34" charset="0"/>
                <a:cs typeface="Times New Roman"/>
              </a:rPr>
              <a:t>.</a:t>
            </a:r>
            <a:r>
              <a:rPr lang="nl-NL" sz="2000" kern="100" dirty="0">
                <a:latin typeface="Arial"/>
                <a:ea typeface="Calibri" panose="020F0502020204030204" pitchFamily="34" charset="0"/>
                <a:cs typeface="Times New Roman"/>
              </a:rPr>
              <a:t> </a:t>
            </a:r>
            <a:endParaRPr lang="nl-NL" sz="1800" b="1" kern="100" dirty="0">
              <a:latin typeface="Arial" panose="020B0604020202020204" pitchFamily="34" charset="0"/>
              <a:ea typeface="Calibri" panose="020F0502020204030204" pitchFamily="34" charset="0"/>
              <a:cs typeface="Times New Roman" panose="02020603050405020304" pitchFamily="18" charset="0"/>
            </a:endParaRPr>
          </a:p>
          <a:p>
            <a:endParaRPr lang="nl-NL" sz="2000" dirty="0"/>
          </a:p>
        </p:txBody>
      </p:sp>
      <p:sp>
        <p:nvSpPr>
          <p:cNvPr id="5" name="Rectangle: Rounded Corners 4">
            <a:extLst>
              <a:ext uri="{FF2B5EF4-FFF2-40B4-BE49-F238E27FC236}">
                <a16:creationId xmlns:a16="http://schemas.microsoft.com/office/drawing/2014/main" id="{D57BF79A-D30A-AC44-B19B-115E62FCD4FB}"/>
              </a:ext>
            </a:extLst>
          </p:cNvPr>
          <p:cNvSpPr/>
          <p:nvPr/>
        </p:nvSpPr>
        <p:spPr>
          <a:xfrm>
            <a:off x="834688" y="2835828"/>
            <a:ext cx="3443654" cy="308919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a:buChar char="•"/>
            </a:pPr>
            <a:endParaRPr lang="en-US" dirty="0" err="1">
              <a:ea typeface="Calibri"/>
              <a:cs typeface="Calibri"/>
            </a:endParaRPr>
          </a:p>
          <a:p>
            <a:pPr marL="285750" indent="-285750">
              <a:buFont typeface="Arial"/>
              <a:buChar char="•"/>
            </a:pPr>
            <a:r>
              <a:rPr lang="en-US" dirty="0" err="1">
                <a:ea typeface="Calibri"/>
                <a:cs typeface="Calibri"/>
              </a:rPr>
              <a:t>Wellenveld</a:t>
            </a:r>
            <a:r>
              <a:rPr lang="en-US" dirty="0">
                <a:ea typeface="Calibri"/>
                <a:cs typeface="Calibri"/>
              </a:rPr>
              <a:t>, </a:t>
            </a:r>
            <a:r>
              <a:rPr lang="en-US" dirty="0" err="1">
                <a:ea typeface="Calibri"/>
                <a:cs typeface="Calibri"/>
              </a:rPr>
              <a:t>meerdere</a:t>
            </a:r>
            <a:r>
              <a:rPr lang="en-US" dirty="0">
                <a:ea typeface="Calibri"/>
                <a:cs typeface="Calibri"/>
              </a:rPr>
              <a:t> </a:t>
            </a:r>
            <a:r>
              <a:rPr lang="en-US" dirty="0" err="1">
                <a:ea typeface="Calibri"/>
                <a:cs typeface="Calibri"/>
              </a:rPr>
              <a:t>wellen</a:t>
            </a:r>
            <a:r>
              <a:rPr lang="en-US" dirty="0">
                <a:ea typeface="Calibri"/>
                <a:cs typeface="Calibri"/>
              </a:rPr>
              <a:t> in </a:t>
            </a:r>
            <a:r>
              <a:rPr lang="en-US" dirty="0" err="1">
                <a:ea typeface="Calibri"/>
                <a:cs typeface="Calibri"/>
              </a:rPr>
              <a:t>gebied</a:t>
            </a:r>
            <a:r>
              <a:rPr lang="en-US" dirty="0">
                <a:ea typeface="Calibri"/>
                <a:cs typeface="Calibri"/>
              </a:rPr>
              <a:t> </a:t>
            </a:r>
            <a:r>
              <a:rPr lang="en-US" dirty="0" err="1">
                <a:ea typeface="Calibri"/>
                <a:cs typeface="Calibri"/>
              </a:rPr>
              <a:t>aan</a:t>
            </a:r>
            <a:r>
              <a:rPr lang="en-US" dirty="0">
                <a:ea typeface="Calibri"/>
                <a:cs typeface="Calibri"/>
              </a:rPr>
              <a:t> </a:t>
            </a:r>
            <a:r>
              <a:rPr lang="en-US" dirty="0" err="1">
                <a:ea typeface="Calibri"/>
                <a:cs typeface="Calibri"/>
              </a:rPr>
              <a:t>binnenzijde</a:t>
            </a:r>
            <a:r>
              <a:rPr lang="en-US" dirty="0">
                <a:ea typeface="Calibri"/>
                <a:cs typeface="Calibri"/>
              </a:rPr>
              <a:t> van de </a:t>
            </a:r>
            <a:r>
              <a:rPr lang="en-US" dirty="0" err="1">
                <a:ea typeface="Calibri"/>
                <a:cs typeface="Calibri"/>
              </a:rPr>
              <a:t>dijk</a:t>
            </a:r>
            <a:r>
              <a:rPr lang="en-US" dirty="0">
                <a:ea typeface="Calibri"/>
                <a:cs typeface="Calibri"/>
              </a:rPr>
              <a:t> in </a:t>
            </a:r>
            <a:r>
              <a:rPr lang="en-US" dirty="0" err="1">
                <a:ea typeface="Calibri"/>
                <a:cs typeface="Calibri"/>
              </a:rPr>
              <a:t>gestructeerde</a:t>
            </a:r>
            <a:r>
              <a:rPr lang="en-US" dirty="0">
                <a:ea typeface="Calibri"/>
                <a:cs typeface="Calibri"/>
              </a:rPr>
              <a:t> </a:t>
            </a:r>
            <a:r>
              <a:rPr lang="en-US" dirty="0" err="1">
                <a:ea typeface="Calibri"/>
                <a:cs typeface="Calibri"/>
              </a:rPr>
              <a:t>deklaag</a:t>
            </a:r>
            <a:endParaRPr lang="en-US" dirty="0">
              <a:ea typeface="Calibri"/>
              <a:cs typeface="Calibri"/>
            </a:endParaRPr>
          </a:p>
          <a:p>
            <a:pPr marL="285750" indent="-285750">
              <a:buFont typeface="Arial"/>
              <a:buChar char="•"/>
            </a:pPr>
            <a:r>
              <a:rPr lang="en-US" dirty="0" err="1">
                <a:ea typeface="Calibri"/>
                <a:cs typeface="Calibri"/>
              </a:rPr>
              <a:t>Individuele</a:t>
            </a:r>
            <a:r>
              <a:rPr lang="en-US" dirty="0">
                <a:ea typeface="Calibri"/>
                <a:cs typeface="Calibri"/>
              </a:rPr>
              <a:t> </a:t>
            </a:r>
            <a:r>
              <a:rPr lang="en-US" dirty="0" err="1">
                <a:ea typeface="Calibri"/>
                <a:cs typeface="Calibri"/>
              </a:rPr>
              <a:t>wellen</a:t>
            </a:r>
            <a:r>
              <a:rPr lang="en-US" dirty="0">
                <a:ea typeface="Calibri"/>
                <a:cs typeface="Calibri"/>
              </a:rPr>
              <a:t>, </a:t>
            </a:r>
            <a:r>
              <a:rPr lang="en-US" dirty="0" err="1">
                <a:ea typeface="Calibri"/>
                <a:cs typeface="Calibri"/>
              </a:rPr>
              <a:t>als</a:t>
            </a:r>
            <a:r>
              <a:rPr lang="en-US" dirty="0">
                <a:ea typeface="Calibri"/>
                <a:cs typeface="Calibri"/>
              </a:rPr>
              <a:t> </a:t>
            </a:r>
            <a:r>
              <a:rPr lang="en-US" dirty="0" err="1">
                <a:ea typeface="Calibri"/>
                <a:cs typeface="Calibri"/>
              </a:rPr>
              <a:t>gevolg</a:t>
            </a:r>
            <a:r>
              <a:rPr lang="en-US" dirty="0">
                <a:ea typeface="Calibri"/>
                <a:cs typeface="Calibri"/>
              </a:rPr>
              <a:t> van </a:t>
            </a:r>
            <a:r>
              <a:rPr lang="en-US" dirty="0" err="1">
                <a:ea typeface="Calibri"/>
                <a:cs typeface="Calibri"/>
              </a:rPr>
              <a:t>menselijke</a:t>
            </a:r>
            <a:r>
              <a:rPr lang="en-US" dirty="0">
                <a:ea typeface="Calibri"/>
                <a:cs typeface="Calibri"/>
              </a:rPr>
              <a:t> </a:t>
            </a:r>
            <a:r>
              <a:rPr lang="en-US" dirty="0" err="1">
                <a:ea typeface="Calibri"/>
                <a:cs typeface="Calibri"/>
              </a:rPr>
              <a:t>activiteiten</a:t>
            </a:r>
            <a:endParaRPr lang="en-US" dirty="0">
              <a:ea typeface="Calibri"/>
              <a:cs typeface="Calibri"/>
            </a:endParaRPr>
          </a:p>
          <a:p>
            <a:pPr marL="285750" indent="-285750">
              <a:buFont typeface="Arial"/>
              <a:buChar char="•"/>
            </a:pPr>
            <a:r>
              <a:rPr lang="en-US" dirty="0">
                <a:ea typeface="Calibri"/>
                <a:cs typeface="Calibri"/>
              </a:rPr>
              <a:t>Een of </a:t>
            </a:r>
            <a:r>
              <a:rPr lang="en-US" dirty="0" err="1">
                <a:ea typeface="Calibri"/>
                <a:cs typeface="Calibri"/>
              </a:rPr>
              <a:t>enkele</a:t>
            </a:r>
            <a:r>
              <a:rPr lang="en-US" dirty="0">
                <a:ea typeface="Calibri"/>
                <a:cs typeface="Calibri"/>
              </a:rPr>
              <a:t> </a:t>
            </a:r>
            <a:r>
              <a:rPr lang="en-US" dirty="0" err="1">
                <a:ea typeface="Calibri"/>
                <a:cs typeface="Calibri"/>
              </a:rPr>
              <a:t>gaten</a:t>
            </a:r>
            <a:r>
              <a:rPr lang="en-US" dirty="0">
                <a:ea typeface="Calibri"/>
                <a:cs typeface="Calibri"/>
              </a:rPr>
              <a:t>, </a:t>
            </a:r>
            <a:r>
              <a:rPr lang="en-US" dirty="0" err="1">
                <a:ea typeface="Calibri"/>
                <a:cs typeface="Calibri"/>
              </a:rPr>
              <a:t>als</a:t>
            </a:r>
            <a:r>
              <a:rPr lang="en-US" dirty="0">
                <a:ea typeface="Calibri"/>
                <a:cs typeface="Calibri"/>
              </a:rPr>
              <a:t> </a:t>
            </a:r>
            <a:r>
              <a:rPr lang="en-US" dirty="0" err="1">
                <a:ea typeface="Calibri"/>
                <a:cs typeface="Calibri"/>
              </a:rPr>
              <a:t>gevolg</a:t>
            </a:r>
            <a:r>
              <a:rPr lang="en-US" dirty="0">
                <a:ea typeface="Calibri"/>
                <a:cs typeface="Calibri"/>
              </a:rPr>
              <a:t> van </a:t>
            </a:r>
            <a:r>
              <a:rPr lang="en-US" dirty="0" err="1">
                <a:ea typeface="Calibri"/>
                <a:cs typeface="Calibri"/>
              </a:rPr>
              <a:t>lokaal</a:t>
            </a:r>
            <a:r>
              <a:rPr lang="en-US" dirty="0">
                <a:ea typeface="Calibri"/>
                <a:cs typeface="Calibri"/>
              </a:rPr>
              <a:t> </a:t>
            </a:r>
            <a:r>
              <a:rPr lang="en-US" dirty="0" err="1">
                <a:ea typeface="Calibri"/>
                <a:cs typeface="Calibri"/>
              </a:rPr>
              <a:t>opbarsten</a:t>
            </a:r>
            <a:r>
              <a:rPr lang="en-US" dirty="0">
                <a:ea typeface="Calibri"/>
                <a:cs typeface="Calibri"/>
              </a:rPr>
              <a:t> </a:t>
            </a:r>
            <a:r>
              <a:rPr lang="en-US" dirty="0" err="1">
                <a:ea typeface="Calibri"/>
                <a:cs typeface="Calibri"/>
              </a:rPr>
              <a:t>bij</a:t>
            </a:r>
            <a:r>
              <a:rPr lang="en-US" dirty="0">
                <a:ea typeface="Calibri"/>
                <a:cs typeface="Calibri"/>
              </a:rPr>
              <a:t> </a:t>
            </a:r>
            <a:r>
              <a:rPr lang="en-US" dirty="0" err="1">
                <a:ea typeface="Calibri"/>
                <a:cs typeface="Calibri"/>
              </a:rPr>
              <a:t>zwakke</a:t>
            </a:r>
            <a:r>
              <a:rPr lang="en-US" dirty="0">
                <a:ea typeface="Calibri"/>
                <a:cs typeface="Calibri"/>
              </a:rPr>
              <a:t> </a:t>
            </a:r>
            <a:r>
              <a:rPr lang="en-US" dirty="0" err="1">
                <a:ea typeface="Calibri"/>
                <a:cs typeface="Calibri"/>
              </a:rPr>
              <a:t>plekken</a:t>
            </a:r>
            <a:r>
              <a:rPr lang="en-US" dirty="0">
                <a:ea typeface="Calibri"/>
                <a:cs typeface="Calibri"/>
              </a:rPr>
              <a:t> </a:t>
            </a:r>
          </a:p>
          <a:p>
            <a:pPr algn="ctr"/>
            <a:endParaRPr lang="en-US" dirty="0">
              <a:ea typeface="Calibri"/>
              <a:cs typeface="Calibri"/>
            </a:endParaRPr>
          </a:p>
        </p:txBody>
      </p:sp>
      <p:sp>
        <p:nvSpPr>
          <p:cNvPr id="6" name="Rectangle: Rounded Corners 5">
            <a:extLst>
              <a:ext uri="{FF2B5EF4-FFF2-40B4-BE49-F238E27FC236}">
                <a16:creationId xmlns:a16="http://schemas.microsoft.com/office/drawing/2014/main" id="{F2A7CE62-D102-8C0C-AD3C-D7506B0FFF40}"/>
              </a:ext>
            </a:extLst>
          </p:cNvPr>
          <p:cNvSpPr/>
          <p:nvPr/>
        </p:nvSpPr>
        <p:spPr>
          <a:xfrm>
            <a:off x="4520130" y="2835828"/>
            <a:ext cx="3443654" cy="30891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buFont typeface=""/>
              <a:buChar char="•"/>
            </a:pPr>
            <a:r>
              <a:rPr lang="nl-NL" dirty="0"/>
              <a:t>Geen wellenveld door structuurvorming </a:t>
            </a:r>
            <a:endParaRPr lang="en-US" dirty="0"/>
          </a:p>
          <a:p>
            <a:pPr marL="228600" indent="-228600">
              <a:buFont typeface=""/>
              <a:buChar char="•"/>
            </a:pPr>
            <a:r>
              <a:rPr lang="nl-NL" dirty="0"/>
              <a:t>Enkele wellen op zwakke plekken of door menselijk handelen.</a:t>
            </a:r>
            <a:r>
              <a:rPr lang="en-US" dirty="0"/>
              <a:t>​</a:t>
            </a:r>
          </a:p>
          <a:p>
            <a:pPr marL="228600" indent="-228600">
              <a:buFont typeface=""/>
              <a:buChar char="•"/>
            </a:pPr>
            <a:r>
              <a:rPr lang="en-US" dirty="0">
                <a:ea typeface="Calibri"/>
                <a:cs typeface="Calibri"/>
              </a:rPr>
              <a:t>Strook van </a:t>
            </a:r>
            <a:r>
              <a:rPr lang="en-US" dirty="0" err="1">
                <a:ea typeface="Calibri"/>
                <a:cs typeface="Calibri"/>
              </a:rPr>
              <a:t>wellen</a:t>
            </a:r>
            <a:r>
              <a:rPr lang="en-US" dirty="0">
                <a:ea typeface="Calibri"/>
                <a:cs typeface="Calibri"/>
              </a:rPr>
              <a:t> door </a:t>
            </a:r>
            <a:r>
              <a:rPr lang="en-US" dirty="0" err="1">
                <a:ea typeface="Calibri"/>
                <a:cs typeface="Calibri"/>
              </a:rPr>
              <a:t>opbarsten</a:t>
            </a:r>
            <a:r>
              <a:rPr lang="en-US" dirty="0">
                <a:ea typeface="Calibri"/>
                <a:cs typeface="Calibri"/>
              </a:rPr>
              <a:t> </a:t>
            </a:r>
          </a:p>
          <a:p>
            <a:pPr marL="228600" indent="-228600">
              <a:buFont typeface=""/>
              <a:buChar char="•"/>
            </a:pPr>
            <a:endParaRPr lang="en-US" dirty="0">
              <a:ea typeface="Calibri"/>
              <a:cs typeface="Calibri"/>
            </a:endParaRPr>
          </a:p>
          <a:p>
            <a:pPr marL="228600" indent="-228600">
              <a:buFont typeface=""/>
              <a:buChar char="•"/>
            </a:pPr>
            <a:endParaRPr lang="en-US" dirty="0">
              <a:ea typeface="Calibri"/>
              <a:cs typeface="Calibri"/>
            </a:endParaRPr>
          </a:p>
          <a:p>
            <a:pPr marL="228600" indent="-228600">
              <a:buFont typeface=""/>
              <a:buChar char="•"/>
            </a:pPr>
            <a:endParaRPr lang="en-US" dirty="0">
              <a:ea typeface="Calibri"/>
              <a:cs typeface="Calibri"/>
            </a:endParaRPr>
          </a:p>
        </p:txBody>
      </p:sp>
      <p:sp>
        <p:nvSpPr>
          <p:cNvPr id="8" name="Rectangle: Rounded Corners 7">
            <a:extLst>
              <a:ext uri="{FF2B5EF4-FFF2-40B4-BE49-F238E27FC236}">
                <a16:creationId xmlns:a16="http://schemas.microsoft.com/office/drawing/2014/main" id="{E08F4DF5-6280-DF95-0164-934B5DC4DA65}"/>
              </a:ext>
            </a:extLst>
          </p:cNvPr>
          <p:cNvSpPr/>
          <p:nvPr/>
        </p:nvSpPr>
        <p:spPr>
          <a:xfrm>
            <a:off x="8227553" y="2835829"/>
            <a:ext cx="3443654" cy="308918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buFont typeface=""/>
              <a:buChar char="•"/>
            </a:pPr>
            <a:r>
              <a:rPr lang="nl-NL" dirty="0"/>
              <a:t>Geen wellen door structuurvorming</a:t>
            </a:r>
            <a:endParaRPr lang="en-US" dirty="0"/>
          </a:p>
          <a:p>
            <a:pPr marL="228600" indent="-228600">
              <a:buFont typeface=""/>
              <a:buChar char="•"/>
            </a:pPr>
            <a:r>
              <a:rPr lang="nl-NL" dirty="0"/>
              <a:t>Wellen als gevolg van menselijk handelen afdichten</a:t>
            </a:r>
            <a:endParaRPr lang="en-US" dirty="0"/>
          </a:p>
          <a:p>
            <a:pPr marL="228600" indent="-228600">
              <a:buFont typeface=""/>
              <a:buChar char="•"/>
            </a:pPr>
            <a:r>
              <a:rPr lang="en-US" dirty="0">
                <a:ea typeface="Calibri"/>
                <a:cs typeface="Calibri"/>
              </a:rPr>
              <a:t>Geen </a:t>
            </a:r>
            <a:r>
              <a:rPr lang="en-US" dirty="0" err="1">
                <a:ea typeface="Calibri"/>
                <a:cs typeface="Calibri"/>
              </a:rPr>
              <a:t>opbarsten</a:t>
            </a:r>
            <a:r>
              <a:rPr lang="en-US" dirty="0">
                <a:ea typeface="Calibri"/>
                <a:cs typeface="Calibri"/>
              </a:rPr>
              <a:t>, </a:t>
            </a:r>
            <a:r>
              <a:rPr lang="en-US" dirty="0" err="1">
                <a:ea typeface="Calibri"/>
                <a:cs typeface="Calibri"/>
              </a:rPr>
              <a:t>tenzij</a:t>
            </a:r>
            <a:r>
              <a:rPr lang="en-US" dirty="0">
                <a:ea typeface="Calibri"/>
                <a:cs typeface="Calibri"/>
              </a:rPr>
              <a:t> </a:t>
            </a:r>
            <a:r>
              <a:rPr lang="en-US" dirty="0" err="1">
                <a:ea typeface="Calibri"/>
                <a:cs typeface="Calibri"/>
              </a:rPr>
              <a:t>bijzondere</a:t>
            </a:r>
            <a:r>
              <a:rPr lang="en-US" dirty="0">
                <a:ea typeface="Calibri"/>
                <a:cs typeface="Calibri"/>
              </a:rPr>
              <a:t> </a:t>
            </a:r>
            <a:r>
              <a:rPr lang="en-US" dirty="0" err="1">
                <a:ea typeface="Calibri"/>
                <a:cs typeface="Calibri"/>
              </a:rPr>
              <a:t>omstandigheden</a:t>
            </a:r>
            <a:endParaRPr lang="en-US" dirty="0">
              <a:ea typeface="Calibri"/>
              <a:cs typeface="Calibri"/>
            </a:endParaRPr>
          </a:p>
          <a:p>
            <a:pPr marL="228600" indent="-228600">
              <a:buFont typeface=""/>
              <a:buChar char="•"/>
            </a:pPr>
            <a:endParaRPr lang="en-US" dirty="0">
              <a:ea typeface="Calibri"/>
              <a:cs typeface="Calibri"/>
            </a:endParaRPr>
          </a:p>
          <a:p>
            <a:pPr marL="228600" indent="-228600">
              <a:buFont typeface=""/>
              <a:buChar char="•"/>
            </a:pPr>
            <a:endParaRPr lang="en-US" dirty="0">
              <a:ea typeface="Calibri"/>
              <a:cs typeface="Calibri"/>
            </a:endParaRPr>
          </a:p>
          <a:p>
            <a:pPr marL="228600" indent="-228600">
              <a:buFont typeface=""/>
              <a:buChar char="•"/>
            </a:pPr>
            <a:endParaRPr lang="en-US" dirty="0">
              <a:ea typeface="Calibri"/>
              <a:cs typeface="Calibri"/>
            </a:endParaRPr>
          </a:p>
          <a:p>
            <a:pPr marL="228600" indent="-228600">
              <a:buFont typeface=""/>
              <a:buChar char="•"/>
            </a:pPr>
            <a:endParaRPr lang="en-US" dirty="0">
              <a:ea typeface="Calibri"/>
              <a:cs typeface="Calibri"/>
            </a:endParaRPr>
          </a:p>
        </p:txBody>
      </p:sp>
      <p:sp>
        <p:nvSpPr>
          <p:cNvPr id="9" name="Arrow: Right 8">
            <a:extLst>
              <a:ext uri="{FF2B5EF4-FFF2-40B4-BE49-F238E27FC236}">
                <a16:creationId xmlns:a16="http://schemas.microsoft.com/office/drawing/2014/main" id="{FF35FC51-9217-DFE2-4CF5-CABB2D1E54D6}"/>
              </a:ext>
            </a:extLst>
          </p:cNvPr>
          <p:cNvSpPr/>
          <p:nvPr/>
        </p:nvSpPr>
        <p:spPr>
          <a:xfrm>
            <a:off x="779798" y="2437664"/>
            <a:ext cx="10924443" cy="4029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err="1">
                <a:ea typeface="Calibri"/>
                <a:cs typeface="Calibri"/>
              </a:rPr>
              <a:t>dikte</a:t>
            </a:r>
            <a:r>
              <a:rPr lang="en-US" b="1" dirty="0">
                <a:ea typeface="Calibri"/>
                <a:cs typeface="Calibri"/>
              </a:rPr>
              <a:t> </a:t>
            </a:r>
            <a:r>
              <a:rPr lang="en-US" b="1" err="1">
                <a:ea typeface="Calibri"/>
                <a:cs typeface="Calibri"/>
              </a:rPr>
              <a:t>deklaag</a:t>
            </a:r>
            <a:endParaRPr lang="en-US" b="1" err="1"/>
          </a:p>
        </p:txBody>
      </p:sp>
      <p:sp>
        <p:nvSpPr>
          <p:cNvPr id="11" name="Content Placeholder 2">
            <a:extLst>
              <a:ext uri="{FF2B5EF4-FFF2-40B4-BE49-F238E27FC236}">
                <a16:creationId xmlns:a16="http://schemas.microsoft.com/office/drawing/2014/main" id="{0F6F508D-AAE1-4CFC-818C-41714F885698}"/>
              </a:ext>
            </a:extLst>
          </p:cNvPr>
          <p:cNvSpPr txBox="1">
            <a:spLocks/>
          </p:cNvSpPr>
          <p:nvPr/>
        </p:nvSpPr>
        <p:spPr>
          <a:xfrm>
            <a:off x="5851939" y="6241259"/>
            <a:ext cx="4751227" cy="5032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l-NL" sz="1400" kern="100" dirty="0">
                <a:solidFill>
                  <a:srgbClr val="C00000"/>
                </a:solidFill>
                <a:latin typeface="Arial"/>
                <a:ea typeface="Calibri"/>
                <a:cs typeface="Times New Roman"/>
              </a:rPr>
              <a:t>Handvat: Handelingsperspectief </a:t>
            </a:r>
            <a:r>
              <a:rPr lang="nl-NL" sz="1400" kern="100" dirty="0" err="1">
                <a:solidFill>
                  <a:srgbClr val="C00000"/>
                </a:solidFill>
                <a:latin typeface="Arial"/>
                <a:ea typeface="Calibri" panose="020F0502020204030204"/>
                <a:cs typeface="Times New Roman"/>
              </a:rPr>
              <a:t>Reevediep</a:t>
            </a:r>
            <a:r>
              <a:rPr lang="nl-NL" sz="1400" kern="100" dirty="0">
                <a:solidFill>
                  <a:srgbClr val="C00000"/>
                </a:solidFill>
                <a:latin typeface="Arial"/>
                <a:ea typeface="Calibri" panose="020F0502020204030204"/>
                <a:cs typeface="Times New Roman"/>
              </a:rPr>
              <a:t> </a:t>
            </a:r>
            <a:endParaRPr lang="nl-NL" sz="1400" kern="100" dirty="0">
              <a:solidFill>
                <a:srgbClr val="C00000"/>
              </a:solidFill>
              <a:latin typeface="Arial" panose="020B0604020202020204" pitchFamily="34" charset="0"/>
              <a:ea typeface="Calibri" panose="020F0502020204030204" pitchFamily="34" charset="0"/>
              <a:cs typeface="Times New Roman" panose="02020603050405020304" pitchFamily="18" charset="0"/>
            </a:endParaRPr>
          </a:p>
          <a:p>
            <a:pPr algn="ctr"/>
            <a:endParaRPr lang="nl-NL" sz="1400" dirty="0">
              <a:solidFill>
                <a:srgbClr val="C00000"/>
              </a:solidFill>
              <a:ea typeface="Calibri" panose="020F0502020204030204"/>
              <a:cs typeface="Calibri" panose="020F0502020204030204"/>
            </a:endParaRPr>
          </a:p>
        </p:txBody>
      </p:sp>
      <p:sp>
        <p:nvSpPr>
          <p:cNvPr id="4" name="TextBox 3">
            <a:extLst>
              <a:ext uri="{FF2B5EF4-FFF2-40B4-BE49-F238E27FC236}">
                <a16:creationId xmlns:a16="http://schemas.microsoft.com/office/drawing/2014/main" id="{B88EE844-D542-CF29-BA3E-06532A88B933}"/>
              </a:ext>
            </a:extLst>
          </p:cNvPr>
          <p:cNvSpPr txBox="1"/>
          <p:nvPr/>
        </p:nvSpPr>
        <p:spPr>
          <a:xfrm>
            <a:off x="2119312" y="2452687"/>
            <a:ext cx="60721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i="1" dirty="0">
                <a:solidFill>
                  <a:srgbClr val="FFFFFF"/>
                </a:solidFill>
                <a:cs typeface="Calibri"/>
              </a:rPr>
              <a:t>dun</a:t>
            </a:r>
            <a:endParaRPr lang="en-US" i="1" dirty="0">
              <a:solidFill>
                <a:srgbClr val="FFFFFF"/>
              </a:solidFill>
            </a:endParaRPr>
          </a:p>
        </p:txBody>
      </p:sp>
      <p:sp>
        <p:nvSpPr>
          <p:cNvPr id="7" name="TextBox 6">
            <a:extLst>
              <a:ext uri="{FF2B5EF4-FFF2-40B4-BE49-F238E27FC236}">
                <a16:creationId xmlns:a16="http://schemas.microsoft.com/office/drawing/2014/main" id="{4E7A7D42-FBE2-707A-5A5E-DF1C7DC95604}"/>
              </a:ext>
            </a:extLst>
          </p:cNvPr>
          <p:cNvSpPr txBox="1"/>
          <p:nvPr/>
        </p:nvSpPr>
        <p:spPr>
          <a:xfrm>
            <a:off x="9810750" y="2452688"/>
            <a:ext cx="60721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i="1" dirty="0" err="1">
                <a:solidFill>
                  <a:srgbClr val="FFFFFF"/>
                </a:solidFill>
                <a:cs typeface="Calibri"/>
              </a:rPr>
              <a:t>dik</a:t>
            </a:r>
            <a:endParaRPr lang="en-US" i="1" dirty="0" err="1">
              <a:solidFill>
                <a:srgbClr val="FFFFFF"/>
              </a:solidFill>
            </a:endParaRPr>
          </a:p>
        </p:txBody>
      </p:sp>
    </p:spTree>
    <p:extLst>
      <p:ext uri="{BB962C8B-B14F-4D97-AF65-F5344CB8AC3E}">
        <p14:creationId xmlns:p14="http://schemas.microsoft.com/office/powerpoint/2010/main" val="3726566269"/>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78B1D-B8BD-2998-E5D8-B235FE973E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4EA87D-D299-B66F-643D-2AA0A304F885}"/>
              </a:ext>
            </a:extLst>
          </p:cNvPr>
          <p:cNvSpPr>
            <a:spLocks noGrp="1"/>
          </p:cNvSpPr>
          <p:nvPr>
            <p:ph type="title"/>
          </p:nvPr>
        </p:nvSpPr>
        <p:spPr/>
        <p:txBody>
          <a:bodyPr>
            <a:normAutofit/>
          </a:bodyPr>
          <a:lstStyle/>
          <a:p>
            <a:pPr algn="ctr"/>
            <a:r>
              <a:rPr lang="nl-NL" dirty="0"/>
              <a:t>Wat betekent een </a:t>
            </a:r>
            <a:r>
              <a:rPr lang="nl-NL" dirty="0" err="1"/>
              <a:t>zandmeevoerende</a:t>
            </a:r>
            <a:r>
              <a:rPr lang="nl-NL" dirty="0"/>
              <a:t> wel?</a:t>
            </a:r>
          </a:p>
        </p:txBody>
      </p:sp>
      <p:sp>
        <p:nvSpPr>
          <p:cNvPr id="5" name="Content Placeholder 2">
            <a:extLst>
              <a:ext uri="{FF2B5EF4-FFF2-40B4-BE49-F238E27FC236}">
                <a16:creationId xmlns:a16="http://schemas.microsoft.com/office/drawing/2014/main" id="{30231A68-70F8-E221-D4D2-28E7AB6611DE}"/>
              </a:ext>
            </a:extLst>
          </p:cNvPr>
          <p:cNvSpPr txBox="1">
            <a:spLocks/>
          </p:cNvSpPr>
          <p:nvPr/>
        </p:nvSpPr>
        <p:spPr>
          <a:xfrm>
            <a:off x="1045112" y="1449662"/>
            <a:ext cx="10307890" cy="1556475"/>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kern="100" dirty="0">
                <a:latin typeface="Arial"/>
                <a:cs typeface="Times New Roman"/>
              </a:rPr>
              <a:t>Wanneer verticaal verhang over deklaag groot genoeg is kunnen zandkorrels uit zandpakket in beweging komen. Zand kan ook uit 'erosielens' komen. Het onderscheid tussen zand uit een erosielens of door pipevorming is met de huidige kennis niet te maken. Locatie van wel geeft informatie over aannemelijkheid </a:t>
            </a:r>
            <a:r>
              <a:rPr lang="nl-NL" sz="2000" kern="100" dirty="0" err="1">
                <a:latin typeface="Arial"/>
                <a:cs typeface="Times New Roman"/>
              </a:rPr>
              <a:t>terugschrijdende</a:t>
            </a:r>
            <a:r>
              <a:rPr lang="nl-NL" sz="2000" kern="100" dirty="0">
                <a:latin typeface="Arial"/>
                <a:cs typeface="Times New Roman"/>
              </a:rPr>
              <a:t> erosie, het model van </a:t>
            </a:r>
            <a:r>
              <a:rPr lang="nl-NL" sz="2000" kern="100" dirty="0" err="1">
                <a:latin typeface="Arial"/>
                <a:cs typeface="Times New Roman"/>
              </a:rPr>
              <a:t>Sellmeijer</a:t>
            </a:r>
            <a:r>
              <a:rPr lang="nl-NL" sz="2000" kern="100" dirty="0">
                <a:latin typeface="Arial"/>
                <a:cs typeface="Times New Roman"/>
              </a:rPr>
              <a:t> (de rekenregel en D-</a:t>
            </a:r>
            <a:r>
              <a:rPr lang="nl-NL" sz="2000" kern="100" dirty="0" err="1">
                <a:latin typeface="Arial"/>
                <a:cs typeface="Times New Roman"/>
              </a:rPr>
              <a:t>Geo</a:t>
            </a:r>
            <a:r>
              <a:rPr lang="nl-NL" sz="2000" kern="100" dirty="0">
                <a:latin typeface="Arial"/>
                <a:cs typeface="Times New Roman"/>
              </a:rPr>
              <a:t> Flow) biedt hulp voor een uitspraak over aannemelijkheid.</a:t>
            </a:r>
            <a:endParaRPr lang="nl-NL" sz="2000" kern="100" dirty="0">
              <a:latin typeface="Arial" panose="020B0604020202020204" pitchFamily="34" charset="0"/>
              <a:ea typeface="Calibri" panose="020F0502020204030204" pitchFamily="34" charset="0"/>
              <a:cs typeface="Times New Roman" panose="02020603050405020304" pitchFamily="18" charset="0"/>
            </a:endParaRPr>
          </a:p>
          <a:p>
            <a:endParaRPr lang="nl-NL" sz="2000" dirty="0"/>
          </a:p>
        </p:txBody>
      </p:sp>
      <p:sp>
        <p:nvSpPr>
          <p:cNvPr id="9" name="Rectangle: Rounded Corners 8">
            <a:extLst>
              <a:ext uri="{FF2B5EF4-FFF2-40B4-BE49-F238E27FC236}">
                <a16:creationId xmlns:a16="http://schemas.microsoft.com/office/drawing/2014/main" id="{97CB5689-0186-2708-8B42-7B98BD30C548}"/>
              </a:ext>
            </a:extLst>
          </p:cNvPr>
          <p:cNvSpPr/>
          <p:nvPr/>
        </p:nvSpPr>
        <p:spPr>
          <a:xfrm>
            <a:off x="787063" y="3380825"/>
            <a:ext cx="3443654" cy="237227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a:buChar char="•"/>
            </a:pPr>
            <a:endParaRPr lang="en-US" dirty="0" err="1">
              <a:ea typeface="Calibri"/>
              <a:cs typeface="Calibri"/>
            </a:endParaRPr>
          </a:p>
          <a:p>
            <a:r>
              <a:rPr lang="en-US" dirty="0" err="1">
                <a:ea typeface="Calibri"/>
                <a:cs typeface="Calibri"/>
              </a:rPr>
              <a:t>Schematisatie</a:t>
            </a:r>
            <a:r>
              <a:rPr lang="en-US" dirty="0">
                <a:ea typeface="Calibri"/>
                <a:cs typeface="Calibri"/>
              </a:rPr>
              <a:t> </a:t>
            </a:r>
            <a:r>
              <a:rPr lang="en-US" dirty="0" err="1">
                <a:ea typeface="Calibri"/>
                <a:cs typeface="Calibri"/>
              </a:rPr>
              <a:t>onzekerheden</a:t>
            </a:r>
            <a:r>
              <a:rPr lang="en-US" dirty="0">
                <a:ea typeface="Calibri"/>
                <a:cs typeface="Calibri"/>
              </a:rPr>
              <a:t>: </a:t>
            </a:r>
          </a:p>
          <a:p>
            <a:pPr marL="285750" indent="-285750">
              <a:buFont typeface="Arial"/>
              <a:buChar char="•"/>
            </a:pPr>
            <a:r>
              <a:rPr lang="en-US" dirty="0" err="1">
                <a:ea typeface="Calibri"/>
                <a:cs typeface="Calibri"/>
              </a:rPr>
              <a:t>bodem</a:t>
            </a:r>
            <a:r>
              <a:rPr lang="en-US" dirty="0">
                <a:ea typeface="Calibri"/>
                <a:cs typeface="Calibri"/>
              </a:rPr>
              <a:t> (</a:t>
            </a:r>
            <a:r>
              <a:rPr lang="en-US" dirty="0" err="1">
                <a:ea typeface="Calibri"/>
                <a:cs typeface="Calibri"/>
              </a:rPr>
              <a:t>laagopbouw</a:t>
            </a:r>
            <a:r>
              <a:rPr lang="en-US" dirty="0">
                <a:ea typeface="Calibri"/>
                <a:cs typeface="Calibri"/>
              </a:rPr>
              <a:t>, </a:t>
            </a:r>
            <a:r>
              <a:rPr lang="en-US" dirty="0" err="1">
                <a:ea typeface="Calibri"/>
                <a:cs typeface="Calibri"/>
              </a:rPr>
              <a:t>anisotropie</a:t>
            </a:r>
            <a:r>
              <a:rPr lang="en-US" dirty="0">
                <a:ea typeface="Calibri"/>
                <a:cs typeface="Calibri"/>
              </a:rPr>
              <a:t>, </a:t>
            </a:r>
            <a:r>
              <a:rPr lang="en-US" dirty="0" err="1">
                <a:ea typeface="Calibri"/>
                <a:cs typeface="Calibri"/>
              </a:rPr>
              <a:t>doorlatendheid</a:t>
            </a:r>
            <a:r>
              <a:rPr lang="en-US" dirty="0">
                <a:ea typeface="Calibri"/>
                <a:cs typeface="Calibri"/>
              </a:rPr>
              <a:t>, </a:t>
            </a:r>
            <a:r>
              <a:rPr lang="en-US" dirty="0" err="1">
                <a:ea typeface="Calibri"/>
                <a:cs typeface="Calibri"/>
              </a:rPr>
              <a:t>sterkteparameters</a:t>
            </a:r>
            <a:r>
              <a:rPr lang="en-US" dirty="0">
                <a:ea typeface="Calibri"/>
                <a:cs typeface="Calibri"/>
              </a:rPr>
              <a:t>)</a:t>
            </a:r>
          </a:p>
          <a:p>
            <a:pPr marL="285750" indent="-285750">
              <a:buFont typeface="Arial"/>
              <a:buChar char="•"/>
            </a:pPr>
            <a:r>
              <a:rPr lang="en-US" dirty="0" err="1">
                <a:ea typeface="Calibri"/>
                <a:cs typeface="Calibri"/>
              </a:rPr>
              <a:t>weerstand</a:t>
            </a:r>
            <a:r>
              <a:rPr lang="en-US" dirty="0">
                <a:ea typeface="Calibri"/>
                <a:cs typeface="Calibri"/>
              </a:rPr>
              <a:t> </a:t>
            </a:r>
            <a:r>
              <a:rPr lang="en-US" dirty="0" err="1">
                <a:ea typeface="Calibri"/>
                <a:cs typeface="Calibri"/>
              </a:rPr>
              <a:t>voorland</a:t>
            </a:r>
            <a:endParaRPr lang="en-US" dirty="0" err="1">
              <a:cs typeface="Calibri" panose="020F0502020204030204"/>
            </a:endParaRPr>
          </a:p>
          <a:p>
            <a:pPr marL="285750" indent="-285750">
              <a:buFont typeface="Arial"/>
              <a:buChar char="•"/>
            </a:pPr>
            <a:endParaRPr lang="en-US" dirty="0">
              <a:ea typeface="Calibri"/>
              <a:cs typeface="Calibri"/>
            </a:endParaRPr>
          </a:p>
          <a:p>
            <a:pPr algn="ctr"/>
            <a:endParaRPr lang="en-US" dirty="0">
              <a:ea typeface="Calibri"/>
              <a:cs typeface="Calibri"/>
            </a:endParaRPr>
          </a:p>
        </p:txBody>
      </p:sp>
      <p:sp>
        <p:nvSpPr>
          <p:cNvPr id="10" name="Rectangle: Rounded Corners 9">
            <a:extLst>
              <a:ext uri="{FF2B5EF4-FFF2-40B4-BE49-F238E27FC236}">
                <a16:creationId xmlns:a16="http://schemas.microsoft.com/office/drawing/2014/main" id="{9F0B633B-88D1-B18F-2746-952F3674E536}"/>
              </a:ext>
            </a:extLst>
          </p:cNvPr>
          <p:cNvSpPr/>
          <p:nvPr/>
        </p:nvSpPr>
        <p:spPr>
          <a:xfrm>
            <a:off x="4430376" y="3380825"/>
            <a:ext cx="3443654" cy="237227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a:buChar char="•"/>
            </a:pPr>
            <a:endParaRPr lang="en-US" dirty="0" err="1">
              <a:ea typeface="Calibri"/>
              <a:cs typeface="Calibri"/>
            </a:endParaRPr>
          </a:p>
          <a:p>
            <a:r>
              <a:rPr lang="en-US" dirty="0">
                <a:ea typeface="Calibri"/>
                <a:cs typeface="Calibri"/>
              </a:rPr>
              <a:t>Model / </a:t>
            </a:r>
            <a:r>
              <a:rPr lang="en-US" dirty="0" err="1">
                <a:ea typeface="Calibri"/>
                <a:cs typeface="Calibri"/>
              </a:rPr>
              <a:t>kennisonzekerheden</a:t>
            </a:r>
            <a:r>
              <a:rPr lang="en-US" dirty="0">
                <a:ea typeface="Calibri"/>
                <a:cs typeface="Calibri"/>
              </a:rPr>
              <a:t>:</a:t>
            </a:r>
          </a:p>
          <a:p>
            <a:pPr marL="285750" indent="-285750">
              <a:buFont typeface="Arial"/>
              <a:buChar char="•"/>
            </a:pPr>
            <a:r>
              <a:rPr lang="en-US" dirty="0">
                <a:ea typeface="Calibri"/>
                <a:cs typeface="Calibri"/>
              </a:rPr>
              <a:t>3D </a:t>
            </a:r>
            <a:r>
              <a:rPr lang="en-US" dirty="0" err="1">
                <a:ea typeface="Calibri"/>
                <a:cs typeface="Calibri"/>
              </a:rPr>
              <a:t>Effecten</a:t>
            </a:r>
            <a:r>
              <a:rPr lang="en-US" dirty="0">
                <a:ea typeface="Calibri"/>
                <a:cs typeface="Calibri"/>
              </a:rPr>
              <a:t>, </a:t>
            </a:r>
          </a:p>
          <a:p>
            <a:pPr marL="285750" indent="-285750">
              <a:buFont typeface="Arial"/>
              <a:buChar char="•"/>
            </a:pPr>
            <a:r>
              <a:rPr lang="en-US" dirty="0" err="1">
                <a:ea typeface="Calibri"/>
                <a:cs typeface="Calibri"/>
              </a:rPr>
              <a:t>drukval</a:t>
            </a:r>
            <a:r>
              <a:rPr lang="en-US" dirty="0">
                <a:ea typeface="Calibri"/>
                <a:cs typeface="Calibri"/>
              </a:rPr>
              <a:t> </a:t>
            </a:r>
            <a:r>
              <a:rPr lang="en-US" dirty="0" err="1">
                <a:ea typeface="Calibri"/>
                <a:cs typeface="Calibri"/>
              </a:rPr>
              <a:t>opbarstkanaal</a:t>
            </a:r>
            <a:endParaRPr lang="en-US" dirty="0">
              <a:ea typeface="Calibri"/>
              <a:cs typeface="Calibri"/>
            </a:endParaRPr>
          </a:p>
          <a:p>
            <a:pPr marL="285750" indent="-285750">
              <a:buFont typeface="Arial"/>
              <a:buChar char="•"/>
            </a:pPr>
            <a:r>
              <a:rPr lang="en-US" dirty="0">
                <a:cs typeface="Calibri"/>
              </a:rPr>
              <a:t>…</a:t>
            </a:r>
          </a:p>
          <a:p>
            <a:pPr marL="285750" indent="-285750">
              <a:buFont typeface="Arial"/>
              <a:buChar char="•"/>
            </a:pPr>
            <a:endParaRPr lang="en-US" dirty="0">
              <a:cs typeface="Calibri"/>
            </a:endParaRPr>
          </a:p>
          <a:p>
            <a:pPr marL="285750" indent="-285750">
              <a:buFont typeface="Arial"/>
              <a:buChar char="•"/>
            </a:pPr>
            <a:endParaRPr lang="en-US" dirty="0">
              <a:cs typeface="Calibri"/>
            </a:endParaRPr>
          </a:p>
          <a:p>
            <a:pPr marL="285750" indent="-285750">
              <a:buFont typeface="Arial"/>
              <a:buChar char="•"/>
            </a:pPr>
            <a:endParaRPr lang="en-US" dirty="0">
              <a:cs typeface="Calibri"/>
            </a:endParaRPr>
          </a:p>
        </p:txBody>
      </p:sp>
      <p:cxnSp>
        <p:nvCxnSpPr>
          <p:cNvPr id="6" name="Straight Arrow Connector 5">
            <a:extLst>
              <a:ext uri="{FF2B5EF4-FFF2-40B4-BE49-F238E27FC236}">
                <a16:creationId xmlns:a16="http://schemas.microsoft.com/office/drawing/2014/main" id="{9446FD9E-63EA-42F1-B528-63E34B9EB7CF}"/>
              </a:ext>
            </a:extLst>
          </p:cNvPr>
          <p:cNvCxnSpPr>
            <a:cxnSpLocks/>
            <a:stCxn id="10" idx="3"/>
            <a:endCxn id="12" idx="1"/>
          </p:cNvCxnSpPr>
          <p:nvPr/>
        </p:nvCxnSpPr>
        <p:spPr>
          <a:xfrm flipV="1">
            <a:off x="7874030" y="3817883"/>
            <a:ext cx="372822" cy="7490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5625B2D-AE46-EB90-1E6C-AF986C5E182F}"/>
              </a:ext>
            </a:extLst>
          </p:cNvPr>
          <p:cNvSpPr txBox="1"/>
          <p:nvPr/>
        </p:nvSpPr>
        <p:spPr>
          <a:xfrm>
            <a:off x="6619975" y="5717554"/>
            <a:ext cx="6094428" cy="307777"/>
          </a:xfrm>
          <a:prstGeom prst="rect">
            <a:avLst/>
          </a:prstGeom>
          <a:noFill/>
        </p:spPr>
        <p:txBody>
          <a:bodyPr wrap="square">
            <a:spAutoFit/>
          </a:bodyPr>
          <a:lstStyle/>
          <a:p>
            <a:r>
              <a:rPr lang="en-US" sz="1400" i="1" dirty="0" err="1">
                <a:solidFill>
                  <a:srgbClr val="C00000"/>
                </a:solidFill>
                <a:cs typeface="Calibri"/>
              </a:rPr>
              <a:t>Handvat</a:t>
            </a:r>
            <a:r>
              <a:rPr lang="en-US" sz="1400" i="1" dirty="0">
                <a:solidFill>
                  <a:srgbClr val="C00000"/>
                </a:solidFill>
                <a:cs typeface="Calibri"/>
              </a:rPr>
              <a:t>: </a:t>
            </a:r>
            <a:r>
              <a:rPr lang="en-US" sz="1400" i="1" dirty="0" err="1">
                <a:solidFill>
                  <a:srgbClr val="C00000"/>
                </a:solidFill>
                <a:cs typeface="Calibri"/>
              </a:rPr>
              <a:t>Beslisondersteunend</a:t>
            </a:r>
            <a:r>
              <a:rPr lang="en-US" sz="1400" i="1" dirty="0">
                <a:solidFill>
                  <a:srgbClr val="C00000"/>
                </a:solidFill>
                <a:cs typeface="Calibri"/>
              </a:rPr>
              <a:t> </a:t>
            </a:r>
            <a:r>
              <a:rPr lang="en-US" sz="1400" i="1" dirty="0" err="1">
                <a:solidFill>
                  <a:srgbClr val="C00000"/>
                </a:solidFill>
                <a:cs typeface="Calibri"/>
              </a:rPr>
              <a:t>raamwerk</a:t>
            </a:r>
            <a:r>
              <a:rPr lang="en-US" sz="1400" i="1" dirty="0">
                <a:solidFill>
                  <a:srgbClr val="C00000"/>
                </a:solidFill>
                <a:cs typeface="Calibri"/>
              </a:rPr>
              <a:t> piping</a:t>
            </a:r>
          </a:p>
        </p:txBody>
      </p:sp>
      <p:sp>
        <p:nvSpPr>
          <p:cNvPr id="12" name="Rectangle 11">
            <a:extLst>
              <a:ext uri="{FF2B5EF4-FFF2-40B4-BE49-F238E27FC236}">
                <a16:creationId xmlns:a16="http://schemas.microsoft.com/office/drawing/2014/main" id="{BF678670-16AF-6A3D-6828-C75A87D1CCE1}"/>
              </a:ext>
            </a:extLst>
          </p:cNvPr>
          <p:cNvSpPr/>
          <p:nvPr/>
        </p:nvSpPr>
        <p:spPr>
          <a:xfrm>
            <a:off x="8246852" y="3401313"/>
            <a:ext cx="3619893" cy="83314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a:buChar char="•"/>
            </a:pPr>
            <a:endParaRPr lang="en-US" sz="1200" dirty="0">
              <a:solidFill>
                <a:schemeClr val="tx2"/>
              </a:solidFill>
              <a:ea typeface="Calibri"/>
              <a:cs typeface="Calibri"/>
            </a:endParaRPr>
          </a:p>
          <a:p>
            <a:r>
              <a:rPr lang="en-US" sz="1200" dirty="0">
                <a:solidFill>
                  <a:schemeClr val="tx2"/>
                </a:solidFill>
                <a:cs typeface="Calibri"/>
              </a:rPr>
              <a:t>3D effect </a:t>
            </a:r>
            <a:r>
              <a:rPr lang="en-US" sz="1200" dirty="0" err="1">
                <a:solidFill>
                  <a:schemeClr val="tx2"/>
                </a:solidFill>
                <a:cs typeface="Calibri"/>
              </a:rPr>
              <a:t>groot</a:t>
            </a:r>
            <a:r>
              <a:rPr lang="en-US" sz="1200" dirty="0">
                <a:solidFill>
                  <a:schemeClr val="tx2"/>
                </a:solidFill>
                <a:cs typeface="Calibri"/>
              </a:rPr>
              <a:t> </a:t>
            </a:r>
            <a:r>
              <a:rPr lang="en-US" sz="1200" dirty="0" err="1">
                <a:solidFill>
                  <a:schemeClr val="tx2"/>
                </a:solidFill>
                <a:cs typeface="Calibri"/>
              </a:rPr>
              <a:t>bij</a:t>
            </a:r>
            <a:r>
              <a:rPr lang="en-US" sz="1200" dirty="0">
                <a:solidFill>
                  <a:schemeClr val="tx2"/>
                </a:solidFill>
                <a:cs typeface="Calibri"/>
              </a:rPr>
              <a:t>:</a:t>
            </a:r>
          </a:p>
          <a:p>
            <a:pPr marL="285750" indent="-285750">
              <a:buFont typeface="Arial"/>
              <a:buChar char="•"/>
            </a:pPr>
            <a:r>
              <a:rPr lang="en-US" sz="1200" dirty="0" err="1">
                <a:solidFill>
                  <a:schemeClr val="tx2"/>
                </a:solidFill>
                <a:ea typeface="Calibri"/>
                <a:cs typeface="Calibri"/>
              </a:rPr>
              <a:t>enkele</a:t>
            </a:r>
            <a:r>
              <a:rPr lang="en-US" sz="1200" dirty="0">
                <a:solidFill>
                  <a:schemeClr val="tx2"/>
                </a:solidFill>
                <a:ea typeface="Calibri"/>
                <a:cs typeface="Calibri"/>
              </a:rPr>
              <a:t> </a:t>
            </a:r>
            <a:r>
              <a:rPr lang="en-US" sz="1200" dirty="0" err="1">
                <a:solidFill>
                  <a:schemeClr val="tx2"/>
                </a:solidFill>
                <a:ea typeface="Calibri"/>
                <a:cs typeface="Calibri"/>
              </a:rPr>
              <a:t>wel</a:t>
            </a:r>
            <a:r>
              <a:rPr lang="en-US" sz="1200" dirty="0">
                <a:solidFill>
                  <a:schemeClr val="tx2"/>
                </a:solidFill>
                <a:ea typeface="Calibri"/>
                <a:cs typeface="Calibri"/>
              </a:rPr>
              <a:t>  (minder </a:t>
            </a:r>
            <a:r>
              <a:rPr lang="en-US" sz="1200" dirty="0" err="1">
                <a:solidFill>
                  <a:schemeClr val="tx2"/>
                </a:solidFill>
                <a:ea typeface="Calibri"/>
                <a:cs typeface="Calibri"/>
              </a:rPr>
              <a:t>groot</a:t>
            </a:r>
            <a:r>
              <a:rPr lang="en-US" sz="1200" dirty="0">
                <a:solidFill>
                  <a:schemeClr val="tx2"/>
                </a:solidFill>
                <a:ea typeface="Calibri"/>
                <a:cs typeface="Calibri"/>
              </a:rPr>
              <a:t> </a:t>
            </a:r>
            <a:r>
              <a:rPr lang="en-US" sz="1200" dirty="0" err="1">
                <a:solidFill>
                  <a:schemeClr val="tx2"/>
                </a:solidFill>
                <a:ea typeface="Calibri"/>
                <a:cs typeface="Calibri"/>
              </a:rPr>
              <a:t>bij</a:t>
            </a:r>
            <a:r>
              <a:rPr lang="en-US" sz="1200" dirty="0">
                <a:solidFill>
                  <a:schemeClr val="tx2"/>
                </a:solidFill>
                <a:ea typeface="Calibri"/>
                <a:cs typeface="Calibri"/>
              </a:rPr>
              <a:t> </a:t>
            </a:r>
            <a:r>
              <a:rPr lang="en-US" sz="1200" dirty="0" err="1">
                <a:solidFill>
                  <a:schemeClr val="tx2"/>
                </a:solidFill>
                <a:ea typeface="Calibri"/>
                <a:cs typeface="Calibri"/>
              </a:rPr>
              <a:t>wellenveld</a:t>
            </a:r>
            <a:r>
              <a:rPr lang="en-US" sz="1200" dirty="0">
                <a:solidFill>
                  <a:schemeClr val="tx2"/>
                </a:solidFill>
                <a:ea typeface="Calibri"/>
                <a:cs typeface="Calibri"/>
              </a:rPr>
              <a:t>)</a:t>
            </a:r>
          </a:p>
          <a:p>
            <a:pPr marL="285750" indent="-285750">
              <a:buFont typeface="Arial"/>
              <a:buChar char="•"/>
            </a:pPr>
            <a:r>
              <a:rPr lang="en-US" sz="1200" dirty="0">
                <a:solidFill>
                  <a:schemeClr val="tx2"/>
                </a:solidFill>
                <a:ea typeface="Calibri"/>
                <a:cs typeface="Calibri"/>
              </a:rPr>
              <a:t>Lange </a:t>
            </a:r>
            <a:r>
              <a:rPr lang="en-US" sz="1200" dirty="0" err="1">
                <a:solidFill>
                  <a:schemeClr val="tx2"/>
                </a:solidFill>
                <a:ea typeface="Calibri"/>
                <a:cs typeface="Calibri"/>
              </a:rPr>
              <a:t>leklengte</a:t>
            </a:r>
            <a:r>
              <a:rPr lang="en-US" sz="1200" dirty="0">
                <a:solidFill>
                  <a:schemeClr val="tx2"/>
                </a:solidFill>
                <a:ea typeface="Calibri"/>
                <a:cs typeface="Calibri"/>
              </a:rPr>
              <a:t>/</a:t>
            </a:r>
            <a:r>
              <a:rPr lang="en-US" sz="1200" dirty="0" err="1">
                <a:solidFill>
                  <a:schemeClr val="tx2"/>
                </a:solidFill>
                <a:ea typeface="Calibri"/>
                <a:cs typeface="Calibri"/>
              </a:rPr>
              <a:t>spreidings-lengte</a:t>
            </a:r>
            <a:r>
              <a:rPr lang="en-US" sz="1200" dirty="0">
                <a:solidFill>
                  <a:schemeClr val="tx2"/>
                </a:solidFill>
                <a:ea typeface="Calibri"/>
                <a:cs typeface="Calibri"/>
              </a:rPr>
              <a:t> (</a:t>
            </a:r>
            <a:r>
              <a:rPr lang="en-US" sz="1200" dirty="0" err="1">
                <a:solidFill>
                  <a:schemeClr val="tx2"/>
                </a:solidFill>
                <a:ea typeface="Calibri"/>
                <a:cs typeface="Calibri"/>
              </a:rPr>
              <a:t>dikkere</a:t>
            </a:r>
            <a:r>
              <a:rPr lang="en-US" sz="1200" dirty="0">
                <a:solidFill>
                  <a:schemeClr val="tx2"/>
                </a:solidFill>
                <a:ea typeface="Calibri"/>
                <a:cs typeface="Calibri"/>
              </a:rPr>
              <a:t> </a:t>
            </a:r>
            <a:r>
              <a:rPr lang="en-US" sz="1200" dirty="0" err="1">
                <a:solidFill>
                  <a:schemeClr val="tx2"/>
                </a:solidFill>
                <a:ea typeface="Calibri"/>
                <a:cs typeface="Calibri"/>
              </a:rPr>
              <a:t>deklaag</a:t>
            </a:r>
            <a:r>
              <a:rPr lang="en-US" sz="1200" dirty="0">
                <a:solidFill>
                  <a:schemeClr val="tx2"/>
                </a:solidFill>
                <a:ea typeface="Calibri"/>
                <a:cs typeface="Calibri"/>
              </a:rPr>
              <a:t> </a:t>
            </a:r>
            <a:r>
              <a:rPr lang="en-US" sz="1200" dirty="0" err="1">
                <a:solidFill>
                  <a:schemeClr val="tx2"/>
                </a:solidFill>
                <a:ea typeface="Calibri"/>
                <a:cs typeface="Calibri"/>
              </a:rPr>
              <a:t>en</a:t>
            </a:r>
            <a:r>
              <a:rPr lang="en-US" sz="1200" dirty="0">
                <a:solidFill>
                  <a:schemeClr val="tx2"/>
                </a:solidFill>
                <a:ea typeface="Calibri"/>
                <a:cs typeface="Calibri"/>
              </a:rPr>
              <a:t> </a:t>
            </a:r>
            <a:r>
              <a:rPr lang="en-US" sz="1200" dirty="0" err="1">
                <a:solidFill>
                  <a:schemeClr val="tx2"/>
                </a:solidFill>
                <a:ea typeface="Calibri"/>
                <a:cs typeface="Calibri"/>
              </a:rPr>
              <a:t>grote</a:t>
            </a:r>
            <a:r>
              <a:rPr lang="en-US" sz="1200" dirty="0">
                <a:solidFill>
                  <a:schemeClr val="tx2"/>
                </a:solidFill>
                <a:ea typeface="Calibri"/>
                <a:cs typeface="Calibri"/>
              </a:rPr>
              <a:t> </a:t>
            </a:r>
            <a:r>
              <a:rPr lang="en-US" sz="1200" dirty="0" err="1">
                <a:solidFill>
                  <a:schemeClr val="tx2"/>
                </a:solidFill>
                <a:ea typeface="Calibri"/>
                <a:cs typeface="Calibri"/>
              </a:rPr>
              <a:t>kD</a:t>
            </a:r>
            <a:r>
              <a:rPr lang="en-US" sz="1200" dirty="0">
                <a:solidFill>
                  <a:schemeClr val="tx2"/>
                </a:solidFill>
                <a:ea typeface="Calibri"/>
                <a:cs typeface="Calibri"/>
              </a:rPr>
              <a:t>)</a:t>
            </a:r>
          </a:p>
          <a:p>
            <a:pPr algn="ctr"/>
            <a:endParaRPr lang="nl-NL" sz="1200" dirty="0"/>
          </a:p>
        </p:txBody>
      </p:sp>
      <p:sp>
        <p:nvSpPr>
          <p:cNvPr id="13" name="Rectangle 12">
            <a:extLst>
              <a:ext uri="{FF2B5EF4-FFF2-40B4-BE49-F238E27FC236}">
                <a16:creationId xmlns:a16="http://schemas.microsoft.com/office/drawing/2014/main" id="{6100E7A3-9A0F-24E0-16AB-3A58EC9D6021}"/>
              </a:ext>
            </a:extLst>
          </p:cNvPr>
          <p:cNvSpPr/>
          <p:nvPr/>
        </p:nvSpPr>
        <p:spPr>
          <a:xfrm>
            <a:off x="8246852" y="4300077"/>
            <a:ext cx="3619893" cy="535145"/>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err="1">
                <a:solidFill>
                  <a:schemeClr val="tx2"/>
                </a:solidFill>
                <a:ea typeface="Calibri"/>
                <a:cs typeface="Calibri"/>
              </a:rPr>
              <a:t>Drukval</a:t>
            </a:r>
            <a:r>
              <a:rPr lang="en-US" sz="1200" dirty="0">
                <a:solidFill>
                  <a:schemeClr val="tx2"/>
                </a:solidFill>
                <a:ea typeface="Calibri"/>
                <a:cs typeface="Calibri"/>
              </a:rPr>
              <a:t> in </a:t>
            </a:r>
            <a:r>
              <a:rPr lang="en-US" sz="1200" dirty="0" err="1">
                <a:solidFill>
                  <a:schemeClr val="tx2"/>
                </a:solidFill>
                <a:ea typeface="Calibri"/>
                <a:cs typeface="Calibri"/>
              </a:rPr>
              <a:t>opbarstkanaal</a:t>
            </a:r>
            <a:r>
              <a:rPr lang="en-US" sz="1200" dirty="0">
                <a:solidFill>
                  <a:schemeClr val="tx2"/>
                </a:solidFill>
                <a:ea typeface="Calibri"/>
                <a:cs typeface="Calibri"/>
              </a:rPr>
              <a:t> </a:t>
            </a:r>
            <a:r>
              <a:rPr lang="en-US" sz="1200" dirty="0" err="1">
                <a:solidFill>
                  <a:schemeClr val="tx2"/>
                </a:solidFill>
                <a:ea typeface="Calibri"/>
                <a:cs typeface="Calibri"/>
              </a:rPr>
              <a:t>groot</a:t>
            </a:r>
            <a:r>
              <a:rPr lang="en-US" sz="1200" dirty="0">
                <a:solidFill>
                  <a:schemeClr val="tx2"/>
                </a:solidFill>
                <a:ea typeface="Calibri"/>
                <a:cs typeface="Calibri"/>
              </a:rPr>
              <a:t> </a:t>
            </a:r>
            <a:r>
              <a:rPr lang="en-US" sz="1200" dirty="0" err="1">
                <a:solidFill>
                  <a:schemeClr val="tx2"/>
                </a:solidFill>
                <a:ea typeface="Calibri"/>
                <a:cs typeface="Calibri"/>
              </a:rPr>
              <a:t>bij</a:t>
            </a:r>
            <a:r>
              <a:rPr lang="en-US" sz="1200" dirty="0">
                <a:solidFill>
                  <a:schemeClr val="tx2"/>
                </a:solidFill>
                <a:ea typeface="Calibri"/>
                <a:cs typeface="Calibri"/>
              </a:rPr>
              <a:t>:</a:t>
            </a:r>
          </a:p>
          <a:p>
            <a:pPr marL="285750" indent="-285750">
              <a:buFont typeface="Arial" panose="020B0604020202020204" pitchFamily="34" charset="0"/>
              <a:buChar char="•"/>
            </a:pPr>
            <a:r>
              <a:rPr lang="en-US" sz="1200" dirty="0">
                <a:solidFill>
                  <a:schemeClr val="tx2"/>
                </a:solidFill>
                <a:ea typeface="Calibri"/>
                <a:cs typeface="Calibri"/>
              </a:rPr>
              <a:t>….</a:t>
            </a:r>
            <a:endParaRPr lang="nl-NL" sz="1200" dirty="0"/>
          </a:p>
        </p:txBody>
      </p:sp>
      <p:sp>
        <p:nvSpPr>
          <p:cNvPr id="14" name="Rectangle 13">
            <a:extLst>
              <a:ext uri="{FF2B5EF4-FFF2-40B4-BE49-F238E27FC236}">
                <a16:creationId xmlns:a16="http://schemas.microsoft.com/office/drawing/2014/main" id="{4C299BCA-8FD9-84BD-ED56-C231FE907EDD}"/>
              </a:ext>
            </a:extLst>
          </p:cNvPr>
          <p:cNvSpPr/>
          <p:nvPr/>
        </p:nvSpPr>
        <p:spPr>
          <a:xfrm>
            <a:off x="8246852" y="4877128"/>
            <a:ext cx="3619893" cy="535145"/>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ea typeface="Calibri"/>
                <a:cs typeface="Calibri"/>
              </a:rPr>
              <a:t>….</a:t>
            </a:r>
            <a:endParaRPr lang="nl-NL" sz="1200" dirty="0"/>
          </a:p>
        </p:txBody>
      </p:sp>
      <p:cxnSp>
        <p:nvCxnSpPr>
          <p:cNvPr id="16" name="Straight Arrow Connector 15">
            <a:extLst>
              <a:ext uri="{FF2B5EF4-FFF2-40B4-BE49-F238E27FC236}">
                <a16:creationId xmlns:a16="http://schemas.microsoft.com/office/drawing/2014/main" id="{3D76BEE8-12C0-F00A-28BA-C146FC2F6169}"/>
              </a:ext>
            </a:extLst>
          </p:cNvPr>
          <p:cNvCxnSpPr>
            <a:cxnSpLocks/>
            <a:stCxn id="10" idx="3"/>
            <a:endCxn id="13" idx="1"/>
          </p:cNvCxnSpPr>
          <p:nvPr/>
        </p:nvCxnSpPr>
        <p:spPr>
          <a:xfrm>
            <a:off x="7874030" y="4566963"/>
            <a:ext cx="372822" cy="6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CCE1B6E-6C0D-5EC6-43D0-8AC640847432}"/>
              </a:ext>
            </a:extLst>
          </p:cNvPr>
          <p:cNvCxnSpPr>
            <a:cxnSpLocks/>
            <a:stCxn id="10" idx="3"/>
            <a:endCxn id="14" idx="1"/>
          </p:cNvCxnSpPr>
          <p:nvPr/>
        </p:nvCxnSpPr>
        <p:spPr>
          <a:xfrm>
            <a:off x="7874030" y="4566963"/>
            <a:ext cx="372822" cy="5777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2724896"/>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A9611-5482-12AE-65A4-B67702A9234D}"/>
              </a:ext>
            </a:extLst>
          </p:cNvPr>
          <p:cNvSpPr>
            <a:spLocks noGrp="1"/>
          </p:cNvSpPr>
          <p:nvPr>
            <p:ph type="title"/>
          </p:nvPr>
        </p:nvSpPr>
        <p:spPr>
          <a:xfrm>
            <a:off x="683419" y="365125"/>
            <a:ext cx="10515600" cy="1325563"/>
          </a:xfrm>
        </p:spPr>
        <p:txBody>
          <a:bodyPr/>
          <a:lstStyle/>
          <a:p>
            <a:r>
              <a:rPr lang="en-US" dirty="0" err="1">
                <a:cs typeface="Calibri Light"/>
              </a:rPr>
              <a:t>Beoordeling</a:t>
            </a:r>
            <a:r>
              <a:rPr lang="en-US" dirty="0">
                <a:cs typeface="Calibri Light"/>
              </a:rPr>
              <a:t> </a:t>
            </a:r>
            <a:r>
              <a:rPr lang="en-US" dirty="0" err="1">
                <a:cs typeface="Calibri Light"/>
              </a:rPr>
              <a:t>relevantie</a:t>
            </a:r>
            <a:r>
              <a:rPr lang="en-US" dirty="0">
                <a:cs typeface="Calibri Light"/>
              </a:rPr>
              <a:t>:</a:t>
            </a:r>
            <a:endParaRPr lang="en-US" dirty="0">
              <a:ea typeface="Calibri Light"/>
              <a:cs typeface="Calibri Light"/>
            </a:endParaRPr>
          </a:p>
        </p:txBody>
      </p:sp>
      <p:sp>
        <p:nvSpPr>
          <p:cNvPr id="4" name="Rectangle 3">
            <a:extLst>
              <a:ext uri="{FF2B5EF4-FFF2-40B4-BE49-F238E27FC236}">
                <a16:creationId xmlns:a16="http://schemas.microsoft.com/office/drawing/2014/main" id="{DFC175E0-FCCA-0C40-D35A-A36BF0C33352}"/>
              </a:ext>
            </a:extLst>
          </p:cNvPr>
          <p:cNvSpPr/>
          <p:nvPr/>
        </p:nvSpPr>
        <p:spPr>
          <a:xfrm>
            <a:off x="595312"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600" dirty="0">
                <a:cs typeface="Calibri"/>
              </a:rPr>
              <a:t>Wat </a:t>
            </a:r>
            <a:r>
              <a:rPr lang="en-US" sz="1600" dirty="0" err="1">
                <a:cs typeface="Calibri"/>
              </a:rPr>
              <a:t>zien</a:t>
            </a:r>
            <a:r>
              <a:rPr lang="en-US" sz="1600" dirty="0">
                <a:cs typeface="Calibri"/>
              </a:rPr>
              <a:t> we? </a:t>
            </a:r>
            <a:r>
              <a:rPr lang="en-US" sz="1600" dirty="0" err="1">
                <a:cs typeface="Calibri"/>
              </a:rPr>
              <a:t>Waarom</a:t>
            </a:r>
            <a:r>
              <a:rPr lang="en-US" sz="1600" dirty="0">
                <a:cs typeface="Calibri"/>
              </a:rPr>
              <a:t> is </a:t>
            </a:r>
            <a:r>
              <a:rPr lang="en-US" sz="1600" dirty="0" err="1">
                <a:cs typeface="Calibri"/>
              </a:rPr>
              <a:t>hier</a:t>
            </a:r>
            <a:r>
              <a:rPr lang="en-US" sz="1600" dirty="0">
                <a:cs typeface="Calibri"/>
              </a:rPr>
              <a:t> </a:t>
            </a:r>
            <a:r>
              <a:rPr lang="en-US" sz="1600" dirty="0" err="1">
                <a:cs typeface="Calibri"/>
              </a:rPr>
              <a:t>een</a:t>
            </a:r>
            <a:r>
              <a:rPr lang="en-US" sz="1600" dirty="0">
                <a:cs typeface="Calibri"/>
              </a:rPr>
              <a:t> </a:t>
            </a:r>
            <a:r>
              <a:rPr lang="en-US" sz="1600" dirty="0" err="1">
                <a:cs typeface="Calibri"/>
              </a:rPr>
              <a:t>wel</a:t>
            </a:r>
            <a:r>
              <a:rPr lang="en-US" sz="1600" dirty="0">
                <a:cs typeface="Calibri"/>
              </a:rPr>
              <a:t>/</a:t>
            </a:r>
            <a:r>
              <a:rPr lang="en-US" sz="1600" dirty="0" err="1">
                <a:cs typeface="Calibri"/>
              </a:rPr>
              <a:t>wellen</a:t>
            </a:r>
            <a:r>
              <a:rPr lang="en-US" sz="1600" dirty="0">
                <a:cs typeface="Calibri"/>
              </a:rPr>
              <a:t>? </a:t>
            </a:r>
            <a:endParaRPr lang="en-US" sz="1600" dirty="0"/>
          </a:p>
          <a:p>
            <a:pPr marL="285750" indent="-285750">
              <a:buFont typeface="Arial"/>
              <a:buChar char="•"/>
            </a:pPr>
            <a:r>
              <a:rPr lang="en-US" sz="1600" dirty="0">
                <a:cs typeface="Calibri"/>
              </a:rPr>
              <a:t>Gaat het om 1 of </a:t>
            </a:r>
            <a:r>
              <a:rPr lang="en-US" sz="1600" dirty="0" err="1">
                <a:cs typeface="Calibri"/>
              </a:rPr>
              <a:t>meerdere</a:t>
            </a:r>
            <a:r>
              <a:rPr lang="en-US" sz="1600" dirty="0">
                <a:cs typeface="Calibri"/>
              </a:rPr>
              <a:t> </a:t>
            </a:r>
            <a:r>
              <a:rPr lang="en-US" sz="1600" dirty="0" err="1">
                <a:cs typeface="Calibri"/>
              </a:rPr>
              <a:t>wellen</a:t>
            </a:r>
            <a:r>
              <a:rPr lang="en-US" sz="1600" dirty="0">
                <a:cs typeface="Calibri"/>
              </a:rPr>
              <a:t>/</a:t>
            </a:r>
            <a:r>
              <a:rPr lang="en-US" sz="1600" dirty="0" err="1">
                <a:cs typeface="Calibri"/>
              </a:rPr>
              <a:t>wellenveld</a:t>
            </a:r>
            <a:r>
              <a:rPr lang="en-US" sz="1600" dirty="0">
                <a:cs typeface="Calibri"/>
              </a:rPr>
              <a:t>?  </a:t>
            </a:r>
          </a:p>
          <a:p>
            <a:pPr marL="285750" indent="-285750">
              <a:buFont typeface="Arial"/>
              <a:buChar char="•"/>
            </a:pPr>
            <a:r>
              <a:rPr lang="en-US" sz="1600" dirty="0">
                <a:cs typeface="Calibri"/>
              </a:rPr>
              <a:t>Wat is de </a:t>
            </a:r>
            <a:r>
              <a:rPr lang="en-US" sz="1600" dirty="0" err="1">
                <a:cs typeface="Calibri"/>
              </a:rPr>
              <a:t>deklaag</a:t>
            </a:r>
            <a:r>
              <a:rPr lang="en-US" sz="1600" dirty="0">
                <a:cs typeface="Calibri"/>
              </a:rPr>
              <a:t> </a:t>
            </a:r>
            <a:r>
              <a:rPr lang="en-US" sz="1600" dirty="0" err="1">
                <a:cs typeface="Calibri"/>
              </a:rPr>
              <a:t>dikte</a:t>
            </a:r>
            <a:r>
              <a:rPr lang="en-US" sz="1600" dirty="0">
                <a:cs typeface="Calibri"/>
              </a:rPr>
              <a:t>, welk </a:t>
            </a:r>
            <a:r>
              <a:rPr lang="en-US" sz="1600" dirty="0" err="1">
                <a:cs typeface="Calibri"/>
              </a:rPr>
              <a:t>materiaal</a:t>
            </a:r>
            <a:r>
              <a:rPr lang="en-US" sz="1600" dirty="0">
                <a:cs typeface="Calibri"/>
              </a:rPr>
              <a:t>?     </a:t>
            </a:r>
            <a:endParaRPr lang="en-US" sz="1600" dirty="0">
              <a:ea typeface="Calibri"/>
              <a:cs typeface="Calibri"/>
            </a:endParaRPr>
          </a:p>
          <a:p>
            <a:pPr marL="285750" indent="-285750">
              <a:buFont typeface="Arial"/>
              <a:buChar char="•"/>
            </a:pPr>
            <a:r>
              <a:rPr lang="en-US" sz="1600" dirty="0" err="1">
                <a:cs typeface="Calibri"/>
              </a:rPr>
              <a:t>Verwacht</a:t>
            </a:r>
            <a:r>
              <a:rPr lang="en-US" sz="1600" dirty="0">
                <a:cs typeface="Calibri"/>
              </a:rPr>
              <a:t> </a:t>
            </a:r>
            <a:r>
              <a:rPr lang="en-US" sz="1600" dirty="0" err="1">
                <a:cs typeface="Calibri"/>
              </a:rPr>
              <a:t>ik</a:t>
            </a:r>
            <a:r>
              <a:rPr lang="en-US" sz="1600" dirty="0">
                <a:cs typeface="Calibri"/>
              </a:rPr>
              <a:t> </a:t>
            </a:r>
            <a:r>
              <a:rPr lang="en-US" sz="1600" dirty="0" err="1">
                <a:cs typeface="Calibri"/>
              </a:rPr>
              <a:t>bij</a:t>
            </a:r>
            <a:r>
              <a:rPr lang="en-US" sz="1600" dirty="0">
                <a:cs typeface="Calibri"/>
              </a:rPr>
              <a:t> </a:t>
            </a:r>
            <a:r>
              <a:rPr lang="en-US" sz="1600" dirty="0" err="1">
                <a:cs typeface="Calibri"/>
              </a:rPr>
              <a:t>deze</a:t>
            </a:r>
            <a:r>
              <a:rPr lang="en-US" sz="1600" dirty="0">
                <a:cs typeface="Calibri"/>
              </a:rPr>
              <a:t> </a:t>
            </a:r>
            <a:r>
              <a:rPr lang="en-US" sz="1600" dirty="0" err="1">
                <a:cs typeface="Calibri"/>
              </a:rPr>
              <a:t>waterstanden</a:t>
            </a:r>
            <a:r>
              <a:rPr lang="en-US" sz="1600" dirty="0">
                <a:cs typeface="Calibri"/>
              </a:rPr>
              <a:t> </a:t>
            </a:r>
            <a:r>
              <a:rPr lang="en-US" sz="1600" dirty="0" err="1">
                <a:cs typeface="Calibri"/>
              </a:rPr>
              <a:t>en</a:t>
            </a:r>
            <a:r>
              <a:rPr lang="en-US" sz="1600" dirty="0">
                <a:cs typeface="Calibri"/>
              </a:rPr>
              <a:t> </a:t>
            </a:r>
            <a:r>
              <a:rPr lang="en-US" sz="1600" dirty="0" err="1">
                <a:cs typeface="Calibri"/>
              </a:rPr>
              <a:t>deklaag</a:t>
            </a:r>
            <a:r>
              <a:rPr lang="en-US" sz="1600" dirty="0">
                <a:cs typeface="Calibri"/>
              </a:rPr>
              <a:t> </a:t>
            </a:r>
            <a:r>
              <a:rPr lang="en-US" sz="1600" dirty="0" err="1">
                <a:cs typeface="Calibri"/>
              </a:rPr>
              <a:t>dikte</a:t>
            </a:r>
            <a:r>
              <a:rPr lang="en-US" sz="1600" dirty="0">
                <a:cs typeface="Calibri"/>
              </a:rPr>
              <a:t> </a:t>
            </a:r>
            <a:r>
              <a:rPr lang="en-US" sz="1600" dirty="0" err="1">
                <a:cs typeface="Calibri"/>
              </a:rPr>
              <a:t>opdrijven</a:t>
            </a:r>
            <a:r>
              <a:rPr lang="en-US" sz="1600" dirty="0">
                <a:cs typeface="Calibri"/>
              </a:rPr>
              <a:t>? (</a:t>
            </a:r>
            <a:r>
              <a:rPr lang="en-US" sz="1600" dirty="0" err="1">
                <a:cs typeface="Calibri"/>
              </a:rPr>
              <a:t>en</a:t>
            </a:r>
            <a:r>
              <a:rPr lang="en-US" sz="1600" dirty="0">
                <a:cs typeface="Calibri"/>
              </a:rPr>
              <a:t> </a:t>
            </a:r>
            <a:r>
              <a:rPr lang="en-US" sz="1600" dirty="0" err="1">
                <a:cs typeface="Calibri"/>
              </a:rPr>
              <a:t>opbarsten</a:t>
            </a:r>
            <a:r>
              <a:rPr lang="en-US" sz="1600" dirty="0">
                <a:cs typeface="Calibri"/>
              </a:rPr>
              <a:t>…?)</a:t>
            </a:r>
          </a:p>
          <a:p>
            <a:pPr marL="285750" indent="-285750">
              <a:buFont typeface="Arial"/>
              <a:buChar char="•"/>
            </a:pPr>
            <a:r>
              <a:rPr lang="en-US" sz="1600" dirty="0">
                <a:ea typeface="Calibri" panose="020F0502020204030204"/>
                <a:cs typeface="Calibri"/>
              </a:rPr>
              <a:t>Hoe </a:t>
            </a:r>
            <a:r>
              <a:rPr lang="en-US" sz="1600" dirty="0" err="1">
                <a:ea typeface="Calibri" panose="020F0502020204030204"/>
                <a:cs typeface="Calibri"/>
              </a:rPr>
              <a:t>groot</a:t>
            </a:r>
            <a:r>
              <a:rPr lang="en-US" sz="1600" dirty="0">
                <a:ea typeface="Calibri" panose="020F0502020204030204"/>
                <a:cs typeface="Calibri"/>
              </a:rPr>
              <a:t> is de </a:t>
            </a:r>
            <a:r>
              <a:rPr lang="en-US" sz="1600" dirty="0" err="1">
                <a:ea typeface="Calibri" panose="020F0502020204030204"/>
                <a:cs typeface="Calibri"/>
              </a:rPr>
              <a:t>wel</a:t>
            </a:r>
            <a:r>
              <a:rPr lang="en-US" sz="1600" dirty="0">
                <a:ea typeface="Calibri" panose="020F0502020204030204"/>
                <a:cs typeface="Calibri"/>
              </a:rPr>
              <a:t>, </a:t>
            </a:r>
            <a:r>
              <a:rPr lang="en-US" sz="1600" dirty="0" err="1">
                <a:ea typeface="Calibri" panose="020F0502020204030204"/>
                <a:cs typeface="Calibri"/>
              </a:rPr>
              <a:t>hoeveel</a:t>
            </a:r>
            <a:r>
              <a:rPr lang="en-US" sz="1600" dirty="0">
                <a:ea typeface="Calibri" panose="020F0502020204030204"/>
                <a:cs typeface="Calibri"/>
              </a:rPr>
              <a:t> </a:t>
            </a:r>
            <a:r>
              <a:rPr lang="en-US" sz="1600" dirty="0" err="1">
                <a:ea typeface="Calibri" panose="020F0502020204030204"/>
                <a:cs typeface="Calibri"/>
              </a:rPr>
              <a:t>zand</a:t>
            </a:r>
            <a:r>
              <a:rPr lang="en-US" sz="1600" dirty="0">
                <a:ea typeface="Calibri" panose="020F0502020204030204"/>
                <a:cs typeface="Calibri"/>
              </a:rPr>
              <a:t> transport? </a:t>
            </a:r>
          </a:p>
        </p:txBody>
      </p:sp>
      <p:sp>
        <p:nvSpPr>
          <p:cNvPr id="3" name="Rectangle 2">
            <a:extLst>
              <a:ext uri="{FF2B5EF4-FFF2-40B4-BE49-F238E27FC236}">
                <a16:creationId xmlns:a16="http://schemas.microsoft.com/office/drawing/2014/main" id="{06C6E146-A452-4B73-4527-ED4CAACD9D15}"/>
              </a:ext>
            </a:extLst>
          </p:cNvPr>
          <p:cNvSpPr/>
          <p:nvPr/>
        </p:nvSpPr>
        <p:spPr>
          <a:xfrm>
            <a:off x="595312" y="4012405"/>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600" dirty="0">
                <a:ea typeface="Calibri"/>
                <a:cs typeface="Calibri"/>
              </a:rPr>
              <a:t>Wat is het </a:t>
            </a:r>
            <a:r>
              <a:rPr lang="en-US" sz="1600" dirty="0" err="1">
                <a:ea typeface="Calibri"/>
                <a:cs typeface="Calibri"/>
              </a:rPr>
              <a:t>verhaal</a:t>
            </a:r>
            <a:r>
              <a:rPr lang="en-US" sz="1600" dirty="0">
                <a:ea typeface="Calibri"/>
                <a:cs typeface="Calibri"/>
              </a:rPr>
              <a:t>?  </a:t>
            </a:r>
            <a:r>
              <a:rPr lang="en-US" sz="1600" dirty="0" err="1">
                <a:ea typeface="Calibri"/>
                <a:cs typeface="Calibri"/>
              </a:rPr>
              <a:t>Betreft</a:t>
            </a:r>
            <a:r>
              <a:rPr lang="en-US" sz="1600" dirty="0">
                <a:ea typeface="Calibri"/>
                <a:cs typeface="Calibri"/>
              </a:rPr>
              <a:t> het </a:t>
            </a:r>
            <a:r>
              <a:rPr lang="en-US" sz="1600" dirty="0" err="1">
                <a:ea typeface="Calibri"/>
                <a:cs typeface="Calibri"/>
              </a:rPr>
              <a:t>hier</a:t>
            </a:r>
            <a:r>
              <a:rPr lang="en-US" sz="1600" dirty="0">
                <a:ea typeface="Calibri"/>
                <a:cs typeface="Calibri"/>
              </a:rPr>
              <a:t> </a:t>
            </a:r>
            <a:r>
              <a:rPr lang="en-US" sz="1600" dirty="0" err="1">
                <a:ea typeface="Calibri"/>
                <a:cs typeface="Calibri"/>
              </a:rPr>
              <a:t>een</a:t>
            </a:r>
            <a:r>
              <a:rPr lang="en-US" sz="1600" dirty="0">
                <a:ea typeface="Calibri"/>
                <a:cs typeface="Calibri"/>
              </a:rPr>
              <a:t> </a:t>
            </a:r>
            <a:r>
              <a:rPr lang="en-US" sz="1600" dirty="0" err="1">
                <a:ea typeface="Calibri"/>
                <a:cs typeface="Calibri"/>
              </a:rPr>
              <a:t>pipingrisico</a:t>
            </a:r>
            <a:r>
              <a:rPr lang="en-US" sz="1600" dirty="0">
                <a:ea typeface="Calibri"/>
                <a:cs typeface="Calibri"/>
              </a:rPr>
              <a:t>?</a:t>
            </a:r>
          </a:p>
          <a:p>
            <a:pPr marL="285750" indent="-285750">
              <a:buFont typeface="Arial"/>
              <a:buChar char="•"/>
            </a:pPr>
            <a:r>
              <a:rPr lang="en-US" sz="1600" dirty="0" err="1">
                <a:cs typeface="Calibri"/>
              </a:rPr>
              <a:t>Waar</a:t>
            </a:r>
            <a:r>
              <a:rPr lang="en-US" sz="1600" dirty="0">
                <a:cs typeface="Calibri"/>
              </a:rPr>
              <a:t> is de </a:t>
            </a:r>
            <a:r>
              <a:rPr lang="en-US" sz="1600" dirty="0" err="1">
                <a:cs typeface="Calibri"/>
              </a:rPr>
              <a:t>wel</a:t>
            </a:r>
            <a:r>
              <a:rPr lang="en-US" sz="1600" dirty="0">
                <a:cs typeface="Calibri"/>
              </a:rPr>
              <a:t>? Hoe </a:t>
            </a:r>
            <a:r>
              <a:rPr lang="en-US" sz="1600" dirty="0" err="1">
                <a:cs typeface="Calibri"/>
              </a:rPr>
              <a:t>ver</a:t>
            </a:r>
            <a:r>
              <a:rPr lang="en-US" sz="1600" dirty="0">
                <a:cs typeface="Calibri"/>
              </a:rPr>
              <a:t> </a:t>
            </a:r>
            <a:r>
              <a:rPr lang="en-US" sz="1600" dirty="0" err="1">
                <a:cs typeface="Calibri"/>
              </a:rPr>
              <a:t>uit</a:t>
            </a:r>
            <a:r>
              <a:rPr lang="en-US" sz="1600" dirty="0">
                <a:cs typeface="Calibri"/>
              </a:rPr>
              <a:t> de </a:t>
            </a:r>
            <a:r>
              <a:rPr lang="en-US" sz="1600" dirty="0" err="1">
                <a:cs typeface="Calibri"/>
              </a:rPr>
              <a:t>binnenteen</a:t>
            </a:r>
            <a:r>
              <a:rPr lang="en-US" sz="1600" dirty="0">
                <a:cs typeface="Calibri"/>
              </a:rPr>
              <a:t>?</a:t>
            </a:r>
          </a:p>
          <a:p>
            <a:pPr marL="285750" indent="-285750">
              <a:buFont typeface="Arial"/>
              <a:buChar char="•"/>
            </a:pPr>
            <a:r>
              <a:rPr lang="en-US" sz="1600" dirty="0">
                <a:cs typeface="Calibri"/>
              </a:rPr>
              <a:t>Is er </a:t>
            </a:r>
            <a:r>
              <a:rPr lang="en-US" sz="1600" dirty="0" err="1">
                <a:cs typeface="Calibri"/>
              </a:rPr>
              <a:t>voorland</a:t>
            </a:r>
            <a:r>
              <a:rPr lang="en-US" sz="1600" dirty="0">
                <a:cs typeface="Calibri"/>
              </a:rPr>
              <a:t> </a:t>
            </a:r>
            <a:r>
              <a:rPr lang="en-US" sz="1600" dirty="0" err="1">
                <a:cs typeface="Calibri"/>
              </a:rPr>
              <a:t>aanwezig</a:t>
            </a:r>
            <a:r>
              <a:rPr lang="en-US" sz="1600" dirty="0">
                <a:cs typeface="Calibri"/>
              </a:rPr>
              <a:t>? Wat is de </a:t>
            </a:r>
            <a:r>
              <a:rPr lang="en-US" sz="1600" dirty="0" err="1">
                <a:cs typeface="Calibri"/>
              </a:rPr>
              <a:t>kwelweglengte</a:t>
            </a:r>
            <a:r>
              <a:rPr lang="en-US" sz="1600" dirty="0">
                <a:cs typeface="Calibri"/>
              </a:rPr>
              <a:t>? </a:t>
            </a:r>
            <a:endParaRPr lang="en-US" sz="1600" dirty="0">
              <a:ea typeface="Calibri"/>
              <a:cs typeface="Calibri"/>
            </a:endParaRPr>
          </a:p>
          <a:p>
            <a:pPr marL="285750" indent="-285750">
              <a:buFont typeface="Arial"/>
              <a:buChar char="•"/>
            </a:pPr>
            <a:r>
              <a:rPr lang="en-US" sz="1600" dirty="0">
                <a:ea typeface="Calibri"/>
                <a:cs typeface="Calibri"/>
              </a:rPr>
              <a:t>Kan </a:t>
            </a:r>
            <a:r>
              <a:rPr lang="en-US" sz="1600" dirty="0" err="1">
                <a:ea typeface="Calibri"/>
                <a:cs typeface="Calibri"/>
              </a:rPr>
              <a:t>opbarsten</a:t>
            </a:r>
            <a:r>
              <a:rPr lang="en-US" sz="1600" dirty="0">
                <a:ea typeface="Calibri"/>
                <a:cs typeface="Calibri"/>
              </a:rPr>
              <a:t> </a:t>
            </a:r>
            <a:r>
              <a:rPr lang="en-US" sz="1600" dirty="0" err="1">
                <a:ea typeface="Calibri"/>
                <a:cs typeface="Calibri"/>
              </a:rPr>
              <a:t>optreden</a:t>
            </a:r>
            <a:r>
              <a:rPr lang="en-US" sz="1600" dirty="0">
                <a:ea typeface="Calibri"/>
                <a:cs typeface="Calibri"/>
              </a:rPr>
              <a:t>?</a:t>
            </a:r>
          </a:p>
          <a:p>
            <a:pPr marL="285750" indent="-285750">
              <a:buFont typeface="Arial"/>
              <a:buChar char="•"/>
            </a:pPr>
            <a:r>
              <a:rPr lang="en-US" sz="1600" dirty="0">
                <a:ea typeface="Calibri"/>
                <a:cs typeface="Calibri"/>
              </a:rPr>
              <a:t>Hoe lang </a:t>
            </a:r>
            <a:r>
              <a:rPr lang="en-US" sz="1600" dirty="0" err="1">
                <a:ea typeface="Calibri"/>
                <a:cs typeface="Calibri"/>
              </a:rPr>
              <a:t>duurt</a:t>
            </a:r>
            <a:r>
              <a:rPr lang="en-US" sz="1600" dirty="0">
                <a:ea typeface="Calibri"/>
                <a:cs typeface="Calibri"/>
              </a:rPr>
              <a:t> het </a:t>
            </a:r>
            <a:r>
              <a:rPr lang="en-US" sz="1600" dirty="0" err="1">
                <a:ea typeface="Calibri"/>
                <a:cs typeface="Calibri"/>
              </a:rPr>
              <a:t>hoogwater</a:t>
            </a:r>
            <a:r>
              <a:rPr lang="en-US" sz="1600" dirty="0">
                <a:ea typeface="Calibri"/>
                <a:cs typeface="Calibri"/>
              </a:rPr>
              <a:t>?</a:t>
            </a:r>
            <a:endParaRPr lang="en-US" sz="1600" dirty="0"/>
          </a:p>
        </p:txBody>
      </p:sp>
      <p:sp>
        <p:nvSpPr>
          <p:cNvPr id="5" name="Rectangle 4">
            <a:extLst>
              <a:ext uri="{FF2B5EF4-FFF2-40B4-BE49-F238E27FC236}">
                <a16:creationId xmlns:a16="http://schemas.microsoft.com/office/drawing/2014/main" id="{25E8CCF3-7E8F-320A-9654-2C94030E687B}"/>
              </a:ext>
            </a:extLst>
          </p:cNvPr>
          <p:cNvSpPr/>
          <p:nvPr/>
        </p:nvSpPr>
        <p:spPr>
          <a:xfrm>
            <a:off x="6191250"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600" dirty="0">
                <a:ea typeface="Calibri"/>
                <a:cs typeface="Calibri"/>
              </a:rPr>
              <a:t>Wat </a:t>
            </a:r>
            <a:r>
              <a:rPr lang="en-US" sz="1600" dirty="0" err="1">
                <a:ea typeface="Calibri"/>
                <a:cs typeface="Calibri"/>
              </a:rPr>
              <a:t>zijn</a:t>
            </a:r>
            <a:r>
              <a:rPr lang="en-US" sz="1600" dirty="0">
                <a:ea typeface="Calibri"/>
                <a:cs typeface="Calibri"/>
              </a:rPr>
              <a:t> de </a:t>
            </a:r>
            <a:r>
              <a:rPr lang="en-US" sz="1600" dirty="0" err="1">
                <a:ea typeface="Calibri"/>
                <a:cs typeface="Calibri"/>
              </a:rPr>
              <a:t>onzekerheden</a:t>
            </a:r>
            <a:r>
              <a:rPr lang="en-US" sz="1600" dirty="0">
                <a:ea typeface="Calibri"/>
                <a:cs typeface="Calibri"/>
              </a:rPr>
              <a:t>?*</a:t>
            </a:r>
          </a:p>
          <a:p>
            <a:pPr marL="285750" indent="-285750">
              <a:buFont typeface="Arial"/>
              <a:buChar char="•"/>
            </a:pPr>
            <a:r>
              <a:rPr lang="en-US" sz="1600" dirty="0">
                <a:cs typeface="Calibri"/>
              </a:rPr>
              <a:t>Impact 3D effect  </a:t>
            </a:r>
            <a:endParaRPr lang="en-US" sz="1600" dirty="0">
              <a:ea typeface="Calibri"/>
              <a:cs typeface="Calibri"/>
            </a:endParaRPr>
          </a:p>
          <a:p>
            <a:pPr marL="285750" indent="-285750">
              <a:buFont typeface="Arial"/>
              <a:buChar char="•"/>
            </a:pPr>
            <a:r>
              <a:rPr lang="en-US" sz="1600" dirty="0">
                <a:cs typeface="Calibri"/>
              </a:rPr>
              <a:t>Impact </a:t>
            </a:r>
            <a:r>
              <a:rPr lang="en-US" sz="1600" dirty="0" err="1">
                <a:cs typeface="Calibri"/>
              </a:rPr>
              <a:t>drukval</a:t>
            </a:r>
            <a:r>
              <a:rPr lang="en-US" sz="1600" dirty="0">
                <a:cs typeface="Calibri"/>
              </a:rPr>
              <a:t> pipe    </a:t>
            </a:r>
            <a:endParaRPr lang="en-US" sz="1600" dirty="0">
              <a:ea typeface="Calibri"/>
              <a:cs typeface="Calibri"/>
            </a:endParaRPr>
          </a:p>
          <a:p>
            <a:pPr marL="285750" indent="-285750">
              <a:buFont typeface="Arial"/>
              <a:buChar char="•"/>
            </a:pPr>
            <a:r>
              <a:rPr lang="en-US" sz="1600" dirty="0">
                <a:ea typeface="Calibri"/>
                <a:cs typeface="Calibri"/>
              </a:rPr>
              <a:t>Impact </a:t>
            </a:r>
            <a:r>
              <a:rPr lang="en-US" sz="1600" dirty="0" err="1">
                <a:ea typeface="Calibri" panose="020F0502020204030204"/>
                <a:cs typeface="Calibri" panose="020F0502020204030204"/>
              </a:rPr>
              <a:t>tijdsafhankelijkheid</a:t>
            </a:r>
          </a:p>
          <a:p>
            <a:pPr marL="285750" indent="-285750">
              <a:buFont typeface="Arial"/>
              <a:buChar char="•"/>
            </a:pPr>
            <a:r>
              <a:rPr lang="en-US" sz="1600" dirty="0">
                <a:ea typeface="Calibri" panose="020F0502020204030204"/>
                <a:cs typeface="Calibri" panose="020F0502020204030204"/>
              </a:rPr>
              <a:t>…</a:t>
            </a:r>
          </a:p>
        </p:txBody>
      </p:sp>
      <p:sp>
        <p:nvSpPr>
          <p:cNvPr id="6" name="Rectangle 5">
            <a:extLst>
              <a:ext uri="{FF2B5EF4-FFF2-40B4-BE49-F238E27FC236}">
                <a16:creationId xmlns:a16="http://schemas.microsoft.com/office/drawing/2014/main" id="{EDDB986B-6AAB-1F6B-8E11-F7C5D193BB1E}"/>
              </a:ext>
            </a:extLst>
          </p:cNvPr>
          <p:cNvSpPr/>
          <p:nvPr/>
        </p:nvSpPr>
        <p:spPr>
          <a:xfrm>
            <a:off x="6191250" y="4012405"/>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600" dirty="0">
                <a:ea typeface="Calibri"/>
                <a:cs typeface="Calibri"/>
              </a:rPr>
              <a:t>Wat </a:t>
            </a:r>
            <a:r>
              <a:rPr lang="en-US" sz="1600" dirty="0" err="1">
                <a:ea typeface="Calibri"/>
                <a:cs typeface="Calibri"/>
              </a:rPr>
              <a:t>zegt</a:t>
            </a:r>
            <a:r>
              <a:rPr lang="en-US" sz="1600" dirty="0">
                <a:ea typeface="Calibri"/>
                <a:cs typeface="Calibri"/>
              </a:rPr>
              <a:t> het model? </a:t>
            </a:r>
            <a:r>
              <a:rPr lang="en-US" sz="1600" dirty="0" err="1">
                <a:ea typeface="Calibri"/>
                <a:cs typeface="Calibri"/>
              </a:rPr>
              <a:t>Begrijpen</a:t>
            </a:r>
            <a:r>
              <a:rPr lang="en-US" sz="1600" dirty="0">
                <a:ea typeface="Calibri"/>
                <a:cs typeface="Calibri"/>
              </a:rPr>
              <a:t> we de </a:t>
            </a:r>
            <a:r>
              <a:rPr lang="en-US" sz="1600" dirty="0" err="1">
                <a:ea typeface="Calibri"/>
                <a:cs typeface="Calibri"/>
              </a:rPr>
              <a:t>uitkomst</a:t>
            </a:r>
            <a:r>
              <a:rPr lang="en-US" sz="1600" dirty="0">
                <a:ea typeface="Calibri"/>
                <a:cs typeface="Calibri"/>
              </a:rPr>
              <a:t>?</a:t>
            </a:r>
          </a:p>
          <a:p>
            <a:pPr marL="285750" indent="-285750">
              <a:buFont typeface="Arial"/>
              <a:buChar char="•"/>
            </a:pPr>
            <a:r>
              <a:rPr lang="en-US" sz="1600" dirty="0">
                <a:cs typeface="Calibri"/>
              </a:rPr>
              <a:t>Kan </a:t>
            </a:r>
            <a:r>
              <a:rPr lang="en-US" sz="1600" dirty="0" err="1">
                <a:cs typeface="Calibri"/>
              </a:rPr>
              <a:t>hier</a:t>
            </a:r>
            <a:r>
              <a:rPr lang="en-US" sz="1600" dirty="0">
                <a:cs typeface="Calibri"/>
              </a:rPr>
              <a:t> </a:t>
            </a:r>
            <a:r>
              <a:rPr lang="en-US" sz="1600" dirty="0" err="1">
                <a:cs typeface="Calibri"/>
              </a:rPr>
              <a:t>terugschrijdende</a:t>
            </a:r>
            <a:r>
              <a:rPr lang="en-US" sz="1600" dirty="0">
                <a:cs typeface="Calibri"/>
              </a:rPr>
              <a:t> </a:t>
            </a:r>
            <a:r>
              <a:rPr lang="en-US" sz="1600" dirty="0" err="1">
                <a:cs typeface="Calibri"/>
              </a:rPr>
              <a:t>erosie</a:t>
            </a:r>
            <a:r>
              <a:rPr lang="en-US" sz="1600" dirty="0">
                <a:cs typeface="Calibri"/>
              </a:rPr>
              <a:t> </a:t>
            </a:r>
            <a:r>
              <a:rPr lang="en-US" sz="1600" dirty="0" err="1">
                <a:cs typeface="Calibri"/>
              </a:rPr>
              <a:t>optreden</a:t>
            </a:r>
            <a:r>
              <a:rPr lang="en-US" sz="1600" dirty="0">
                <a:cs typeface="Calibri"/>
              </a:rPr>
              <a:t> op basis </a:t>
            </a:r>
            <a:br>
              <a:rPr lang="en-US" sz="1600" dirty="0">
                <a:cs typeface="Calibri"/>
              </a:rPr>
            </a:br>
            <a:r>
              <a:rPr lang="en-US" sz="1600" dirty="0">
                <a:cs typeface="Calibri"/>
              </a:rPr>
              <a:t>van het model van </a:t>
            </a:r>
            <a:r>
              <a:rPr lang="en-US" sz="1600" dirty="0" err="1">
                <a:cs typeface="Calibri"/>
              </a:rPr>
              <a:t>Sellmeijer</a:t>
            </a:r>
            <a:r>
              <a:rPr lang="en-US" sz="1600" dirty="0">
                <a:cs typeface="Calibri"/>
              </a:rPr>
              <a:t>?</a:t>
            </a:r>
          </a:p>
          <a:p>
            <a:pPr marL="285750" indent="-285750">
              <a:buFont typeface="Arial"/>
              <a:buChar char="•"/>
            </a:pPr>
            <a:r>
              <a:rPr lang="en-US" sz="1600" dirty="0" err="1">
                <a:ea typeface="Calibri"/>
                <a:cs typeface="Calibri"/>
              </a:rPr>
              <a:t>Gegeven</a:t>
            </a:r>
            <a:r>
              <a:rPr lang="en-US" sz="1600" dirty="0">
                <a:ea typeface="Calibri"/>
                <a:cs typeface="Calibri"/>
              </a:rPr>
              <a:t> </a:t>
            </a:r>
            <a:r>
              <a:rPr lang="en-US" sz="1600" dirty="0" err="1">
                <a:ea typeface="Calibri"/>
                <a:cs typeface="Calibri"/>
              </a:rPr>
              <a:t>schematisatieonzekerheden</a:t>
            </a:r>
            <a:r>
              <a:rPr lang="en-US" sz="1600" dirty="0">
                <a:ea typeface="Calibri"/>
                <a:cs typeface="Calibri"/>
              </a:rPr>
              <a:t> (</a:t>
            </a:r>
            <a:r>
              <a:rPr lang="en-US" sz="1600" dirty="0" err="1">
                <a:ea typeface="Calibri"/>
                <a:cs typeface="Calibri"/>
              </a:rPr>
              <a:t>heterogeniteit</a:t>
            </a:r>
            <a:r>
              <a:rPr lang="en-US" sz="1600" dirty="0">
                <a:ea typeface="Calibri"/>
                <a:cs typeface="Calibri"/>
              </a:rPr>
              <a:t>, </a:t>
            </a:r>
            <a:r>
              <a:rPr lang="en-US" sz="1600" dirty="0" err="1">
                <a:ea typeface="Calibri"/>
                <a:cs typeface="Calibri"/>
              </a:rPr>
              <a:t>eigenschappen</a:t>
            </a:r>
            <a:r>
              <a:rPr lang="en-US" sz="1600" dirty="0">
                <a:ea typeface="Calibri"/>
                <a:cs typeface="Calibri"/>
              </a:rPr>
              <a:t>), </a:t>
            </a:r>
            <a:r>
              <a:rPr lang="en-US" sz="1600" dirty="0" err="1">
                <a:ea typeface="Calibri"/>
                <a:cs typeface="Calibri"/>
              </a:rPr>
              <a:t>en</a:t>
            </a:r>
            <a:r>
              <a:rPr lang="en-US" sz="1600" dirty="0">
                <a:ea typeface="Calibri"/>
                <a:cs typeface="Calibri"/>
              </a:rPr>
              <a:t> </a:t>
            </a:r>
            <a:r>
              <a:rPr lang="en-US" sz="1600" dirty="0" err="1">
                <a:ea typeface="Calibri"/>
                <a:cs typeface="Calibri"/>
              </a:rPr>
              <a:t>modelonzekerheid</a:t>
            </a:r>
            <a:endParaRPr lang="en-US" sz="1600" dirty="0">
              <a:ea typeface="Calibri"/>
              <a:cs typeface="Calibri"/>
            </a:endParaRPr>
          </a:p>
        </p:txBody>
      </p:sp>
      <p:grpSp>
        <p:nvGrpSpPr>
          <p:cNvPr id="7" name="Group 6">
            <a:extLst>
              <a:ext uri="{FF2B5EF4-FFF2-40B4-BE49-F238E27FC236}">
                <a16:creationId xmlns:a16="http://schemas.microsoft.com/office/drawing/2014/main" id="{63D34598-9A88-FFB1-1503-E72F1D8E4FD1}"/>
              </a:ext>
            </a:extLst>
          </p:cNvPr>
          <p:cNvGrpSpPr/>
          <p:nvPr/>
        </p:nvGrpSpPr>
        <p:grpSpPr>
          <a:xfrm>
            <a:off x="8361066" y="196849"/>
            <a:ext cx="4217194" cy="1743870"/>
            <a:chOff x="1067991" y="1157515"/>
            <a:chExt cx="10515600" cy="4351338"/>
          </a:xfrm>
        </p:grpSpPr>
        <p:graphicFrame>
          <p:nvGraphicFramePr>
            <p:cNvPr id="13" name="Content Placeholder 3">
              <a:extLst>
                <a:ext uri="{FF2B5EF4-FFF2-40B4-BE49-F238E27FC236}">
                  <a16:creationId xmlns:a16="http://schemas.microsoft.com/office/drawing/2014/main" id="{D0872AFE-6584-2D82-3E4C-8337D20F1FEC}"/>
                </a:ext>
              </a:extLst>
            </p:cNvPr>
            <p:cNvGraphicFramePr>
              <a:graphicFrameLocks/>
            </p:cNvGraphicFramePr>
            <p:nvPr>
              <p:extLst>
                <p:ext uri="{D42A27DB-BD31-4B8C-83A1-F6EECF244321}">
                  <p14:modId xmlns:p14="http://schemas.microsoft.com/office/powerpoint/2010/main" val="2574088248"/>
                </p:ext>
              </p:extLst>
            </p:nvPr>
          </p:nvGraphicFramePr>
          <p:xfrm>
            <a:off x="1067991" y="115751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4" name="Straight Connector 13">
              <a:extLst>
                <a:ext uri="{FF2B5EF4-FFF2-40B4-BE49-F238E27FC236}">
                  <a16:creationId xmlns:a16="http://schemas.microsoft.com/office/drawing/2014/main" id="{E0079654-9F8F-C8FF-683E-0891F92CB6B1}"/>
                </a:ext>
              </a:extLst>
            </p:cNvPr>
            <p:cNvCxnSpPr>
              <a:cxnSpLocks/>
            </p:cNvCxnSpPr>
            <p:nvPr/>
          </p:nvCxnSpPr>
          <p:spPr>
            <a:xfrm flipH="1">
              <a:off x="4600574" y="1743076"/>
              <a:ext cx="923924" cy="2352675"/>
            </a:xfrm>
            <a:prstGeom prst="line">
              <a:avLst/>
            </a:prstGeom>
            <a:noFill/>
            <a:ln w="6350" cap="flat" cmpd="sng" algn="ctr">
              <a:solidFill>
                <a:srgbClr val="4472C4"/>
              </a:solidFill>
              <a:prstDash val="solid"/>
              <a:miter lim="800000"/>
            </a:ln>
            <a:effectLst/>
          </p:spPr>
        </p:cxnSp>
        <p:cxnSp>
          <p:nvCxnSpPr>
            <p:cNvPr id="15" name="Straight Connector 14">
              <a:extLst>
                <a:ext uri="{FF2B5EF4-FFF2-40B4-BE49-F238E27FC236}">
                  <a16:creationId xmlns:a16="http://schemas.microsoft.com/office/drawing/2014/main" id="{484FB08C-A59B-B4C1-C005-9AFFD6475291}"/>
                </a:ext>
              </a:extLst>
            </p:cNvPr>
            <p:cNvCxnSpPr>
              <a:cxnSpLocks/>
            </p:cNvCxnSpPr>
            <p:nvPr/>
          </p:nvCxnSpPr>
          <p:spPr>
            <a:xfrm>
              <a:off x="7067549" y="1743076"/>
              <a:ext cx="1057274" cy="2276476"/>
            </a:xfrm>
            <a:prstGeom prst="line">
              <a:avLst/>
            </a:prstGeom>
            <a:noFill/>
            <a:ln w="6350" cap="flat" cmpd="sng" algn="ctr">
              <a:solidFill>
                <a:srgbClr val="4472C4"/>
              </a:solidFill>
              <a:prstDash val="solid"/>
              <a:miter lim="800000"/>
            </a:ln>
            <a:effectLst/>
          </p:spPr>
        </p:cxnSp>
        <p:cxnSp>
          <p:nvCxnSpPr>
            <p:cNvPr id="16" name="Straight Connector 15">
              <a:extLst>
                <a:ext uri="{FF2B5EF4-FFF2-40B4-BE49-F238E27FC236}">
                  <a16:creationId xmlns:a16="http://schemas.microsoft.com/office/drawing/2014/main" id="{F35320D3-4446-196C-D156-E46190514E42}"/>
                </a:ext>
              </a:extLst>
            </p:cNvPr>
            <p:cNvCxnSpPr>
              <a:cxnSpLocks/>
            </p:cNvCxnSpPr>
            <p:nvPr/>
          </p:nvCxnSpPr>
          <p:spPr>
            <a:xfrm>
              <a:off x="5391150" y="4953000"/>
              <a:ext cx="1914524" cy="0"/>
            </a:xfrm>
            <a:prstGeom prst="line">
              <a:avLst/>
            </a:prstGeom>
            <a:noFill/>
            <a:ln w="6350" cap="flat" cmpd="sng" algn="ctr">
              <a:solidFill>
                <a:srgbClr val="4472C4"/>
              </a:solidFill>
              <a:prstDash val="solid"/>
              <a:miter lim="800000"/>
            </a:ln>
            <a:effectLst/>
          </p:spPr>
        </p:cxnSp>
      </p:grpSp>
      <p:pic>
        <p:nvPicPr>
          <p:cNvPr id="20" name="Graphic 19" descr="Eye with solid fill">
            <a:extLst>
              <a:ext uri="{FF2B5EF4-FFF2-40B4-BE49-F238E27FC236}">
                <a16:creationId xmlns:a16="http://schemas.microsoft.com/office/drawing/2014/main" id="{3EBDA45C-B398-82F6-4F94-C432CFB79F8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92782" y="2135829"/>
            <a:ext cx="720000" cy="720000"/>
          </a:xfrm>
          <a:prstGeom prst="rect">
            <a:avLst/>
          </a:prstGeom>
        </p:spPr>
      </p:pic>
      <p:pic>
        <p:nvPicPr>
          <p:cNvPr id="24" name="Graphic 23" descr="Thought with solid fill">
            <a:extLst>
              <a:ext uri="{FF2B5EF4-FFF2-40B4-BE49-F238E27FC236}">
                <a16:creationId xmlns:a16="http://schemas.microsoft.com/office/drawing/2014/main" id="{D683065D-3890-F74A-2492-DA8DFD0835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767139" y="2227467"/>
            <a:ext cx="720000" cy="720000"/>
          </a:xfrm>
          <a:prstGeom prst="rect">
            <a:avLst/>
          </a:prstGeom>
        </p:spPr>
      </p:pic>
      <p:pic>
        <p:nvPicPr>
          <p:cNvPr id="27" name="Graphic 26" descr="Mathematics with solid fill">
            <a:extLst>
              <a:ext uri="{FF2B5EF4-FFF2-40B4-BE49-F238E27FC236}">
                <a16:creationId xmlns:a16="http://schemas.microsoft.com/office/drawing/2014/main" id="{17A61D94-B7BC-391F-9B91-038C942BF0B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824905" y="4012405"/>
            <a:ext cx="720000" cy="720000"/>
          </a:xfrm>
          <a:prstGeom prst="rect">
            <a:avLst/>
          </a:prstGeom>
        </p:spPr>
      </p:pic>
      <p:sp>
        <p:nvSpPr>
          <p:cNvPr id="30" name="TextBox 29">
            <a:extLst>
              <a:ext uri="{FF2B5EF4-FFF2-40B4-BE49-F238E27FC236}">
                <a16:creationId xmlns:a16="http://schemas.microsoft.com/office/drawing/2014/main" id="{F6632B2D-9EA3-E45E-8491-4E138AFFB40F}"/>
              </a:ext>
            </a:extLst>
          </p:cNvPr>
          <p:cNvSpPr txBox="1"/>
          <p:nvPr/>
        </p:nvSpPr>
        <p:spPr>
          <a:xfrm>
            <a:off x="6539884" y="3746236"/>
            <a:ext cx="6291262" cy="276999"/>
          </a:xfrm>
          <a:prstGeom prst="rect">
            <a:avLst/>
          </a:prstGeom>
          <a:noFill/>
        </p:spPr>
        <p:txBody>
          <a:bodyPr wrap="square">
            <a:spAutoFit/>
          </a:bodyPr>
          <a:lstStyle/>
          <a:p>
            <a:r>
              <a:rPr lang="en-US" sz="1200" i="1" dirty="0">
                <a:ea typeface="Calibri" panose="020F0502020204030204"/>
                <a:cs typeface="Calibri" panose="020F0502020204030204"/>
              </a:rPr>
              <a:t>* </a:t>
            </a:r>
            <a:r>
              <a:rPr lang="en-US" sz="1200" i="1" dirty="0" err="1">
                <a:ea typeface="Calibri" panose="020F0502020204030204"/>
                <a:cs typeface="Calibri" panose="020F0502020204030204"/>
              </a:rPr>
              <a:t>Zie</a:t>
            </a:r>
            <a:r>
              <a:rPr lang="en-US" sz="1200" i="1" dirty="0">
                <a:ea typeface="Calibri" panose="020F0502020204030204"/>
                <a:cs typeface="Calibri" panose="020F0502020204030204"/>
              </a:rPr>
              <a:t> </a:t>
            </a:r>
            <a:r>
              <a:rPr lang="en-US" sz="1200" i="1" dirty="0" err="1">
                <a:ea typeface="Calibri" panose="020F0502020204030204"/>
                <a:cs typeface="Calibri" panose="020F0502020204030204"/>
              </a:rPr>
              <a:t>ook</a:t>
            </a:r>
            <a:r>
              <a:rPr lang="en-US" sz="1200" i="1" dirty="0">
                <a:ea typeface="Calibri" panose="020F0502020204030204"/>
                <a:cs typeface="Calibri" panose="020F0502020204030204"/>
              </a:rPr>
              <a:t> </a:t>
            </a:r>
            <a:r>
              <a:rPr lang="en-US" sz="1200" i="1" dirty="0" err="1">
                <a:ea typeface="Calibri" panose="020F0502020204030204"/>
                <a:cs typeface="Calibri" panose="020F0502020204030204"/>
              </a:rPr>
              <a:t>beslisondersteunend</a:t>
            </a:r>
            <a:r>
              <a:rPr lang="en-US" sz="1200" i="1" dirty="0">
                <a:ea typeface="Calibri" panose="020F0502020204030204"/>
                <a:cs typeface="Calibri" panose="020F0502020204030204"/>
              </a:rPr>
              <a:t> </a:t>
            </a:r>
            <a:r>
              <a:rPr lang="en-US" sz="1200" i="1" dirty="0" err="1">
                <a:ea typeface="Calibri" panose="020F0502020204030204"/>
                <a:cs typeface="Calibri" panose="020F0502020204030204"/>
              </a:rPr>
              <a:t>raamwerk</a:t>
            </a:r>
            <a:r>
              <a:rPr lang="en-US" sz="1200" i="1" dirty="0">
                <a:ea typeface="Calibri" panose="020F0502020204030204"/>
                <a:cs typeface="Calibri" panose="020F0502020204030204"/>
              </a:rPr>
              <a:t> </a:t>
            </a:r>
            <a:r>
              <a:rPr lang="en-US" sz="1200" i="1" dirty="0" err="1">
                <a:ea typeface="Calibri" panose="020F0502020204030204"/>
                <a:cs typeface="Calibri" panose="020F0502020204030204"/>
              </a:rPr>
              <a:t>pping</a:t>
            </a:r>
            <a:endParaRPr lang="en-US" sz="1200" dirty="0">
              <a:ea typeface="Calibri" panose="020F0502020204030204"/>
              <a:cs typeface="Calibri" panose="020F0502020204030204"/>
            </a:endParaRPr>
          </a:p>
        </p:txBody>
      </p:sp>
      <p:sp>
        <p:nvSpPr>
          <p:cNvPr id="31" name="Oval 30">
            <a:extLst>
              <a:ext uri="{FF2B5EF4-FFF2-40B4-BE49-F238E27FC236}">
                <a16:creationId xmlns:a16="http://schemas.microsoft.com/office/drawing/2014/main" id="{B4658737-4FE3-D411-0531-26C074874D7F}"/>
              </a:ext>
            </a:extLst>
          </p:cNvPr>
          <p:cNvSpPr/>
          <p:nvPr/>
        </p:nvSpPr>
        <p:spPr>
          <a:xfrm>
            <a:off x="5531553" y="3410371"/>
            <a:ext cx="962568" cy="963192"/>
          </a:xfrm>
          <a:prstGeom prst="ellipse">
            <a:avLst/>
          </a:prstGeom>
          <a:noFill/>
          <a:ln w="508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33" name="Straight Arrow Connector 32">
            <a:extLst>
              <a:ext uri="{FF2B5EF4-FFF2-40B4-BE49-F238E27FC236}">
                <a16:creationId xmlns:a16="http://schemas.microsoft.com/office/drawing/2014/main" id="{4C389BAD-2C85-9CB5-FC97-1A3B9BAA13CC}"/>
              </a:ext>
            </a:extLst>
          </p:cNvPr>
          <p:cNvCxnSpPr>
            <a:cxnSpLocks/>
          </p:cNvCxnSpPr>
          <p:nvPr/>
        </p:nvCxnSpPr>
        <p:spPr>
          <a:xfrm>
            <a:off x="6052007" y="4331836"/>
            <a:ext cx="0" cy="54920"/>
          </a:xfrm>
          <a:prstGeom prst="straightConnector1">
            <a:avLst/>
          </a:prstGeom>
          <a:ln w="50800">
            <a:solidFill>
              <a:srgbClr val="2F5597"/>
            </a:solidFill>
            <a:tailEnd type="triangle" w="lg" len="lg"/>
          </a:ln>
          <a:scene3d>
            <a:camera prst="orthographicFront">
              <a:rot lat="0" lon="0" rev="17400000"/>
            </a:camera>
            <a:lightRig rig="threePt" dir="t"/>
          </a:scene3d>
        </p:spPr>
        <p:style>
          <a:lnRef idx="1">
            <a:schemeClr val="accent1"/>
          </a:lnRef>
          <a:fillRef idx="0">
            <a:schemeClr val="accent1"/>
          </a:fillRef>
          <a:effectRef idx="0">
            <a:schemeClr val="accent1"/>
          </a:effectRef>
          <a:fontRef idx="minor">
            <a:schemeClr val="tx1"/>
          </a:fontRef>
        </p:style>
      </p:cxnSp>
      <p:pic>
        <p:nvPicPr>
          <p:cNvPr id="28" name="Graphic 27" descr="Person with idea with solid fill">
            <a:extLst>
              <a:ext uri="{FF2B5EF4-FFF2-40B4-BE49-F238E27FC236}">
                <a16:creationId xmlns:a16="http://schemas.microsoft.com/office/drawing/2014/main" id="{A9419215-18D8-801D-AD92-F3D762ABD92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338419" y="3999766"/>
            <a:ext cx="720000" cy="720000"/>
          </a:xfrm>
          <a:prstGeom prst="rect">
            <a:avLst/>
          </a:prstGeom>
        </p:spPr>
      </p:pic>
    </p:spTree>
    <p:extLst>
      <p:ext uri="{BB962C8B-B14F-4D97-AF65-F5344CB8AC3E}">
        <p14:creationId xmlns:p14="http://schemas.microsoft.com/office/powerpoint/2010/main" val="3407616084"/>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A9611-5482-12AE-65A4-B67702A9234D}"/>
              </a:ext>
            </a:extLst>
          </p:cNvPr>
          <p:cNvSpPr>
            <a:spLocks noGrp="1"/>
          </p:cNvSpPr>
          <p:nvPr>
            <p:ph type="title"/>
          </p:nvPr>
        </p:nvSpPr>
        <p:spPr>
          <a:xfrm>
            <a:off x="683419" y="365125"/>
            <a:ext cx="10515600" cy="1325563"/>
          </a:xfrm>
        </p:spPr>
        <p:txBody>
          <a:bodyPr/>
          <a:lstStyle/>
          <a:p>
            <a:r>
              <a:rPr lang="en-US" dirty="0" err="1">
                <a:cs typeface="Calibri Light"/>
              </a:rPr>
              <a:t>Voorbeeld</a:t>
            </a:r>
            <a:r>
              <a:rPr lang="en-US" dirty="0">
                <a:cs typeface="Calibri Light"/>
              </a:rPr>
              <a:t> Case WRIJ 1: </a:t>
            </a:r>
            <a:r>
              <a:rPr lang="en-US" dirty="0" err="1">
                <a:cs typeface="Calibri Light"/>
              </a:rPr>
              <a:t>Pleijdijk</a:t>
            </a:r>
            <a:endParaRPr lang="en-US" dirty="0">
              <a:ea typeface="Calibri Light"/>
              <a:cs typeface="Calibri Light"/>
            </a:endParaRPr>
          </a:p>
        </p:txBody>
      </p:sp>
      <p:sp>
        <p:nvSpPr>
          <p:cNvPr id="4" name="Rectangle 3">
            <a:extLst>
              <a:ext uri="{FF2B5EF4-FFF2-40B4-BE49-F238E27FC236}">
                <a16:creationId xmlns:a16="http://schemas.microsoft.com/office/drawing/2014/main" id="{DFC175E0-FCCA-0C40-D35A-A36BF0C33352}"/>
              </a:ext>
            </a:extLst>
          </p:cNvPr>
          <p:cNvSpPr/>
          <p:nvPr/>
        </p:nvSpPr>
        <p:spPr>
          <a:xfrm>
            <a:off x="595312"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200" dirty="0">
                <a:cs typeface="Calibri"/>
              </a:rPr>
              <a:t>Wat </a:t>
            </a:r>
            <a:r>
              <a:rPr lang="en-US" sz="1200" dirty="0" err="1">
                <a:cs typeface="Calibri"/>
              </a:rPr>
              <a:t>zien</a:t>
            </a:r>
            <a:r>
              <a:rPr lang="en-US" sz="1200" dirty="0">
                <a:cs typeface="Calibri"/>
              </a:rPr>
              <a:t> we? </a:t>
            </a:r>
            <a:r>
              <a:rPr lang="en-US" sz="1200" dirty="0" err="1">
                <a:cs typeface="Calibri"/>
              </a:rPr>
              <a:t>Waarom</a:t>
            </a:r>
            <a:r>
              <a:rPr lang="en-US" sz="1200" dirty="0">
                <a:cs typeface="Calibri"/>
              </a:rPr>
              <a:t> is </a:t>
            </a:r>
            <a:r>
              <a:rPr lang="en-US" sz="1200" dirty="0" err="1">
                <a:cs typeface="Calibri"/>
              </a:rPr>
              <a:t>hier</a:t>
            </a:r>
            <a:r>
              <a:rPr lang="en-US" sz="1200" dirty="0">
                <a:cs typeface="Calibri"/>
              </a:rPr>
              <a:t> </a:t>
            </a:r>
            <a:r>
              <a:rPr lang="en-US" sz="1200" dirty="0" err="1">
                <a:cs typeface="Calibri"/>
              </a:rPr>
              <a:t>een</a:t>
            </a:r>
            <a:r>
              <a:rPr lang="en-US" sz="1200" dirty="0">
                <a:cs typeface="Calibri"/>
              </a:rPr>
              <a:t> </a:t>
            </a:r>
            <a:r>
              <a:rPr lang="en-US" sz="1200" dirty="0" err="1">
                <a:cs typeface="Calibri"/>
              </a:rPr>
              <a:t>wel</a:t>
            </a:r>
            <a:r>
              <a:rPr lang="en-US" sz="1200" dirty="0">
                <a:cs typeface="Calibri"/>
              </a:rPr>
              <a:t>/</a:t>
            </a:r>
            <a:r>
              <a:rPr lang="en-US" sz="1200" dirty="0" err="1">
                <a:cs typeface="Calibri"/>
              </a:rPr>
              <a:t>wellen</a:t>
            </a:r>
            <a:r>
              <a:rPr lang="en-US" sz="1200" dirty="0">
                <a:cs typeface="Calibri"/>
              </a:rPr>
              <a:t>? </a:t>
            </a:r>
            <a:endParaRPr lang="en-US" sz="1200" dirty="0"/>
          </a:p>
          <a:p>
            <a:pPr marL="285750" indent="-285750">
              <a:buFont typeface="Arial"/>
              <a:buChar char="•"/>
            </a:pPr>
            <a:r>
              <a:rPr lang="en-US" sz="1200" dirty="0" err="1">
                <a:cs typeface="Calibri"/>
              </a:rPr>
              <a:t>Hier</a:t>
            </a:r>
            <a:r>
              <a:rPr lang="en-US" sz="1200" dirty="0">
                <a:cs typeface="Calibri"/>
              </a:rPr>
              <a:t> is </a:t>
            </a:r>
            <a:r>
              <a:rPr lang="en-US" sz="1200" dirty="0" err="1">
                <a:cs typeface="Calibri"/>
              </a:rPr>
              <a:t>sprake</a:t>
            </a:r>
            <a:r>
              <a:rPr lang="en-US" sz="1200" dirty="0">
                <a:cs typeface="Calibri"/>
              </a:rPr>
              <a:t> van </a:t>
            </a:r>
            <a:r>
              <a:rPr lang="en-US" sz="1200" dirty="0" err="1">
                <a:cs typeface="Calibri"/>
              </a:rPr>
              <a:t>meerdere</a:t>
            </a:r>
            <a:r>
              <a:rPr lang="en-US" sz="1200" dirty="0">
                <a:cs typeface="Calibri"/>
              </a:rPr>
              <a:t> </a:t>
            </a:r>
            <a:r>
              <a:rPr lang="en-US" sz="1200" dirty="0" err="1">
                <a:cs typeface="Calibri"/>
              </a:rPr>
              <a:t>wellen</a:t>
            </a:r>
            <a:r>
              <a:rPr lang="en-US" sz="1200" dirty="0">
                <a:cs typeface="Calibri"/>
              </a:rPr>
              <a:t> </a:t>
            </a:r>
            <a:r>
              <a:rPr lang="en-US" sz="1200" dirty="0" err="1">
                <a:cs typeface="Calibri"/>
              </a:rPr>
              <a:t>vlak</a:t>
            </a:r>
            <a:r>
              <a:rPr lang="en-US" sz="1200" dirty="0">
                <a:cs typeface="Calibri"/>
              </a:rPr>
              <a:t> </a:t>
            </a:r>
            <a:r>
              <a:rPr lang="en-US" sz="1200" dirty="0" err="1">
                <a:cs typeface="Calibri"/>
              </a:rPr>
              <a:t>bij</a:t>
            </a:r>
            <a:r>
              <a:rPr lang="en-US" sz="1200" dirty="0">
                <a:cs typeface="Calibri"/>
              </a:rPr>
              <a:t> </a:t>
            </a:r>
            <a:r>
              <a:rPr lang="en-US" sz="1200" dirty="0" err="1">
                <a:cs typeface="Calibri"/>
              </a:rPr>
              <a:t>elkaar</a:t>
            </a:r>
            <a:r>
              <a:rPr lang="en-US" sz="1200" dirty="0">
                <a:cs typeface="Calibri"/>
              </a:rPr>
              <a:t>, </a:t>
            </a:r>
            <a:r>
              <a:rPr lang="en-US" sz="1200" dirty="0" err="1">
                <a:cs typeface="Calibri"/>
              </a:rPr>
              <a:t>overlappend</a:t>
            </a:r>
            <a:r>
              <a:rPr lang="en-US" sz="1200" dirty="0">
                <a:cs typeface="Calibri"/>
              </a:rPr>
              <a:t>.  </a:t>
            </a:r>
            <a:r>
              <a:rPr lang="en-US" sz="1200" dirty="0" err="1">
                <a:cs typeface="Calibri"/>
              </a:rPr>
              <a:t>Wellen</a:t>
            </a:r>
            <a:r>
              <a:rPr lang="en-US" sz="1200" dirty="0">
                <a:cs typeface="Calibri"/>
              </a:rPr>
              <a:t> </a:t>
            </a:r>
            <a:r>
              <a:rPr lang="en-US" sz="1200" dirty="0" err="1">
                <a:cs typeface="Calibri"/>
              </a:rPr>
              <a:t>worden</a:t>
            </a:r>
            <a:r>
              <a:rPr lang="en-US" sz="1200" dirty="0">
                <a:cs typeface="Calibri"/>
              </a:rPr>
              <a:t> </a:t>
            </a:r>
            <a:r>
              <a:rPr lang="en-US" sz="1200" dirty="0" err="1">
                <a:cs typeface="Calibri"/>
              </a:rPr>
              <a:t>hier</a:t>
            </a:r>
            <a:r>
              <a:rPr lang="en-US" sz="1200" dirty="0">
                <a:cs typeface="Calibri"/>
              </a:rPr>
              <a:t> </a:t>
            </a:r>
            <a:r>
              <a:rPr lang="en-US" sz="1200" dirty="0" err="1">
                <a:cs typeface="Calibri"/>
              </a:rPr>
              <a:t>vaak</a:t>
            </a:r>
            <a:r>
              <a:rPr lang="en-US" sz="1200" dirty="0">
                <a:cs typeface="Calibri"/>
              </a:rPr>
              <a:t> </a:t>
            </a:r>
            <a:r>
              <a:rPr lang="en-US" sz="1200" dirty="0" err="1">
                <a:cs typeface="Calibri"/>
              </a:rPr>
              <a:t>geobserveerd</a:t>
            </a:r>
            <a:r>
              <a:rPr lang="en-US" sz="1200" dirty="0">
                <a:cs typeface="Calibri"/>
              </a:rPr>
              <a:t> </a:t>
            </a:r>
            <a:r>
              <a:rPr lang="en-US" sz="1200" dirty="0" err="1">
                <a:cs typeface="Calibri"/>
              </a:rPr>
              <a:t>bij</a:t>
            </a:r>
            <a:r>
              <a:rPr lang="en-US" sz="1200" dirty="0">
                <a:cs typeface="Calibri"/>
              </a:rPr>
              <a:t> </a:t>
            </a:r>
            <a:r>
              <a:rPr lang="en-US" sz="1200" dirty="0" err="1">
                <a:cs typeface="Calibri"/>
              </a:rPr>
              <a:t>hoogwater</a:t>
            </a:r>
            <a:r>
              <a:rPr lang="en-US" sz="1200" dirty="0">
                <a:cs typeface="Calibri"/>
              </a:rPr>
              <a:t>. </a:t>
            </a:r>
            <a:r>
              <a:rPr lang="en-US" sz="1200" dirty="0" err="1">
                <a:cs typeface="Calibri"/>
              </a:rPr>
              <a:t>Deze</a:t>
            </a:r>
            <a:r>
              <a:rPr lang="en-US" sz="1200" dirty="0">
                <a:cs typeface="Calibri"/>
              </a:rPr>
              <a:t> </a:t>
            </a:r>
            <a:r>
              <a:rPr lang="en-US" sz="1200" dirty="0" err="1">
                <a:cs typeface="Calibri"/>
              </a:rPr>
              <a:t>wel</a:t>
            </a:r>
            <a:r>
              <a:rPr lang="en-US" sz="1200" dirty="0">
                <a:cs typeface="Calibri"/>
              </a:rPr>
              <a:t> </a:t>
            </a:r>
            <a:r>
              <a:rPr lang="en-US" sz="1200" dirty="0" err="1">
                <a:cs typeface="Calibri"/>
              </a:rPr>
              <a:t>loopt</a:t>
            </a:r>
            <a:r>
              <a:rPr lang="en-US" sz="1200" dirty="0">
                <a:cs typeface="Calibri"/>
              </a:rPr>
              <a:t> </a:t>
            </a:r>
            <a:r>
              <a:rPr lang="en-US" sz="1200" dirty="0" err="1">
                <a:cs typeface="Calibri"/>
              </a:rPr>
              <a:t>wel</a:t>
            </a:r>
            <a:r>
              <a:rPr lang="en-US" sz="1200" dirty="0">
                <a:cs typeface="Calibri"/>
              </a:rPr>
              <a:t> </a:t>
            </a:r>
            <a:r>
              <a:rPr lang="en-US" sz="1200" dirty="0" err="1">
                <a:cs typeface="Calibri"/>
              </a:rPr>
              <a:t>flink</a:t>
            </a:r>
            <a:r>
              <a:rPr lang="en-US" sz="1200" dirty="0">
                <a:cs typeface="Calibri"/>
              </a:rPr>
              <a:t>. </a:t>
            </a:r>
          </a:p>
          <a:p>
            <a:pPr marL="285750" indent="-285750">
              <a:buFont typeface="Arial"/>
              <a:buChar char="•"/>
            </a:pPr>
            <a:r>
              <a:rPr lang="en-US" sz="1200" dirty="0">
                <a:cs typeface="Calibri"/>
              </a:rPr>
              <a:t>Dunne </a:t>
            </a:r>
            <a:r>
              <a:rPr lang="en-US" sz="1200" dirty="0" err="1">
                <a:cs typeface="Calibri"/>
              </a:rPr>
              <a:t>deklaag</a:t>
            </a:r>
            <a:r>
              <a:rPr lang="en-US" sz="1200" dirty="0">
                <a:cs typeface="Calibri"/>
              </a:rPr>
              <a:t> 0,5 m; </a:t>
            </a:r>
            <a:r>
              <a:rPr lang="en-US" sz="1200" dirty="0" err="1">
                <a:cs typeface="Calibri"/>
              </a:rPr>
              <a:t>verwacht</a:t>
            </a:r>
            <a:r>
              <a:rPr lang="en-US" sz="1200" dirty="0">
                <a:cs typeface="Calibri"/>
              </a:rPr>
              <a:t> </a:t>
            </a:r>
            <a:r>
              <a:rPr lang="en-US" sz="1200" dirty="0" err="1">
                <a:cs typeface="Calibri"/>
              </a:rPr>
              <a:t>meerdere</a:t>
            </a:r>
            <a:r>
              <a:rPr lang="en-US" sz="1200" dirty="0">
                <a:cs typeface="Calibri"/>
              </a:rPr>
              <a:t> </a:t>
            </a:r>
            <a:r>
              <a:rPr lang="en-US" sz="1200" dirty="0" err="1">
                <a:cs typeface="Calibri"/>
              </a:rPr>
              <a:t>wellen</a:t>
            </a:r>
            <a:r>
              <a:rPr lang="en-US" sz="1200" dirty="0">
                <a:cs typeface="Calibri"/>
              </a:rPr>
              <a:t>. Er is </a:t>
            </a:r>
            <a:r>
              <a:rPr lang="en-US" sz="1200" dirty="0" err="1">
                <a:cs typeface="Calibri"/>
              </a:rPr>
              <a:t>hier</a:t>
            </a:r>
            <a:r>
              <a:rPr lang="en-US" sz="1200" dirty="0">
                <a:cs typeface="Calibri"/>
              </a:rPr>
              <a:t> </a:t>
            </a:r>
            <a:r>
              <a:rPr lang="en-US" sz="1200" dirty="0" err="1">
                <a:cs typeface="Calibri"/>
              </a:rPr>
              <a:t>veel</a:t>
            </a:r>
            <a:r>
              <a:rPr lang="en-US" sz="1200" dirty="0">
                <a:cs typeface="Calibri"/>
              </a:rPr>
              <a:t> </a:t>
            </a:r>
            <a:r>
              <a:rPr lang="en-US" sz="1200" dirty="0" err="1">
                <a:cs typeface="Calibri"/>
              </a:rPr>
              <a:t>kwel</a:t>
            </a:r>
            <a:r>
              <a:rPr lang="en-US" sz="1200" dirty="0">
                <a:cs typeface="Calibri"/>
              </a:rPr>
              <a:t>.</a:t>
            </a:r>
          </a:p>
        </p:txBody>
      </p:sp>
      <p:sp>
        <p:nvSpPr>
          <p:cNvPr id="3" name="Rectangle 2">
            <a:extLst>
              <a:ext uri="{FF2B5EF4-FFF2-40B4-BE49-F238E27FC236}">
                <a16:creationId xmlns:a16="http://schemas.microsoft.com/office/drawing/2014/main" id="{06C6E146-A452-4B73-4527-ED4CAACD9D15}"/>
              </a:ext>
            </a:extLst>
          </p:cNvPr>
          <p:cNvSpPr/>
          <p:nvPr/>
        </p:nvSpPr>
        <p:spPr>
          <a:xfrm>
            <a:off x="595312" y="4012405"/>
            <a:ext cx="5417344" cy="17575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100" dirty="0">
                <a:ea typeface="Calibri"/>
                <a:cs typeface="Calibri"/>
              </a:rPr>
              <a:t>Wat is het </a:t>
            </a:r>
            <a:r>
              <a:rPr lang="en-US" sz="1100" dirty="0" err="1">
                <a:ea typeface="Calibri"/>
                <a:cs typeface="Calibri"/>
              </a:rPr>
              <a:t>verhaal</a:t>
            </a:r>
            <a:r>
              <a:rPr lang="en-US" sz="1100" dirty="0">
                <a:ea typeface="Calibri"/>
                <a:cs typeface="Calibri"/>
              </a:rPr>
              <a:t>?  </a:t>
            </a:r>
            <a:r>
              <a:rPr lang="en-US" sz="1100" dirty="0" err="1">
                <a:ea typeface="Calibri"/>
                <a:cs typeface="Calibri"/>
              </a:rPr>
              <a:t>Betreft</a:t>
            </a:r>
            <a:r>
              <a:rPr lang="en-US" sz="1100" dirty="0">
                <a:ea typeface="Calibri"/>
                <a:cs typeface="Calibri"/>
              </a:rPr>
              <a:t> het </a:t>
            </a:r>
            <a:r>
              <a:rPr lang="en-US" sz="1100" dirty="0" err="1">
                <a:ea typeface="Calibri"/>
                <a:cs typeface="Calibri"/>
              </a:rPr>
              <a:t>hier</a:t>
            </a:r>
            <a:r>
              <a:rPr lang="en-US" sz="1100" dirty="0">
                <a:ea typeface="Calibri"/>
                <a:cs typeface="Calibri"/>
              </a:rPr>
              <a:t> </a:t>
            </a:r>
            <a:r>
              <a:rPr lang="en-US" sz="1100" dirty="0" err="1">
                <a:ea typeface="Calibri"/>
                <a:cs typeface="Calibri"/>
              </a:rPr>
              <a:t>een</a:t>
            </a:r>
            <a:r>
              <a:rPr lang="en-US" sz="1100" dirty="0">
                <a:ea typeface="Calibri"/>
                <a:cs typeface="Calibri"/>
              </a:rPr>
              <a:t> </a:t>
            </a:r>
            <a:r>
              <a:rPr lang="en-US" sz="1100" dirty="0" err="1">
                <a:ea typeface="Calibri"/>
                <a:cs typeface="Calibri"/>
              </a:rPr>
              <a:t>pipingrisico</a:t>
            </a:r>
            <a:r>
              <a:rPr lang="en-US" sz="1100" dirty="0">
                <a:ea typeface="Calibri"/>
                <a:cs typeface="Calibri"/>
              </a:rPr>
              <a:t>?</a:t>
            </a:r>
          </a:p>
          <a:p>
            <a:pPr marL="285750" indent="-285750">
              <a:buFont typeface="Arial" panose="020B0604020202020204" pitchFamily="34" charset="0"/>
              <a:buChar char="•"/>
            </a:pPr>
            <a:r>
              <a:rPr lang="en-US" sz="1100" dirty="0" err="1">
                <a:ea typeface="Calibri"/>
                <a:cs typeface="Calibri"/>
              </a:rPr>
              <a:t>Wellen</a:t>
            </a:r>
            <a:r>
              <a:rPr lang="en-US" sz="1100" dirty="0">
                <a:ea typeface="Calibri"/>
                <a:cs typeface="Calibri"/>
              </a:rPr>
              <a:t> </a:t>
            </a:r>
            <a:r>
              <a:rPr lang="en-US" sz="1100" dirty="0" err="1">
                <a:ea typeface="Calibri"/>
                <a:cs typeface="Calibri"/>
              </a:rPr>
              <a:t>hoeft</a:t>
            </a:r>
            <a:r>
              <a:rPr lang="en-US" sz="1100" dirty="0">
                <a:ea typeface="Calibri"/>
                <a:cs typeface="Calibri"/>
              </a:rPr>
              <a:t> </a:t>
            </a:r>
            <a:r>
              <a:rPr lang="en-US" sz="1100" dirty="0" err="1">
                <a:ea typeface="Calibri"/>
                <a:cs typeface="Calibri"/>
              </a:rPr>
              <a:t>geen</a:t>
            </a:r>
            <a:r>
              <a:rPr lang="en-US" sz="1100" dirty="0">
                <a:ea typeface="Calibri"/>
                <a:cs typeface="Calibri"/>
              </a:rPr>
              <a:t> </a:t>
            </a:r>
            <a:r>
              <a:rPr lang="en-US" sz="1100" dirty="0" err="1">
                <a:ea typeface="Calibri"/>
                <a:cs typeface="Calibri"/>
              </a:rPr>
              <a:t>opbarsten</a:t>
            </a:r>
            <a:r>
              <a:rPr lang="en-US" sz="1100" dirty="0">
                <a:ea typeface="Calibri"/>
                <a:cs typeface="Calibri"/>
              </a:rPr>
              <a:t> te </a:t>
            </a:r>
            <a:r>
              <a:rPr lang="en-US" sz="1100" dirty="0" err="1">
                <a:ea typeface="Calibri"/>
                <a:cs typeface="Calibri"/>
              </a:rPr>
              <a:t>zijn</a:t>
            </a:r>
            <a:r>
              <a:rPr lang="en-US" sz="1100" dirty="0">
                <a:ea typeface="Calibri"/>
                <a:cs typeface="Calibri"/>
              </a:rPr>
              <a:t>, </a:t>
            </a:r>
            <a:r>
              <a:rPr lang="en-US" sz="1100" dirty="0" err="1">
                <a:ea typeface="Calibri"/>
                <a:cs typeface="Calibri"/>
              </a:rPr>
              <a:t>zeer</a:t>
            </a:r>
            <a:r>
              <a:rPr lang="en-US" sz="1100" dirty="0">
                <a:ea typeface="Calibri"/>
                <a:cs typeface="Calibri"/>
              </a:rPr>
              <a:t> </a:t>
            </a:r>
            <a:r>
              <a:rPr lang="en-US" sz="1100" dirty="0" err="1">
                <a:ea typeface="Calibri"/>
                <a:cs typeface="Calibri"/>
              </a:rPr>
              <a:t>dunne</a:t>
            </a:r>
            <a:r>
              <a:rPr lang="en-US" sz="1100" dirty="0">
                <a:ea typeface="Calibri"/>
                <a:cs typeface="Calibri"/>
              </a:rPr>
              <a:t> </a:t>
            </a:r>
            <a:r>
              <a:rPr lang="en-US" sz="1100" dirty="0" err="1">
                <a:ea typeface="Calibri"/>
                <a:cs typeface="Calibri"/>
              </a:rPr>
              <a:t>deklaag</a:t>
            </a:r>
            <a:r>
              <a:rPr lang="en-US" sz="1100" dirty="0">
                <a:ea typeface="Calibri"/>
                <a:cs typeface="Calibri"/>
              </a:rPr>
              <a:t>. In </a:t>
            </a:r>
            <a:r>
              <a:rPr lang="en-US" sz="1100" dirty="0" err="1">
                <a:ea typeface="Calibri"/>
                <a:cs typeface="Calibri"/>
              </a:rPr>
              <a:t>dergelijke</a:t>
            </a:r>
            <a:r>
              <a:rPr lang="en-US" sz="1100" dirty="0">
                <a:ea typeface="Calibri"/>
                <a:cs typeface="Calibri"/>
              </a:rPr>
              <a:t> </a:t>
            </a:r>
            <a:r>
              <a:rPr lang="en-US" sz="1100" dirty="0" err="1">
                <a:ea typeface="Calibri"/>
                <a:cs typeface="Calibri"/>
              </a:rPr>
              <a:t>situaties</a:t>
            </a:r>
            <a:br>
              <a:rPr lang="en-US" sz="1100" dirty="0">
                <a:ea typeface="Calibri"/>
                <a:cs typeface="Calibri"/>
              </a:rPr>
            </a:br>
            <a:r>
              <a:rPr lang="en-US" sz="1100" dirty="0" err="1">
                <a:ea typeface="Calibri"/>
                <a:cs typeface="Calibri"/>
              </a:rPr>
              <a:t>wordt</a:t>
            </a:r>
            <a:r>
              <a:rPr lang="en-US" sz="1100" dirty="0">
                <a:ea typeface="Calibri"/>
                <a:cs typeface="Calibri"/>
              </a:rPr>
              <a:t> </a:t>
            </a:r>
            <a:r>
              <a:rPr lang="en-US" sz="1100" dirty="0" err="1">
                <a:ea typeface="Calibri"/>
                <a:cs typeface="Calibri"/>
              </a:rPr>
              <a:t>een</a:t>
            </a:r>
            <a:r>
              <a:rPr lang="en-US" sz="1100" dirty="0">
                <a:ea typeface="Calibri"/>
                <a:cs typeface="Calibri"/>
              </a:rPr>
              <a:t> </a:t>
            </a:r>
            <a:r>
              <a:rPr lang="en-US" sz="1100" dirty="0" err="1">
                <a:ea typeface="Calibri"/>
                <a:cs typeface="Calibri"/>
              </a:rPr>
              <a:t>relatief</a:t>
            </a:r>
            <a:r>
              <a:rPr lang="en-US" sz="1100" dirty="0">
                <a:ea typeface="Calibri"/>
                <a:cs typeface="Calibri"/>
              </a:rPr>
              <a:t> </a:t>
            </a:r>
            <a:r>
              <a:rPr lang="en-US" sz="1100" dirty="0" err="1">
                <a:ea typeface="Calibri"/>
                <a:cs typeface="Calibri"/>
              </a:rPr>
              <a:t>kortere</a:t>
            </a:r>
            <a:r>
              <a:rPr lang="en-US" sz="1100" dirty="0">
                <a:ea typeface="Calibri"/>
                <a:cs typeface="Calibri"/>
              </a:rPr>
              <a:t> </a:t>
            </a:r>
            <a:r>
              <a:rPr lang="en-US" sz="1100" dirty="0" err="1">
                <a:ea typeface="Calibri"/>
                <a:cs typeface="Calibri"/>
              </a:rPr>
              <a:t>pipelengte</a:t>
            </a:r>
            <a:r>
              <a:rPr lang="en-US" sz="1100" dirty="0">
                <a:ea typeface="Calibri"/>
                <a:cs typeface="Calibri"/>
              </a:rPr>
              <a:t> </a:t>
            </a:r>
            <a:r>
              <a:rPr lang="en-US" sz="1100" dirty="0" err="1">
                <a:ea typeface="Calibri"/>
                <a:cs typeface="Calibri"/>
              </a:rPr>
              <a:t>bij</a:t>
            </a:r>
            <a:r>
              <a:rPr lang="en-US" sz="1100" dirty="0">
                <a:ea typeface="Calibri"/>
                <a:cs typeface="Calibri"/>
              </a:rPr>
              <a:t> </a:t>
            </a:r>
            <a:r>
              <a:rPr lang="en-US" sz="1100" dirty="0" err="1">
                <a:ea typeface="Calibri"/>
                <a:cs typeface="Calibri"/>
              </a:rPr>
              <a:t>kritiek</a:t>
            </a:r>
            <a:r>
              <a:rPr lang="en-US" sz="1100" dirty="0">
                <a:ea typeface="Calibri"/>
                <a:cs typeface="Calibri"/>
              </a:rPr>
              <a:t> </a:t>
            </a:r>
            <a:r>
              <a:rPr lang="en-US" sz="1100" dirty="0" err="1">
                <a:ea typeface="Calibri"/>
                <a:cs typeface="Calibri"/>
              </a:rPr>
              <a:t>verval</a:t>
            </a:r>
            <a:r>
              <a:rPr lang="en-US" sz="1100" dirty="0">
                <a:ea typeface="Calibri"/>
                <a:cs typeface="Calibri"/>
              </a:rPr>
              <a:t> </a:t>
            </a:r>
            <a:r>
              <a:rPr lang="en-US" sz="1100" dirty="0" err="1">
                <a:ea typeface="Calibri"/>
                <a:cs typeface="Calibri"/>
              </a:rPr>
              <a:t>verwacht</a:t>
            </a:r>
            <a:r>
              <a:rPr lang="en-US" sz="1100" dirty="0">
                <a:ea typeface="Calibri"/>
                <a:cs typeface="Calibri"/>
              </a:rPr>
              <a:t> </a:t>
            </a:r>
            <a:r>
              <a:rPr lang="en-US" sz="1100" dirty="0" err="1">
                <a:ea typeface="Calibri"/>
                <a:cs typeface="Calibri"/>
              </a:rPr>
              <a:t>en</a:t>
            </a:r>
            <a:r>
              <a:rPr lang="en-US" sz="1100" dirty="0">
                <a:ea typeface="Calibri"/>
                <a:cs typeface="Calibri"/>
              </a:rPr>
              <a:t> </a:t>
            </a:r>
            <a:r>
              <a:rPr lang="en-US" sz="1100" dirty="0" err="1">
                <a:ea typeface="Calibri"/>
                <a:cs typeface="Calibri"/>
              </a:rPr>
              <a:t>pipegroei</a:t>
            </a:r>
            <a:r>
              <a:rPr lang="en-US" sz="1100" dirty="0">
                <a:ea typeface="Calibri"/>
                <a:cs typeface="Calibri"/>
              </a:rPr>
              <a:t> </a:t>
            </a:r>
            <a:br>
              <a:rPr lang="en-US" sz="1100" dirty="0">
                <a:ea typeface="Calibri"/>
                <a:cs typeface="Calibri"/>
              </a:rPr>
            </a:br>
            <a:r>
              <a:rPr lang="en-US" sz="1100" dirty="0">
                <a:ea typeface="Calibri"/>
                <a:cs typeface="Calibri"/>
              </a:rPr>
              <a:t>start pas </a:t>
            </a:r>
            <a:r>
              <a:rPr lang="en-US" sz="1100" dirty="0" err="1">
                <a:ea typeface="Calibri"/>
                <a:cs typeface="Calibri"/>
              </a:rPr>
              <a:t>relatief</a:t>
            </a:r>
            <a:r>
              <a:rPr lang="en-US" sz="1100" dirty="0">
                <a:ea typeface="Calibri"/>
                <a:cs typeface="Calibri"/>
              </a:rPr>
              <a:t> </a:t>
            </a:r>
            <a:r>
              <a:rPr lang="en-US" sz="1100" dirty="0" err="1">
                <a:ea typeface="Calibri"/>
                <a:cs typeface="Calibri"/>
              </a:rPr>
              <a:t>dicht</a:t>
            </a:r>
            <a:r>
              <a:rPr lang="en-US" sz="1100" dirty="0">
                <a:ea typeface="Calibri"/>
                <a:cs typeface="Calibri"/>
              </a:rPr>
              <a:t> </a:t>
            </a:r>
            <a:r>
              <a:rPr lang="en-US" sz="1100" dirty="0" err="1">
                <a:ea typeface="Calibri"/>
                <a:cs typeface="Calibri"/>
              </a:rPr>
              <a:t>bij</a:t>
            </a:r>
            <a:r>
              <a:rPr lang="en-US" sz="1100" dirty="0">
                <a:ea typeface="Calibri"/>
                <a:cs typeface="Calibri"/>
              </a:rPr>
              <a:t> </a:t>
            </a:r>
            <a:r>
              <a:rPr lang="en-US" sz="1100" dirty="0" err="1">
                <a:ea typeface="Calibri"/>
                <a:cs typeface="Calibri"/>
              </a:rPr>
              <a:t>kritiek</a:t>
            </a:r>
            <a:r>
              <a:rPr lang="en-US" sz="1100" dirty="0">
                <a:ea typeface="Calibri"/>
                <a:cs typeface="Calibri"/>
              </a:rPr>
              <a:t> </a:t>
            </a:r>
            <a:r>
              <a:rPr lang="en-US" sz="1100" dirty="0" err="1">
                <a:ea typeface="Calibri"/>
                <a:cs typeface="Calibri"/>
              </a:rPr>
              <a:t>verval</a:t>
            </a:r>
            <a:r>
              <a:rPr lang="en-US" sz="1100" dirty="0">
                <a:ea typeface="Calibri"/>
                <a:cs typeface="Calibri"/>
              </a:rPr>
              <a:t>. </a:t>
            </a:r>
          </a:p>
          <a:p>
            <a:pPr marL="285750" indent="-285750">
              <a:buFont typeface="Arial" panose="020B0604020202020204" pitchFamily="34" charset="0"/>
              <a:buChar char="•"/>
            </a:pPr>
            <a:r>
              <a:rPr lang="en-US" sz="1100" dirty="0" err="1">
                <a:ea typeface="Calibri"/>
                <a:cs typeface="Calibri"/>
              </a:rPr>
              <a:t>Berekende</a:t>
            </a:r>
            <a:r>
              <a:rPr lang="en-US" sz="1100" dirty="0">
                <a:ea typeface="Calibri"/>
                <a:cs typeface="Calibri"/>
              </a:rPr>
              <a:t> </a:t>
            </a:r>
            <a:r>
              <a:rPr lang="en-US" sz="1100" dirty="0" err="1">
                <a:ea typeface="Calibri"/>
                <a:cs typeface="Calibri"/>
              </a:rPr>
              <a:t>pipelengtes</a:t>
            </a:r>
            <a:r>
              <a:rPr lang="en-US" sz="1100" dirty="0">
                <a:ea typeface="Calibri"/>
                <a:cs typeface="Calibri"/>
              </a:rPr>
              <a:t> </a:t>
            </a:r>
            <a:r>
              <a:rPr lang="en-US" sz="1100" dirty="0" err="1">
                <a:ea typeface="Calibri"/>
                <a:cs typeface="Calibri"/>
              </a:rPr>
              <a:t>bij</a:t>
            </a:r>
            <a:r>
              <a:rPr lang="en-US" sz="1100" dirty="0">
                <a:ea typeface="Calibri"/>
                <a:cs typeface="Calibri"/>
              </a:rPr>
              <a:t> </a:t>
            </a:r>
            <a:r>
              <a:rPr lang="en-US" sz="1100" dirty="0" err="1">
                <a:ea typeface="Calibri"/>
                <a:cs typeface="Calibri"/>
              </a:rPr>
              <a:t>optredend</a:t>
            </a:r>
            <a:r>
              <a:rPr lang="en-US" sz="1100" dirty="0">
                <a:ea typeface="Calibri"/>
                <a:cs typeface="Calibri"/>
              </a:rPr>
              <a:t> </a:t>
            </a:r>
            <a:r>
              <a:rPr lang="en-US" sz="1100" dirty="0" err="1">
                <a:ea typeface="Calibri"/>
                <a:cs typeface="Calibri"/>
              </a:rPr>
              <a:t>verval</a:t>
            </a:r>
            <a:r>
              <a:rPr lang="en-US" sz="1100" dirty="0">
                <a:ea typeface="Calibri"/>
                <a:cs typeface="Calibri"/>
              </a:rPr>
              <a:t> </a:t>
            </a:r>
            <a:r>
              <a:rPr lang="en-US" sz="1100" dirty="0" err="1">
                <a:ea typeface="Calibri"/>
                <a:cs typeface="Calibri"/>
              </a:rPr>
              <a:t>zijn</a:t>
            </a:r>
            <a:r>
              <a:rPr lang="en-US" sz="1100" dirty="0">
                <a:ea typeface="Calibri"/>
                <a:cs typeface="Calibri"/>
              </a:rPr>
              <a:t> </a:t>
            </a:r>
            <a:r>
              <a:rPr lang="en-US" sz="1100" dirty="0" err="1">
                <a:ea typeface="Calibri"/>
                <a:cs typeface="Calibri"/>
              </a:rPr>
              <a:t>kort</a:t>
            </a:r>
            <a:r>
              <a:rPr lang="en-US" sz="1100" dirty="0">
                <a:ea typeface="Calibri"/>
                <a:cs typeface="Calibri"/>
              </a:rPr>
              <a:t>, </a:t>
            </a:r>
            <a:r>
              <a:rPr lang="en-US" sz="1100" dirty="0" err="1">
                <a:ea typeface="Calibri"/>
                <a:cs typeface="Calibri"/>
              </a:rPr>
              <a:t>onzekerheid</a:t>
            </a:r>
            <a:r>
              <a:rPr lang="en-US" sz="1100" dirty="0">
                <a:ea typeface="Calibri"/>
                <a:cs typeface="Calibri"/>
              </a:rPr>
              <a:t> van 3D effect </a:t>
            </a:r>
            <a:r>
              <a:rPr lang="en-US" sz="1100" dirty="0" err="1">
                <a:ea typeface="Calibri"/>
                <a:cs typeface="Calibri"/>
              </a:rPr>
              <a:t>wordt</a:t>
            </a:r>
            <a:r>
              <a:rPr lang="en-US" sz="1100" dirty="0">
                <a:ea typeface="Calibri"/>
                <a:cs typeface="Calibri"/>
              </a:rPr>
              <a:t> </a:t>
            </a:r>
            <a:r>
              <a:rPr lang="en-US" sz="1100" dirty="0" err="1">
                <a:ea typeface="Calibri"/>
                <a:cs typeface="Calibri"/>
              </a:rPr>
              <a:t>verwacht</a:t>
            </a:r>
            <a:r>
              <a:rPr lang="en-US" sz="1100" dirty="0">
                <a:ea typeface="Calibri"/>
                <a:cs typeface="Calibri"/>
              </a:rPr>
              <a:t> </a:t>
            </a:r>
            <a:r>
              <a:rPr lang="en-US" sz="1100" dirty="0" err="1">
                <a:ea typeface="Calibri"/>
                <a:cs typeface="Calibri"/>
              </a:rPr>
              <a:t>als</a:t>
            </a:r>
            <a:r>
              <a:rPr lang="en-US" sz="1100" dirty="0">
                <a:ea typeface="Calibri"/>
                <a:cs typeface="Calibri"/>
              </a:rPr>
              <a:t> </a:t>
            </a:r>
            <a:r>
              <a:rPr lang="en-US" sz="1100" dirty="0" err="1">
                <a:ea typeface="Calibri"/>
                <a:cs typeface="Calibri"/>
              </a:rPr>
              <a:t>relatief</a:t>
            </a:r>
            <a:r>
              <a:rPr lang="en-US" sz="1100" dirty="0">
                <a:ea typeface="Calibri"/>
                <a:cs typeface="Calibri"/>
              </a:rPr>
              <a:t> lager </a:t>
            </a:r>
            <a:r>
              <a:rPr lang="en-US" sz="1100" dirty="0" err="1">
                <a:ea typeface="Calibri"/>
                <a:cs typeface="Calibri"/>
              </a:rPr>
              <a:t>bij</a:t>
            </a:r>
            <a:r>
              <a:rPr lang="en-US" sz="1100" dirty="0">
                <a:ea typeface="Calibri"/>
                <a:cs typeface="Calibri"/>
              </a:rPr>
              <a:t> </a:t>
            </a:r>
            <a:r>
              <a:rPr lang="en-US" sz="1100" dirty="0" err="1">
                <a:ea typeface="Calibri"/>
                <a:cs typeface="Calibri"/>
              </a:rPr>
              <a:t>meer</a:t>
            </a:r>
            <a:r>
              <a:rPr lang="en-US" sz="1100" dirty="0">
                <a:ea typeface="Calibri"/>
                <a:cs typeface="Calibri"/>
              </a:rPr>
              <a:t> </a:t>
            </a:r>
            <a:r>
              <a:rPr lang="en-US" sz="1100" dirty="0" err="1">
                <a:ea typeface="Calibri"/>
                <a:cs typeface="Calibri"/>
              </a:rPr>
              <a:t>uitstroom</a:t>
            </a:r>
            <a:r>
              <a:rPr lang="en-US" sz="1100" dirty="0">
                <a:ea typeface="Calibri"/>
                <a:cs typeface="Calibri"/>
              </a:rPr>
              <a:t> </a:t>
            </a:r>
            <a:r>
              <a:rPr lang="en-US" sz="1100" dirty="0" err="1">
                <a:ea typeface="Calibri"/>
                <a:cs typeface="Calibri"/>
              </a:rPr>
              <a:t>naar</a:t>
            </a:r>
            <a:r>
              <a:rPr lang="en-US" sz="1100" dirty="0">
                <a:ea typeface="Calibri"/>
                <a:cs typeface="Calibri"/>
              </a:rPr>
              <a:t> het </a:t>
            </a:r>
            <a:r>
              <a:rPr lang="en-US" sz="1100" dirty="0" err="1">
                <a:ea typeface="Calibri"/>
                <a:cs typeface="Calibri"/>
              </a:rPr>
              <a:t>achterland</a:t>
            </a:r>
            <a:r>
              <a:rPr lang="en-US" sz="1100" dirty="0">
                <a:ea typeface="Calibri"/>
                <a:cs typeface="Calibri"/>
              </a:rPr>
              <a:t>.</a:t>
            </a:r>
          </a:p>
          <a:p>
            <a:pPr marL="285750" indent="-285750">
              <a:buFont typeface="Arial" panose="020B0604020202020204" pitchFamily="34" charset="0"/>
              <a:buChar char="•"/>
            </a:pPr>
            <a:r>
              <a:rPr lang="en-US" sz="1100" dirty="0" err="1">
                <a:ea typeface="Calibri"/>
                <a:cs typeface="Calibri"/>
              </a:rPr>
              <a:t>Geobserveerd</a:t>
            </a:r>
            <a:r>
              <a:rPr lang="en-US" sz="1100" dirty="0">
                <a:ea typeface="Calibri"/>
                <a:cs typeface="Calibri"/>
              </a:rPr>
              <a:t> </a:t>
            </a:r>
            <a:r>
              <a:rPr lang="en-US" sz="1100" dirty="0" err="1">
                <a:ea typeface="Calibri"/>
                <a:cs typeface="Calibri"/>
              </a:rPr>
              <a:t>zandtransport</a:t>
            </a:r>
            <a:r>
              <a:rPr lang="en-US" sz="1100" dirty="0">
                <a:ea typeface="Calibri"/>
                <a:cs typeface="Calibri"/>
              </a:rPr>
              <a:t> </a:t>
            </a:r>
            <a:r>
              <a:rPr lang="en-US" sz="1100" dirty="0" err="1">
                <a:ea typeface="Calibri"/>
                <a:cs typeface="Calibri"/>
              </a:rPr>
              <a:t>zou</a:t>
            </a:r>
            <a:r>
              <a:rPr lang="en-US" sz="1100" dirty="0">
                <a:ea typeface="Calibri"/>
                <a:cs typeface="Calibri"/>
              </a:rPr>
              <a:t> </a:t>
            </a:r>
            <a:r>
              <a:rPr lang="en-US" sz="1100" dirty="0" err="1">
                <a:ea typeface="Calibri"/>
                <a:cs typeface="Calibri"/>
              </a:rPr>
              <a:t>uit</a:t>
            </a:r>
            <a:r>
              <a:rPr lang="en-US" sz="1100" dirty="0">
                <a:ea typeface="Calibri"/>
                <a:cs typeface="Calibri"/>
              </a:rPr>
              <a:t> </a:t>
            </a:r>
            <a:r>
              <a:rPr lang="en-US" sz="1100" dirty="0" err="1">
                <a:ea typeface="Calibri"/>
                <a:cs typeface="Calibri"/>
              </a:rPr>
              <a:t>erosielens</a:t>
            </a:r>
            <a:r>
              <a:rPr lang="en-US" sz="1100" dirty="0">
                <a:ea typeface="Calibri"/>
                <a:cs typeface="Calibri"/>
              </a:rPr>
              <a:t> </a:t>
            </a:r>
            <a:r>
              <a:rPr lang="en-US" sz="1100" dirty="0" err="1">
                <a:ea typeface="Calibri"/>
                <a:cs typeface="Calibri"/>
              </a:rPr>
              <a:t>kunnen</a:t>
            </a:r>
            <a:r>
              <a:rPr lang="en-US" sz="1100" dirty="0">
                <a:ea typeface="Calibri"/>
                <a:cs typeface="Calibri"/>
              </a:rPr>
              <a:t> </a:t>
            </a:r>
            <a:r>
              <a:rPr lang="en-US" sz="1100" dirty="0" err="1">
                <a:ea typeface="Calibri"/>
                <a:cs typeface="Calibri"/>
              </a:rPr>
              <a:t>komen</a:t>
            </a:r>
            <a:r>
              <a:rPr lang="en-US" sz="1100" dirty="0">
                <a:ea typeface="Calibri"/>
                <a:cs typeface="Calibri"/>
              </a:rPr>
              <a:t>, of door </a:t>
            </a:r>
            <a:r>
              <a:rPr lang="en-US" sz="1100" dirty="0" err="1">
                <a:ea typeface="Calibri"/>
                <a:cs typeface="Calibri"/>
              </a:rPr>
              <a:t>terugschrijdende</a:t>
            </a:r>
            <a:r>
              <a:rPr lang="en-US" sz="1100" dirty="0">
                <a:ea typeface="Calibri"/>
                <a:cs typeface="Calibri"/>
              </a:rPr>
              <a:t> </a:t>
            </a:r>
            <a:r>
              <a:rPr lang="en-US" sz="1100" dirty="0" err="1">
                <a:ea typeface="Calibri"/>
                <a:cs typeface="Calibri"/>
              </a:rPr>
              <a:t>erosie</a:t>
            </a:r>
            <a:r>
              <a:rPr lang="en-US" sz="1100" dirty="0">
                <a:ea typeface="Calibri"/>
                <a:cs typeface="Calibri"/>
              </a:rPr>
              <a:t>. </a:t>
            </a:r>
            <a:r>
              <a:rPr lang="en-US" sz="1100" dirty="0" err="1">
                <a:ea typeface="Calibri"/>
                <a:cs typeface="Calibri"/>
              </a:rPr>
              <a:t>Vanwege</a:t>
            </a:r>
            <a:r>
              <a:rPr lang="en-US" sz="1100" dirty="0">
                <a:ea typeface="Calibri"/>
                <a:cs typeface="Calibri"/>
              </a:rPr>
              <a:t> </a:t>
            </a:r>
            <a:r>
              <a:rPr lang="en-US" sz="1100" dirty="0" err="1">
                <a:ea typeface="Calibri"/>
                <a:cs typeface="Calibri"/>
              </a:rPr>
              <a:t>veel</a:t>
            </a:r>
            <a:r>
              <a:rPr lang="en-US" sz="1100" dirty="0">
                <a:ea typeface="Calibri"/>
                <a:cs typeface="Calibri"/>
              </a:rPr>
              <a:t> </a:t>
            </a:r>
            <a:r>
              <a:rPr lang="en-US" sz="1100" dirty="0" err="1">
                <a:ea typeface="Calibri"/>
                <a:cs typeface="Calibri"/>
              </a:rPr>
              <a:t>kwel</a:t>
            </a:r>
            <a:r>
              <a:rPr lang="en-US" sz="1100" dirty="0">
                <a:ea typeface="Calibri"/>
                <a:cs typeface="Calibri"/>
              </a:rPr>
              <a:t>, </a:t>
            </a:r>
            <a:r>
              <a:rPr lang="en-US" sz="1100" dirty="0" err="1">
                <a:ea typeface="Calibri"/>
                <a:cs typeface="Calibri"/>
              </a:rPr>
              <a:t>indicatie</a:t>
            </a:r>
            <a:r>
              <a:rPr lang="en-US" sz="1100" dirty="0">
                <a:ea typeface="Calibri"/>
                <a:cs typeface="Calibri"/>
              </a:rPr>
              <a:t> van </a:t>
            </a:r>
            <a:r>
              <a:rPr lang="en-US" sz="1100" dirty="0" err="1">
                <a:ea typeface="Calibri"/>
                <a:cs typeface="Calibri"/>
              </a:rPr>
              <a:t>veel</a:t>
            </a:r>
            <a:r>
              <a:rPr lang="en-US" sz="1100" dirty="0">
                <a:ea typeface="Calibri"/>
                <a:cs typeface="Calibri"/>
              </a:rPr>
              <a:t> </a:t>
            </a:r>
            <a:r>
              <a:rPr lang="en-US" sz="1100" dirty="0" err="1">
                <a:ea typeface="Calibri"/>
                <a:cs typeface="Calibri"/>
              </a:rPr>
              <a:t>verticale</a:t>
            </a:r>
            <a:r>
              <a:rPr lang="en-US" sz="1100" dirty="0">
                <a:ea typeface="Calibri"/>
                <a:cs typeface="Calibri"/>
              </a:rPr>
              <a:t> </a:t>
            </a:r>
            <a:r>
              <a:rPr lang="en-US" sz="1100" dirty="0" err="1">
                <a:ea typeface="Calibri"/>
                <a:cs typeface="Calibri"/>
              </a:rPr>
              <a:t>stroming</a:t>
            </a:r>
            <a:r>
              <a:rPr lang="en-US" sz="1100" dirty="0">
                <a:ea typeface="Calibri"/>
                <a:cs typeface="Calibri"/>
              </a:rPr>
              <a:t> </a:t>
            </a:r>
            <a:r>
              <a:rPr lang="en-US" sz="1100" dirty="0" err="1">
                <a:ea typeface="Calibri"/>
                <a:cs typeface="Calibri"/>
              </a:rPr>
              <a:t>en</a:t>
            </a:r>
            <a:r>
              <a:rPr lang="en-US" sz="1100" dirty="0">
                <a:ea typeface="Calibri"/>
                <a:cs typeface="Calibri"/>
              </a:rPr>
              <a:t> </a:t>
            </a:r>
            <a:r>
              <a:rPr lang="en-US" sz="1100" dirty="0" err="1">
                <a:ea typeface="Calibri"/>
                <a:cs typeface="Calibri"/>
              </a:rPr>
              <a:t>afstroming</a:t>
            </a:r>
            <a:r>
              <a:rPr lang="en-US" sz="1100" dirty="0">
                <a:ea typeface="Calibri"/>
                <a:cs typeface="Calibri"/>
              </a:rPr>
              <a:t> </a:t>
            </a:r>
            <a:r>
              <a:rPr lang="en-US" sz="1100" dirty="0" err="1">
                <a:ea typeface="Calibri"/>
                <a:cs typeface="Calibri"/>
              </a:rPr>
              <a:t>naar</a:t>
            </a:r>
            <a:r>
              <a:rPr lang="en-US" sz="1100" dirty="0">
                <a:ea typeface="Calibri"/>
                <a:cs typeface="Calibri"/>
              </a:rPr>
              <a:t> het </a:t>
            </a:r>
            <a:r>
              <a:rPr lang="en-US" sz="1100" dirty="0" err="1">
                <a:ea typeface="Calibri"/>
                <a:cs typeface="Calibri"/>
              </a:rPr>
              <a:t>achterland</a:t>
            </a:r>
            <a:r>
              <a:rPr lang="en-US" sz="1100" dirty="0">
                <a:ea typeface="Calibri"/>
                <a:cs typeface="Calibri"/>
              </a:rPr>
              <a:t>, </a:t>
            </a:r>
            <a:r>
              <a:rPr lang="en-US" sz="1100" dirty="0" err="1">
                <a:ea typeface="Calibri"/>
                <a:cs typeface="Calibri"/>
              </a:rPr>
              <a:t>lijkt</a:t>
            </a:r>
            <a:r>
              <a:rPr lang="en-US" sz="1100" dirty="0">
                <a:ea typeface="Calibri"/>
                <a:cs typeface="Calibri"/>
              </a:rPr>
              <a:t> het </a:t>
            </a:r>
            <a:r>
              <a:rPr lang="en-US" sz="1100" dirty="0" err="1">
                <a:ea typeface="Calibri"/>
                <a:cs typeface="Calibri"/>
              </a:rPr>
              <a:t>hier</a:t>
            </a:r>
            <a:r>
              <a:rPr lang="en-US" sz="1100" dirty="0">
                <a:ea typeface="Calibri"/>
                <a:cs typeface="Calibri"/>
              </a:rPr>
              <a:t> </a:t>
            </a:r>
            <a:r>
              <a:rPr lang="en-US" sz="1100" dirty="0" err="1">
                <a:ea typeface="Calibri"/>
                <a:cs typeface="Calibri"/>
              </a:rPr>
              <a:t>aannemelijk</a:t>
            </a:r>
            <a:r>
              <a:rPr lang="en-US" sz="1100" dirty="0">
                <a:ea typeface="Calibri"/>
                <a:cs typeface="Calibri"/>
              </a:rPr>
              <a:t> </a:t>
            </a:r>
            <a:r>
              <a:rPr lang="en-US" sz="1100" dirty="0" err="1">
                <a:ea typeface="Calibri"/>
                <a:cs typeface="Calibri"/>
              </a:rPr>
              <a:t>dat</a:t>
            </a:r>
            <a:r>
              <a:rPr lang="en-US" sz="1100" dirty="0">
                <a:ea typeface="Calibri"/>
                <a:cs typeface="Calibri"/>
              </a:rPr>
              <a:t> </a:t>
            </a:r>
            <a:r>
              <a:rPr lang="en-US" sz="1100" dirty="0" err="1">
                <a:ea typeface="Calibri"/>
                <a:cs typeface="Calibri"/>
              </a:rPr>
              <a:t>ook</a:t>
            </a:r>
            <a:r>
              <a:rPr lang="en-US" sz="1100" dirty="0">
                <a:ea typeface="Calibri"/>
                <a:cs typeface="Calibri"/>
              </a:rPr>
              <a:t> </a:t>
            </a:r>
            <a:r>
              <a:rPr lang="en-US" sz="1100" dirty="0" err="1">
                <a:ea typeface="Calibri"/>
                <a:cs typeface="Calibri"/>
              </a:rPr>
              <a:t>veel</a:t>
            </a:r>
            <a:r>
              <a:rPr lang="en-US" sz="1100" dirty="0">
                <a:ea typeface="Calibri"/>
                <a:cs typeface="Calibri"/>
              </a:rPr>
              <a:t> </a:t>
            </a:r>
            <a:r>
              <a:rPr lang="en-US" sz="1100" dirty="0" err="1">
                <a:ea typeface="Calibri"/>
                <a:cs typeface="Calibri"/>
              </a:rPr>
              <a:t>zand</a:t>
            </a:r>
            <a:r>
              <a:rPr lang="en-US" sz="1100" dirty="0">
                <a:ea typeface="Calibri"/>
                <a:cs typeface="Calibri"/>
              </a:rPr>
              <a:t> </a:t>
            </a:r>
            <a:r>
              <a:rPr lang="en-US" sz="1100" dirty="0" err="1">
                <a:ea typeface="Calibri"/>
                <a:cs typeface="Calibri"/>
              </a:rPr>
              <a:t>uit</a:t>
            </a:r>
            <a:r>
              <a:rPr lang="en-US" sz="1100" dirty="0">
                <a:ea typeface="Calibri"/>
                <a:cs typeface="Calibri"/>
              </a:rPr>
              <a:t> </a:t>
            </a:r>
            <a:r>
              <a:rPr lang="en-US" sz="1100" dirty="0" err="1">
                <a:ea typeface="Calibri"/>
                <a:cs typeface="Calibri"/>
              </a:rPr>
              <a:t>erosielens</a:t>
            </a:r>
            <a:r>
              <a:rPr lang="en-US" sz="1100" dirty="0">
                <a:ea typeface="Calibri"/>
                <a:cs typeface="Calibri"/>
              </a:rPr>
              <a:t> </a:t>
            </a:r>
            <a:r>
              <a:rPr lang="en-US" sz="1100" dirty="0" err="1">
                <a:ea typeface="Calibri"/>
                <a:cs typeface="Calibri"/>
              </a:rPr>
              <a:t>komt</a:t>
            </a:r>
            <a:r>
              <a:rPr lang="en-US" sz="1100" dirty="0">
                <a:ea typeface="Calibri"/>
                <a:cs typeface="Calibri"/>
              </a:rPr>
              <a:t>.  </a:t>
            </a:r>
          </a:p>
        </p:txBody>
      </p:sp>
      <p:sp>
        <p:nvSpPr>
          <p:cNvPr id="5" name="Rectangle 4">
            <a:extLst>
              <a:ext uri="{FF2B5EF4-FFF2-40B4-BE49-F238E27FC236}">
                <a16:creationId xmlns:a16="http://schemas.microsoft.com/office/drawing/2014/main" id="{25E8CCF3-7E8F-320A-9654-2C94030E687B}"/>
              </a:ext>
            </a:extLst>
          </p:cNvPr>
          <p:cNvSpPr/>
          <p:nvPr/>
        </p:nvSpPr>
        <p:spPr>
          <a:xfrm>
            <a:off x="6191250"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200" dirty="0">
              <a:ea typeface="Calibri"/>
              <a:cs typeface="Calibri"/>
            </a:endParaRPr>
          </a:p>
          <a:p>
            <a:r>
              <a:rPr lang="en-US" sz="1200" dirty="0">
                <a:ea typeface="Calibri"/>
                <a:cs typeface="Calibri"/>
              </a:rPr>
              <a:t>Wat </a:t>
            </a:r>
            <a:r>
              <a:rPr lang="en-US" sz="1200" dirty="0" err="1">
                <a:ea typeface="Calibri"/>
                <a:cs typeface="Calibri"/>
              </a:rPr>
              <a:t>zijn</a:t>
            </a:r>
            <a:r>
              <a:rPr lang="en-US" sz="1200" dirty="0">
                <a:ea typeface="Calibri"/>
                <a:cs typeface="Calibri"/>
              </a:rPr>
              <a:t> de </a:t>
            </a:r>
            <a:r>
              <a:rPr lang="en-US" sz="1200" dirty="0" err="1">
                <a:ea typeface="Calibri"/>
                <a:cs typeface="Calibri"/>
              </a:rPr>
              <a:t>onzekerheden</a:t>
            </a:r>
            <a:r>
              <a:rPr lang="en-US" sz="1200" dirty="0">
                <a:ea typeface="Calibri"/>
                <a:cs typeface="Calibri"/>
              </a:rPr>
              <a:t>?</a:t>
            </a:r>
          </a:p>
          <a:p>
            <a:pPr marL="285750" indent="-285750">
              <a:buFont typeface="Arial" panose="020B0604020202020204" pitchFamily="34" charset="0"/>
              <a:buChar char="•"/>
            </a:pPr>
            <a:r>
              <a:rPr lang="en-US" sz="1200" dirty="0" err="1">
                <a:ea typeface="Calibri"/>
                <a:cs typeface="Calibri"/>
              </a:rPr>
              <a:t>Dik</a:t>
            </a:r>
            <a:r>
              <a:rPr lang="en-US" sz="1200" dirty="0">
                <a:ea typeface="Calibri"/>
                <a:cs typeface="Calibri"/>
              </a:rPr>
              <a:t> </a:t>
            </a:r>
            <a:r>
              <a:rPr lang="en-US" sz="1200" dirty="0" err="1">
                <a:ea typeface="Calibri"/>
                <a:cs typeface="Calibri"/>
              </a:rPr>
              <a:t>heterogeen</a:t>
            </a:r>
            <a:r>
              <a:rPr lang="en-US" sz="1200" dirty="0">
                <a:ea typeface="Calibri"/>
                <a:cs typeface="Calibri"/>
              </a:rPr>
              <a:t> WVP, </a:t>
            </a:r>
            <a:r>
              <a:rPr lang="en-US" sz="1200" dirty="0" err="1">
                <a:ea typeface="Calibri"/>
                <a:cs typeface="Calibri"/>
              </a:rPr>
              <a:t>invloed</a:t>
            </a:r>
            <a:r>
              <a:rPr lang="en-US" sz="1200" dirty="0">
                <a:ea typeface="Calibri"/>
                <a:cs typeface="Calibri"/>
              </a:rPr>
              <a:t> </a:t>
            </a:r>
            <a:r>
              <a:rPr lang="en-US" sz="1200" dirty="0" err="1">
                <a:ea typeface="Calibri"/>
                <a:cs typeface="Calibri"/>
              </a:rPr>
              <a:t>anisotropie</a:t>
            </a:r>
            <a:r>
              <a:rPr lang="en-US" sz="1200" dirty="0">
                <a:ea typeface="Calibri"/>
                <a:cs typeface="Calibri"/>
              </a:rPr>
              <a:t> </a:t>
            </a:r>
            <a:r>
              <a:rPr lang="en-US" sz="1200" dirty="0" err="1">
                <a:ea typeface="Calibri"/>
                <a:cs typeface="Calibri"/>
              </a:rPr>
              <a:t>en</a:t>
            </a:r>
            <a:r>
              <a:rPr lang="en-US" sz="1200" dirty="0">
                <a:ea typeface="Calibri"/>
                <a:cs typeface="Calibri"/>
              </a:rPr>
              <a:t> </a:t>
            </a:r>
            <a:r>
              <a:rPr lang="en-US" sz="1200" dirty="0" err="1">
                <a:ea typeface="Calibri"/>
                <a:cs typeface="Calibri"/>
              </a:rPr>
              <a:t>heterogeniteit</a:t>
            </a:r>
            <a:r>
              <a:rPr lang="en-US" sz="1200" dirty="0">
                <a:ea typeface="Calibri"/>
                <a:cs typeface="Calibri"/>
              </a:rPr>
              <a:t>, … </a:t>
            </a:r>
          </a:p>
          <a:p>
            <a:pPr marL="285750" indent="-285750">
              <a:buFont typeface="Arial" panose="020B0604020202020204" pitchFamily="34" charset="0"/>
              <a:buChar char="•"/>
            </a:pPr>
            <a:r>
              <a:rPr lang="en-US" sz="1200" dirty="0" err="1">
                <a:ea typeface="Calibri"/>
                <a:cs typeface="Calibri"/>
              </a:rPr>
              <a:t>Bij</a:t>
            </a:r>
            <a:r>
              <a:rPr lang="en-US" sz="1200" dirty="0">
                <a:ea typeface="Calibri"/>
                <a:cs typeface="Calibri"/>
              </a:rPr>
              <a:t> </a:t>
            </a:r>
            <a:r>
              <a:rPr lang="en-US" sz="1200" dirty="0" err="1">
                <a:ea typeface="Calibri"/>
                <a:cs typeface="Calibri"/>
              </a:rPr>
              <a:t>veel</a:t>
            </a:r>
            <a:r>
              <a:rPr lang="en-US" sz="1200" dirty="0">
                <a:ea typeface="Calibri"/>
                <a:cs typeface="Calibri"/>
              </a:rPr>
              <a:t> </a:t>
            </a:r>
            <a:r>
              <a:rPr lang="en-US" sz="1200" dirty="0" err="1">
                <a:ea typeface="Calibri"/>
                <a:cs typeface="Calibri"/>
              </a:rPr>
              <a:t>kwel</a:t>
            </a:r>
            <a:r>
              <a:rPr lang="en-US" sz="1200" dirty="0">
                <a:ea typeface="Calibri"/>
                <a:cs typeface="Calibri"/>
              </a:rPr>
              <a:t> (</a:t>
            </a:r>
            <a:r>
              <a:rPr lang="en-US" sz="1200" dirty="0" err="1">
                <a:ea typeface="Calibri"/>
                <a:cs typeface="Calibri"/>
              </a:rPr>
              <a:t>en</a:t>
            </a:r>
            <a:r>
              <a:rPr lang="en-US" sz="1200" dirty="0">
                <a:ea typeface="Calibri"/>
                <a:cs typeface="Calibri"/>
              </a:rPr>
              <a:t> </a:t>
            </a:r>
            <a:r>
              <a:rPr lang="en-US" sz="1200" dirty="0" err="1">
                <a:ea typeface="Calibri"/>
                <a:cs typeface="Calibri"/>
              </a:rPr>
              <a:t>meerdere</a:t>
            </a:r>
            <a:r>
              <a:rPr lang="en-US" sz="1200" dirty="0">
                <a:ea typeface="Calibri"/>
                <a:cs typeface="Calibri"/>
              </a:rPr>
              <a:t> </a:t>
            </a:r>
            <a:r>
              <a:rPr lang="en-US" sz="1200" dirty="0" err="1">
                <a:ea typeface="Calibri"/>
                <a:cs typeface="Calibri"/>
              </a:rPr>
              <a:t>wellen</a:t>
            </a:r>
            <a:r>
              <a:rPr lang="en-US" sz="1200" dirty="0">
                <a:ea typeface="Calibri"/>
                <a:cs typeface="Calibri"/>
              </a:rPr>
              <a:t>) </a:t>
            </a:r>
            <a:r>
              <a:rPr lang="en-US" sz="1200" dirty="0" err="1">
                <a:ea typeface="Calibri"/>
                <a:cs typeface="Calibri"/>
              </a:rPr>
              <a:t>relatief</a:t>
            </a:r>
            <a:r>
              <a:rPr lang="en-US" sz="1200" dirty="0">
                <a:ea typeface="Calibri"/>
                <a:cs typeface="Calibri"/>
              </a:rPr>
              <a:t> minder 3D </a:t>
            </a:r>
            <a:r>
              <a:rPr lang="en-US" sz="1200" dirty="0" err="1">
                <a:ea typeface="Calibri"/>
                <a:cs typeface="Calibri"/>
              </a:rPr>
              <a:t>concentratie</a:t>
            </a:r>
            <a:r>
              <a:rPr lang="en-US" sz="1200" dirty="0">
                <a:ea typeface="Calibri"/>
                <a:cs typeface="Calibri"/>
              </a:rPr>
              <a:t> van </a:t>
            </a:r>
            <a:r>
              <a:rPr lang="en-US" sz="1200" dirty="0" err="1">
                <a:ea typeface="Calibri"/>
                <a:cs typeface="Calibri"/>
              </a:rPr>
              <a:t>stroming</a:t>
            </a:r>
            <a:r>
              <a:rPr lang="en-US" sz="1200" dirty="0">
                <a:ea typeface="Calibri"/>
                <a:cs typeface="Calibri"/>
              </a:rPr>
              <a:t> </a:t>
            </a:r>
            <a:r>
              <a:rPr lang="en-US" sz="1200" dirty="0" err="1">
                <a:ea typeface="Calibri"/>
                <a:cs typeface="Calibri"/>
              </a:rPr>
              <a:t>en</a:t>
            </a:r>
            <a:r>
              <a:rPr lang="en-US" sz="1200" dirty="0">
                <a:ea typeface="Calibri"/>
                <a:cs typeface="Calibri"/>
              </a:rPr>
              <a:t> 3D effect </a:t>
            </a:r>
            <a:r>
              <a:rPr lang="en-US" sz="1200" dirty="0" err="1">
                <a:ea typeface="Calibri"/>
                <a:cs typeface="Calibri"/>
              </a:rPr>
              <a:t>voor</a:t>
            </a:r>
            <a:r>
              <a:rPr lang="en-US" sz="1200" dirty="0">
                <a:ea typeface="Calibri"/>
                <a:cs typeface="Calibri"/>
              </a:rPr>
              <a:t> </a:t>
            </a:r>
            <a:r>
              <a:rPr lang="en-US" sz="1200" dirty="0" err="1">
                <a:ea typeface="Calibri"/>
                <a:cs typeface="Calibri"/>
              </a:rPr>
              <a:t>terugschrijdende</a:t>
            </a:r>
            <a:r>
              <a:rPr lang="en-US" sz="1200" dirty="0">
                <a:ea typeface="Calibri"/>
                <a:cs typeface="Calibri"/>
              </a:rPr>
              <a:t> </a:t>
            </a:r>
            <a:r>
              <a:rPr lang="en-US" sz="1200" dirty="0" err="1">
                <a:ea typeface="Calibri"/>
                <a:cs typeface="Calibri"/>
              </a:rPr>
              <a:t>erosie</a:t>
            </a:r>
            <a:r>
              <a:rPr lang="en-US" sz="1200" dirty="0">
                <a:ea typeface="Calibri"/>
                <a:cs typeface="Calibri"/>
              </a:rPr>
              <a:t>; maar </a:t>
            </a:r>
            <a:r>
              <a:rPr lang="en-US" sz="1200" dirty="0" err="1">
                <a:ea typeface="Calibri"/>
                <a:cs typeface="Calibri"/>
              </a:rPr>
              <a:t>nog</a:t>
            </a:r>
            <a:r>
              <a:rPr lang="en-US" sz="1200" dirty="0">
                <a:ea typeface="Calibri"/>
                <a:cs typeface="Calibri"/>
              </a:rPr>
              <a:t> </a:t>
            </a:r>
            <a:r>
              <a:rPr lang="en-US" sz="1200" dirty="0" err="1">
                <a:ea typeface="Calibri"/>
                <a:cs typeface="Calibri"/>
              </a:rPr>
              <a:t>wel</a:t>
            </a:r>
            <a:r>
              <a:rPr lang="en-US" sz="1200" dirty="0">
                <a:ea typeface="Calibri"/>
                <a:cs typeface="Calibri"/>
              </a:rPr>
              <a:t> </a:t>
            </a:r>
            <a:r>
              <a:rPr lang="en-US" sz="1200" dirty="0" err="1">
                <a:ea typeface="Calibri"/>
                <a:cs typeface="Calibri"/>
              </a:rPr>
              <a:t>enig</a:t>
            </a:r>
            <a:r>
              <a:rPr lang="en-US" sz="1200" dirty="0">
                <a:ea typeface="Calibri"/>
                <a:cs typeface="Calibri"/>
              </a:rPr>
              <a:t> effect </a:t>
            </a:r>
            <a:r>
              <a:rPr lang="en-US" sz="1200" dirty="0" err="1">
                <a:ea typeface="Calibri"/>
                <a:cs typeface="Calibri"/>
              </a:rPr>
              <a:t>verwacht</a:t>
            </a:r>
            <a:r>
              <a:rPr lang="en-US" sz="1200" dirty="0">
                <a:ea typeface="Calibri"/>
                <a:cs typeface="Calibri"/>
              </a:rPr>
              <a:t>. </a:t>
            </a:r>
          </a:p>
          <a:p>
            <a:pPr marL="285750" indent="-285750">
              <a:buFont typeface="Arial" panose="020B0604020202020204" pitchFamily="34" charset="0"/>
              <a:buChar char="•"/>
            </a:pPr>
            <a:r>
              <a:rPr lang="en-US" sz="1200" dirty="0">
                <a:ea typeface="Calibri"/>
                <a:cs typeface="Calibri"/>
              </a:rPr>
              <a:t>Dunne </a:t>
            </a:r>
            <a:r>
              <a:rPr lang="en-US" sz="1200" dirty="0" err="1">
                <a:ea typeface="Calibri"/>
                <a:cs typeface="Calibri"/>
              </a:rPr>
              <a:t>deklaag</a:t>
            </a:r>
            <a:r>
              <a:rPr lang="en-US" sz="1200" dirty="0">
                <a:ea typeface="Calibri"/>
                <a:cs typeface="Calibri"/>
              </a:rPr>
              <a:t>, </a:t>
            </a:r>
            <a:r>
              <a:rPr lang="en-US" sz="1200" dirty="0" err="1">
                <a:ea typeface="Calibri"/>
                <a:cs typeface="Calibri"/>
              </a:rPr>
              <a:t>weinig</a:t>
            </a:r>
            <a:r>
              <a:rPr lang="en-US" sz="1200" dirty="0">
                <a:ea typeface="Calibri"/>
                <a:cs typeface="Calibri"/>
              </a:rPr>
              <a:t> tot </a:t>
            </a:r>
            <a:r>
              <a:rPr lang="en-US" sz="1200" dirty="0" err="1">
                <a:ea typeface="Calibri"/>
                <a:cs typeface="Calibri"/>
              </a:rPr>
              <a:t>geen</a:t>
            </a:r>
            <a:r>
              <a:rPr lang="en-US" sz="1200" dirty="0">
                <a:ea typeface="Calibri"/>
                <a:cs typeface="Calibri"/>
              </a:rPr>
              <a:t> </a:t>
            </a:r>
            <a:r>
              <a:rPr lang="en-US" sz="1200" dirty="0" err="1">
                <a:ea typeface="Calibri"/>
                <a:cs typeface="Calibri"/>
              </a:rPr>
              <a:t>invloed</a:t>
            </a:r>
            <a:r>
              <a:rPr lang="en-US" sz="1200" dirty="0">
                <a:ea typeface="Calibri"/>
                <a:cs typeface="Calibri"/>
              </a:rPr>
              <a:t> </a:t>
            </a:r>
            <a:r>
              <a:rPr lang="en-US" sz="1200" dirty="0" err="1">
                <a:ea typeface="Calibri"/>
                <a:cs typeface="Calibri"/>
              </a:rPr>
              <a:t>onzekerheid</a:t>
            </a:r>
            <a:r>
              <a:rPr lang="en-US" sz="1200" dirty="0">
                <a:ea typeface="Calibri"/>
                <a:cs typeface="Calibri"/>
              </a:rPr>
              <a:t> 0,3d </a:t>
            </a:r>
            <a:r>
              <a:rPr lang="en-US" sz="1200" dirty="0" err="1">
                <a:ea typeface="Calibri"/>
                <a:cs typeface="Calibri"/>
              </a:rPr>
              <a:t>drukval</a:t>
            </a:r>
            <a:endParaRPr lang="en-US" sz="1200" dirty="0">
              <a:ea typeface="Calibri"/>
              <a:cs typeface="Calibri"/>
            </a:endParaRPr>
          </a:p>
          <a:p>
            <a:pPr marL="285750" indent="-285750">
              <a:buFont typeface="Arial" panose="020B0604020202020204" pitchFamily="34" charset="0"/>
              <a:buChar char="•"/>
            </a:pPr>
            <a:r>
              <a:rPr lang="en-US" sz="1200" dirty="0" err="1">
                <a:ea typeface="Calibri"/>
                <a:cs typeface="Calibri"/>
              </a:rPr>
              <a:t>Zandig</a:t>
            </a:r>
            <a:r>
              <a:rPr lang="en-US" sz="1200" dirty="0">
                <a:ea typeface="Calibri"/>
                <a:cs typeface="Calibri"/>
              </a:rPr>
              <a:t> </a:t>
            </a:r>
            <a:r>
              <a:rPr lang="en-US" sz="1200" dirty="0" err="1">
                <a:ea typeface="Calibri"/>
                <a:cs typeface="Calibri"/>
              </a:rPr>
              <a:t>voorland</a:t>
            </a:r>
            <a:r>
              <a:rPr lang="en-US" sz="1200" dirty="0">
                <a:ea typeface="Calibri"/>
                <a:cs typeface="Calibri"/>
              </a:rPr>
              <a:t>, </a:t>
            </a:r>
            <a:r>
              <a:rPr lang="en-US" sz="1200" dirty="0" err="1">
                <a:ea typeface="Calibri"/>
                <a:cs typeface="Calibri"/>
              </a:rPr>
              <a:t>weinig</a:t>
            </a:r>
            <a:r>
              <a:rPr lang="en-US" sz="1200" dirty="0">
                <a:ea typeface="Calibri"/>
                <a:cs typeface="Calibri"/>
              </a:rPr>
              <a:t> </a:t>
            </a:r>
            <a:r>
              <a:rPr lang="en-US" sz="1200" dirty="0" err="1">
                <a:ea typeface="Calibri"/>
                <a:cs typeface="Calibri"/>
              </a:rPr>
              <a:t>weerstand</a:t>
            </a:r>
            <a:endParaRPr lang="en-US" sz="1200" dirty="0">
              <a:ea typeface="Calibri"/>
              <a:cs typeface="Calibri"/>
            </a:endParaRPr>
          </a:p>
        </p:txBody>
      </p:sp>
      <p:sp>
        <p:nvSpPr>
          <p:cNvPr id="6" name="Rectangle 5">
            <a:extLst>
              <a:ext uri="{FF2B5EF4-FFF2-40B4-BE49-F238E27FC236}">
                <a16:creationId xmlns:a16="http://schemas.microsoft.com/office/drawing/2014/main" id="{EDDB986B-6AAB-1F6B-8E11-F7C5D193BB1E}"/>
              </a:ext>
            </a:extLst>
          </p:cNvPr>
          <p:cNvSpPr/>
          <p:nvPr/>
        </p:nvSpPr>
        <p:spPr>
          <a:xfrm>
            <a:off x="6191250" y="4012404"/>
            <a:ext cx="5417344" cy="17575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200" dirty="0">
              <a:cs typeface="Calibri"/>
            </a:endParaRPr>
          </a:p>
          <a:p>
            <a:endParaRPr lang="en-US" sz="1200" dirty="0">
              <a:cs typeface="Calibri"/>
            </a:endParaRPr>
          </a:p>
          <a:p>
            <a:r>
              <a:rPr lang="en-US" sz="1200" dirty="0">
                <a:cs typeface="Calibri"/>
              </a:rPr>
              <a:t>Wat </a:t>
            </a:r>
            <a:r>
              <a:rPr lang="en-US" sz="1200" dirty="0" err="1">
                <a:cs typeface="Calibri"/>
              </a:rPr>
              <a:t>zegt</a:t>
            </a:r>
            <a:r>
              <a:rPr lang="en-US" sz="1200" dirty="0">
                <a:cs typeface="Calibri"/>
              </a:rPr>
              <a:t> het model? </a:t>
            </a:r>
            <a:r>
              <a:rPr lang="en-US" sz="1200" dirty="0" err="1">
                <a:cs typeface="Calibri"/>
              </a:rPr>
              <a:t>Begrijpen</a:t>
            </a:r>
            <a:r>
              <a:rPr lang="en-US" sz="1200" dirty="0">
                <a:cs typeface="Calibri"/>
              </a:rPr>
              <a:t> we de </a:t>
            </a:r>
            <a:r>
              <a:rPr lang="en-US" sz="1200" dirty="0" err="1">
                <a:cs typeface="Calibri"/>
              </a:rPr>
              <a:t>uitkomst</a:t>
            </a:r>
            <a:r>
              <a:rPr lang="en-US" sz="1200" dirty="0">
                <a:cs typeface="Calibri"/>
              </a:rPr>
              <a:t>?</a:t>
            </a:r>
          </a:p>
          <a:p>
            <a:pPr marL="285750" indent="-285750">
              <a:buFont typeface="Arial"/>
              <a:buChar char="•"/>
            </a:pPr>
            <a:r>
              <a:rPr lang="en-US" sz="1200" dirty="0" err="1">
                <a:cs typeface="Calibri"/>
              </a:rPr>
              <a:t>Voor</a:t>
            </a:r>
            <a:r>
              <a:rPr lang="en-US" sz="1200" dirty="0">
                <a:cs typeface="Calibri"/>
              </a:rPr>
              <a:t> </a:t>
            </a:r>
            <a:r>
              <a:rPr lang="en-US" sz="1200" dirty="0" err="1">
                <a:cs typeface="Calibri"/>
              </a:rPr>
              <a:t>verschillende</a:t>
            </a:r>
            <a:r>
              <a:rPr lang="en-US" sz="1200" dirty="0">
                <a:cs typeface="Calibri"/>
              </a:rPr>
              <a:t> </a:t>
            </a:r>
            <a:r>
              <a:rPr lang="en-US" sz="1200" dirty="0" err="1">
                <a:cs typeface="Calibri"/>
              </a:rPr>
              <a:t>variaties</a:t>
            </a:r>
            <a:r>
              <a:rPr lang="en-US" sz="1200" dirty="0">
                <a:cs typeface="Calibri"/>
              </a:rPr>
              <a:t> van </a:t>
            </a:r>
            <a:r>
              <a:rPr lang="en-US" sz="1200" dirty="0" err="1">
                <a:cs typeface="Calibri"/>
              </a:rPr>
              <a:t>bodemparameters</a:t>
            </a:r>
            <a:r>
              <a:rPr lang="en-US" sz="1200" dirty="0">
                <a:cs typeface="Calibri"/>
              </a:rPr>
              <a:t> is door het project </a:t>
            </a:r>
            <a:r>
              <a:rPr lang="en-US" sz="1200" dirty="0" err="1">
                <a:cs typeface="Calibri"/>
              </a:rPr>
              <a:t>een</a:t>
            </a:r>
            <a:r>
              <a:rPr lang="en-US" sz="1200" dirty="0">
                <a:cs typeface="Calibri"/>
              </a:rPr>
              <a:t> </a:t>
            </a:r>
            <a:r>
              <a:rPr lang="en-US" sz="1200" dirty="0" err="1">
                <a:cs typeface="Calibri"/>
              </a:rPr>
              <a:t>korte</a:t>
            </a:r>
            <a:r>
              <a:rPr lang="en-US" sz="1200" dirty="0">
                <a:cs typeface="Calibri"/>
              </a:rPr>
              <a:t> pipe </a:t>
            </a:r>
            <a:r>
              <a:rPr lang="en-US" sz="1200" dirty="0" err="1">
                <a:cs typeface="Calibri"/>
              </a:rPr>
              <a:t>berekend</a:t>
            </a:r>
            <a:r>
              <a:rPr lang="en-US" sz="1200" dirty="0">
                <a:cs typeface="Calibri"/>
              </a:rPr>
              <a:t> </a:t>
            </a:r>
            <a:r>
              <a:rPr lang="en-US" sz="1200" dirty="0" err="1">
                <a:cs typeface="Calibri"/>
              </a:rPr>
              <a:t>bij</a:t>
            </a:r>
            <a:r>
              <a:rPr lang="en-US" sz="1200" dirty="0">
                <a:cs typeface="Calibri"/>
              </a:rPr>
              <a:t> het </a:t>
            </a:r>
            <a:r>
              <a:rPr lang="en-US" sz="1200" dirty="0" err="1">
                <a:cs typeface="Calibri"/>
              </a:rPr>
              <a:t>optredende</a:t>
            </a:r>
            <a:r>
              <a:rPr lang="en-US" sz="1200" dirty="0">
                <a:cs typeface="Calibri"/>
              </a:rPr>
              <a:t> </a:t>
            </a:r>
            <a:r>
              <a:rPr lang="en-US" sz="1200" dirty="0" err="1">
                <a:cs typeface="Calibri"/>
              </a:rPr>
              <a:t>verval</a:t>
            </a:r>
            <a:r>
              <a:rPr lang="en-US" sz="1200" dirty="0">
                <a:cs typeface="Calibri"/>
              </a:rPr>
              <a:t>. </a:t>
            </a:r>
          </a:p>
          <a:p>
            <a:pPr marL="285750" indent="-285750">
              <a:buFont typeface="Arial"/>
              <a:buChar char="•"/>
            </a:pPr>
            <a:r>
              <a:rPr lang="en-US" sz="1200" dirty="0" err="1">
                <a:cs typeface="Calibri"/>
              </a:rPr>
              <a:t>Schematisatieonzekerheden</a:t>
            </a:r>
            <a:r>
              <a:rPr lang="en-US" sz="1200" dirty="0">
                <a:cs typeface="Calibri"/>
              </a:rPr>
              <a:t>, </a:t>
            </a:r>
            <a:r>
              <a:rPr lang="en-US" sz="1200" dirty="0" err="1">
                <a:cs typeface="Calibri"/>
              </a:rPr>
              <a:t>heterogeniteit</a:t>
            </a:r>
            <a:r>
              <a:rPr lang="en-US" sz="1200" dirty="0">
                <a:cs typeface="Calibri"/>
              </a:rPr>
              <a:t> </a:t>
            </a:r>
            <a:r>
              <a:rPr lang="en-US" sz="1200" dirty="0" err="1">
                <a:cs typeface="Calibri"/>
              </a:rPr>
              <a:t>watervoerend</a:t>
            </a:r>
            <a:r>
              <a:rPr lang="en-US" sz="1200" dirty="0">
                <a:cs typeface="Calibri"/>
              </a:rPr>
              <a:t> </a:t>
            </a:r>
            <a:r>
              <a:rPr lang="en-US" sz="1200" dirty="0" err="1">
                <a:cs typeface="Calibri"/>
              </a:rPr>
              <a:t>pakket</a:t>
            </a:r>
            <a:r>
              <a:rPr lang="en-US" sz="1200" dirty="0">
                <a:cs typeface="Calibri"/>
              </a:rPr>
              <a:t>, </a:t>
            </a:r>
            <a:r>
              <a:rPr lang="en-US" sz="1200" dirty="0" err="1">
                <a:cs typeface="Calibri"/>
              </a:rPr>
              <a:t>anisotropie</a:t>
            </a:r>
            <a:r>
              <a:rPr lang="en-US" sz="1200" dirty="0">
                <a:cs typeface="Calibri"/>
              </a:rPr>
              <a:t>, </a:t>
            </a:r>
            <a:r>
              <a:rPr lang="en-US" sz="1200" dirty="0" err="1">
                <a:cs typeface="Calibri"/>
              </a:rPr>
              <a:t>intredeweerstand</a:t>
            </a:r>
            <a:r>
              <a:rPr lang="en-US" sz="1200" dirty="0">
                <a:cs typeface="Calibri"/>
              </a:rPr>
              <a:t> </a:t>
            </a:r>
            <a:r>
              <a:rPr lang="en-US" sz="1200" dirty="0" err="1">
                <a:cs typeface="Calibri"/>
              </a:rPr>
              <a:t>voorland</a:t>
            </a:r>
            <a:r>
              <a:rPr lang="en-US" sz="1200" dirty="0">
                <a:cs typeface="Calibri"/>
              </a:rPr>
              <a:t>…</a:t>
            </a:r>
          </a:p>
        </p:txBody>
      </p:sp>
      <p:sp>
        <p:nvSpPr>
          <p:cNvPr id="13" name="TextBox 12">
            <a:extLst>
              <a:ext uri="{FF2B5EF4-FFF2-40B4-BE49-F238E27FC236}">
                <a16:creationId xmlns:a16="http://schemas.microsoft.com/office/drawing/2014/main" id="{F05FD1B8-B315-3DA0-CC0E-05E53819E030}"/>
              </a:ext>
            </a:extLst>
          </p:cNvPr>
          <p:cNvSpPr txBox="1"/>
          <p:nvPr/>
        </p:nvSpPr>
        <p:spPr>
          <a:xfrm>
            <a:off x="595312" y="1610769"/>
            <a:ext cx="6408757" cy="400110"/>
          </a:xfrm>
          <a:prstGeom prst="rect">
            <a:avLst/>
          </a:prstGeom>
          <a:noFill/>
        </p:spPr>
        <p:txBody>
          <a:bodyPr wrap="square" rtlCol="0">
            <a:spAutoFit/>
          </a:bodyPr>
          <a:lstStyle/>
          <a:p>
            <a:r>
              <a:rPr lang="nl-NL" sz="1000" dirty="0"/>
              <a:t>Voorbeeld van hoe de redenering voor een project er uit kan zien. Hierbij heeft het project gevoeligheidsanalyses met D-</a:t>
            </a:r>
            <a:r>
              <a:rPr lang="nl-NL" sz="1000" dirty="0" err="1"/>
              <a:t>Geo</a:t>
            </a:r>
            <a:r>
              <a:rPr lang="nl-NL" sz="1000" dirty="0"/>
              <a:t> Flow uitgevoerd. </a:t>
            </a:r>
          </a:p>
        </p:txBody>
      </p:sp>
      <p:grpSp>
        <p:nvGrpSpPr>
          <p:cNvPr id="7" name="Group 6">
            <a:extLst>
              <a:ext uri="{FF2B5EF4-FFF2-40B4-BE49-F238E27FC236}">
                <a16:creationId xmlns:a16="http://schemas.microsoft.com/office/drawing/2014/main" id="{CD2ECAAD-60BF-2F61-33A5-317A344DF5AE}"/>
              </a:ext>
            </a:extLst>
          </p:cNvPr>
          <p:cNvGrpSpPr/>
          <p:nvPr/>
        </p:nvGrpSpPr>
        <p:grpSpPr>
          <a:xfrm>
            <a:off x="8361066" y="196849"/>
            <a:ext cx="4217194" cy="1743870"/>
            <a:chOff x="1067991" y="1157515"/>
            <a:chExt cx="10515600" cy="4351338"/>
          </a:xfrm>
        </p:grpSpPr>
        <p:graphicFrame>
          <p:nvGraphicFramePr>
            <p:cNvPr id="14" name="Content Placeholder 3">
              <a:extLst>
                <a:ext uri="{FF2B5EF4-FFF2-40B4-BE49-F238E27FC236}">
                  <a16:creationId xmlns:a16="http://schemas.microsoft.com/office/drawing/2014/main" id="{35AE9F60-562B-EC5A-8CB3-9A65AD8A3C8E}"/>
                </a:ext>
              </a:extLst>
            </p:cNvPr>
            <p:cNvGraphicFramePr>
              <a:graphicFrameLocks/>
            </p:cNvGraphicFramePr>
            <p:nvPr>
              <p:extLst>
                <p:ext uri="{D42A27DB-BD31-4B8C-83A1-F6EECF244321}">
                  <p14:modId xmlns:p14="http://schemas.microsoft.com/office/powerpoint/2010/main" val="2574088248"/>
                </p:ext>
              </p:extLst>
            </p:nvPr>
          </p:nvGraphicFramePr>
          <p:xfrm>
            <a:off x="1067991" y="115751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Straight Connector 14">
              <a:extLst>
                <a:ext uri="{FF2B5EF4-FFF2-40B4-BE49-F238E27FC236}">
                  <a16:creationId xmlns:a16="http://schemas.microsoft.com/office/drawing/2014/main" id="{235DCE97-6921-294D-647E-286E9D2A0876}"/>
                </a:ext>
              </a:extLst>
            </p:cNvPr>
            <p:cNvCxnSpPr>
              <a:cxnSpLocks/>
            </p:cNvCxnSpPr>
            <p:nvPr/>
          </p:nvCxnSpPr>
          <p:spPr>
            <a:xfrm flipH="1">
              <a:off x="4600574" y="1743076"/>
              <a:ext cx="923924" cy="2352675"/>
            </a:xfrm>
            <a:prstGeom prst="line">
              <a:avLst/>
            </a:prstGeom>
            <a:noFill/>
            <a:ln w="6350" cap="flat" cmpd="sng" algn="ctr">
              <a:solidFill>
                <a:srgbClr val="4472C4"/>
              </a:solidFill>
              <a:prstDash val="solid"/>
              <a:miter lim="800000"/>
            </a:ln>
            <a:effectLst/>
          </p:spPr>
        </p:cxnSp>
        <p:cxnSp>
          <p:nvCxnSpPr>
            <p:cNvPr id="16" name="Straight Connector 15">
              <a:extLst>
                <a:ext uri="{FF2B5EF4-FFF2-40B4-BE49-F238E27FC236}">
                  <a16:creationId xmlns:a16="http://schemas.microsoft.com/office/drawing/2014/main" id="{D7E797DF-5414-67BD-0D7C-E99EABB0BCC5}"/>
                </a:ext>
              </a:extLst>
            </p:cNvPr>
            <p:cNvCxnSpPr>
              <a:cxnSpLocks/>
            </p:cNvCxnSpPr>
            <p:nvPr/>
          </p:nvCxnSpPr>
          <p:spPr>
            <a:xfrm>
              <a:off x="7067549" y="1743076"/>
              <a:ext cx="1057274" cy="2276476"/>
            </a:xfrm>
            <a:prstGeom prst="line">
              <a:avLst/>
            </a:prstGeom>
            <a:noFill/>
            <a:ln w="6350" cap="flat" cmpd="sng" algn="ctr">
              <a:solidFill>
                <a:srgbClr val="4472C4"/>
              </a:solidFill>
              <a:prstDash val="solid"/>
              <a:miter lim="800000"/>
            </a:ln>
            <a:effectLst/>
          </p:spPr>
        </p:cxnSp>
        <p:cxnSp>
          <p:nvCxnSpPr>
            <p:cNvPr id="17" name="Straight Connector 16">
              <a:extLst>
                <a:ext uri="{FF2B5EF4-FFF2-40B4-BE49-F238E27FC236}">
                  <a16:creationId xmlns:a16="http://schemas.microsoft.com/office/drawing/2014/main" id="{B193C450-3096-C178-B944-D0274CE56EFA}"/>
                </a:ext>
              </a:extLst>
            </p:cNvPr>
            <p:cNvCxnSpPr>
              <a:cxnSpLocks/>
            </p:cNvCxnSpPr>
            <p:nvPr/>
          </p:nvCxnSpPr>
          <p:spPr>
            <a:xfrm>
              <a:off x="5391150" y="4953000"/>
              <a:ext cx="1914524" cy="0"/>
            </a:xfrm>
            <a:prstGeom prst="line">
              <a:avLst/>
            </a:prstGeom>
            <a:noFill/>
            <a:ln w="6350" cap="flat" cmpd="sng" algn="ctr">
              <a:solidFill>
                <a:srgbClr val="4472C4"/>
              </a:solidFill>
              <a:prstDash val="solid"/>
              <a:miter lim="800000"/>
            </a:ln>
            <a:effectLst/>
          </p:spPr>
        </p:cxnSp>
      </p:grpSp>
      <p:pic>
        <p:nvPicPr>
          <p:cNvPr id="9" name="Graphic 8" descr="Mathematics with solid fill">
            <a:extLst>
              <a:ext uri="{FF2B5EF4-FFF2-40B4-BE49-F238E27FC236}">
                <a16:creationId xmlns:a16="http://schemas.microsoft.com/office/drawing/2014/main" id="{74C08ABC-83E2-7215-68D3-ED06A9AF926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24905" y="4012405"/>
            <a:ext cx="720000" cy="720000"/>
          </a:xfrm>
          <a:prstGeom prst="rect">
            <a:avLst/>
          </a:prstGeom>
        </p:spPr>
      </p:pic>
      <p:pic>
        <p:nvPicPr>
          <p:cNvPr id="10" name="Graphic 9" descr="Eye with solid fill">
            <a:extLst>
              <a:ext uri="{FF2B5EF4-FFF2-40B4-BE49-F238E27FC236}">
                <a16:creationId xmlns:a16="http://schemas.microsoft.com/office/drawing/2014/main" id="{7A25BE5D-E08B-07E0-D0EA-651A8765F0A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92782" y="2135829"/>
            <a:ext cx="720000" cy="720000"/>
          </a:xfrm>
          <a:prstGeom prst="rect">
            <a:avLst/>
          </a:prstGeom>
        </p:spPr>
      </p:pic>
      <p:pic>
        <p:nvPicPr>
          <p:cNvPr id="12" name="Graphic 11" descr="Thought with solid fill">
            <a:extLst>
              <a:ext uri="{FF2B5EF4-FFF2-40B4-BE49-F238E27FC236}">
                <a16:creationId xmlns:a16="http://schemas.microsoft.com/office/drawing/2014/main" id="{C4FFA8EE-9D5A-F548-4E24-73FCDBD5FE7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767139" y="2227467"/>
            <a:ext cx="720000" cy="720000"/>
          </a:xfrm>
          <a:prstGeom prst="rect">
            <a:avLst/>
          </a:prstGeom>
        </p:spPr>
      </p:pic>
      <p:sp>
        <p:nvSpPr>
          <p:cNvPr id="18" name="Oval 17">
            <a:extLst>
              <a:ext uri="{FF2B5EF4-FFF2-40B4-BE49-F238E27FC236}">
                <a16:creationId xmlns:a16="http://schemas.microsoft.com/office/drawing/2014/main" id="{9361F395-6B1E-D6B4-F787-971F8F16CC04}"/>
              </a:ext>
            </a:extLst>
          </p:cNvPr>
          <p:cNvSpPr/>
          <p:nvPr/>
        </p:nvSpPr>
        <p:spPr>
          <a:xfrm>
            <a:off x="5531553" y="3410371"/>
            <a:ext cx="962568" cy="963192"/>
          </a:xfrm>
          <a:prstGeom prst="ellipse">
            <a:avLst/>
          </a:prstGeom>
          <a:noFill/>
          <a:ln w="508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9" name="Straight Arrow Connector 18">
            <a:extLst>
              <a:ext uri="{FF2B5EF4-FFF2-40B4-BE49-F238E27FC236}">
                <a16:creationId xmlns:a16="http://schemas.microsoft.com/office/drawing/2014/main" id="{56726102-D3AC-F4BC-759D-2FB2F2393583}"/>
              </a:ext>
            </a:extLst>
          </p:cNvPr>
          <p:cNvCxnSpPr>
            <a:cxnSpLocks/>
          </p:cNvCxnSpPr>
          <p:nvPr/>
        </p:nvCxnSpPr>
        <p:spPr>
          <a:xfrm>
            <a:off x="6052007" y="4331836"/>
            <a:ext cx="0" cy="54920"/>
          </a:xfrm>
          <a:prstGeom prst="straightConnector1">
            <a:avLst/>
          </a:prstGeom>
          <a:ln w="50800">
            <a:solidFill>
              <a:srgbClr val="2F5597"/>
            </a:solidFill>
            <a:tailEnd type="triangle" w="lg" len="lg"/>
          </a:ln>
          <a:scene3d>
            <a:camera prst="orthographicFront">
              <a:rot lat="0" lon="0" rev="17400000"/>
            </a:camera>
            <a:lightRig rig="threePt" dir="t"/>
          </a:scene3d>
        </p:spPr>
        <p:style>
          <a:lnRef idx="1">
            <a:schemeClr val="accent1"/>
          </a:lnRef>
          <a:fillRef idx="0">
            <a:schemeClr val="accent1"/>
          </a:fillRef>
          <a:effectRef idx="0">
            <a:schemeClr val="accent1"/>
          </a:effectRef>
          <a:fontRef idx="minor">
            <a:schemeClr val="tx1"/>
          </a:fontRef>
        </p:style>
      </p:cxnSp>
      <p:pic>
        <p:nvPicPr>
          <p:cNvPr id="20" name="Graphic 19" descr="Person with idea with solid fill">
            <a:extLst>
              <a:ext uri="{FF2B5EF4-FFF2-40B4-BE49-F238E27FC236}">
                <a16:creationId xmlns:a16="http://schemas.microsoft.com/office/drawing/2014/main" id="{68858082-D00E-3101-584D-B9CFD97CBD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338419" y="3999766"/>
            <a:ext cx="720000" cy="720000"/>
          </a:xfrm>
          <a:prstGeom prst="rect">
            <a:avLst/>
          </a:prstGeom>
        </p:spPr>
      </p:pic>
    </p:spTree>
    <p:extLst>
      <p:ext uri="{BB962C8B-B14F-4D97-AF65-F5344CB8AC3E}">
        <p14:creationId xmlns:p14="http://schemas.microsoft.com/office/powerpoint/2010/main" val="1905587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4DACF-D5B6-8177-26E0-E779095649BB}"/>
              </a:ext>
            </a:extLst>
          </p:cNvPr>
          <p:cNvSpPr>
            <a:spLocks noGrp="1"/>
          </p:cNvSpPr>
          <p:nvPr>
            <p:ph type="title"/>
          </p:nvPr>
        </p:nvSpPr>
        <p:spPr/>
        <p:txBody>
          <a:bodyPr/>
          <a:lstStyle/>
          <a:p>
            <a:r>
              <a:rPr lang="en-US" dirty="0" err="1">
                <a:ea typeface="Calibri Light"/>
                <a:cs typeface="Calibri Light"/>
              </a:rPr>
              <a:t>VoorbeeldCase</a:t>
            </a:r>
            <a:r>
              <a:rPr lang="en-US" dirty="0">
                <a:ea typeface="Calibri Light"/>
                <a:cs typeface="Calibri Light"/>
              </a:rPr>
              <a:t> WRIJ 2: </a:t>
            </a:r>
            <a:r>
              <a:rPr lang="en-US" dirty="0" err="1">
                <a:ea typeface="Calibri Light"/>
                <a:cs typeface="Calibri Light"/>
              </a:rPr>
              <a:t>Kandiadijk</a:t>
            </a:r>
            <a:endParaRPr lang="en-US" dirty="0"/>
          </a:p>
        </p:txBody>
      </p:sp>
      <p:sp>
        <p:nvSpPr>
          <p:cNvPr id="4" name="Rectangle 3">
            <a:extLst>
              <a:ext uri="{FF2B5EF4-FFF2-40B4-BE49-F238E27FC236}">
                <a16:creationId xmlns:a16="http://schemas.microsoft.com/office/drawing/2014/main" id="{A3101012-5877-4347-2B9E-EA56A76FF107}"/>
              </a:ext>
            </a:extLst>
          </p:cNvPr>
          <p:cNvSpPr/>
          <p:nvPr/>
        </p:nvSpPr>
        <p:spPr>
          <a:xfrm>
            <a:off x="595312"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1200" dirty="0">
                <a:cs typeface="Calibri"/>
              </a:rPr>
              <a:t>Wat </a:t>
            </a:r>
            <a:r>
              <a:rPr lang="en-US" sz="1200" dirty="0" err="1">
                <a:cs typeface="Calibri"/>
              </a:rPr>
              <a:t>zien</a:t>
            </a:r>
            <a:r>
              <a:rPr lang="en-US" sz="1200" dirty="0">
                <a:cs typeface="Calibri"/>
              </a:rPr>
              <a:t> we? </a:t>
            </a:r>
            <a:r>
              <a:rPr lang="en-US" sz="1200" dirty="0" err="1">
                <a:cs typeface="Calibri"/>
              </a:rPr>
              <a:t>Waarom</a:t>
            </a:r>
            <a:r>
              <a:rPr lang="en-US" sz="1200" dirty="0">
                <a:cs typeface="Calibri"/>
              </a:rPr>
              <a:t> is </a:t>
            </a:r>
            <a:r>
              <a:rPr lang="en-US" sz="1200" dirty="0" err="1">
                <a:cs typeface="Calibri"/>
              </a:rPr>
              <a:t>hier</a:t>
            </a:r>
            <a:r>
              <a:rPr lang="en-US" sz="1200" dirty="0">
                <a:cs typeface="Calibri"/>
              </a:rPr>
              <a:t> </a:t>
            </a:r>
            <a:r>
              <a:rPr lang="en-US" sz="1200" dirty="0" err="1">
                <a:cs typeface="Calibri"/>
              </a:rPr>
              <a:t>een</a:t>
            </a:r>
            <a:r>
              <a:rPr lang="en-US" sz="1200" dirty="0">
                <a:cs typeface="Calibri"/>
              </a:rPr>
              <a:t> </a:t>
            </a:r>
            <a:r>
              <a:rPr lang="en-US" sz="1200" dirty="0" err="1">
                <a:cs typeface="Calibri"/>
              </a:rPr>
              <a:t>wel</a:t>
            </a:r>
            <a:r>
              <a:rPr lang="en-US" sz="1200" dirty="0">
                <a:cs typeface="Calibri"/>
              </a:rPr>
              <a:t>/</a:t>
            </a:r>
            <a:r>
              <a:rPr lang="en-US" sz="1200" dirty="0" err="1">
                <a:cs typeface="Calibri"/>
              </a:rPr>
              <a:t>wellen</a:t>
            </a:r>
            <a:r>
              <a:rPr lang="en-US" sz="1200" dirty="0">
                <a:cs typeface="Calibri"/>
              </a:rPr>
              <a:t>? </a:t>
            </a:r>
          </a:p>
          <a:p>
            <a:pPr marL="285750" indent="-285750">
              <a:buFont typeface="Arial"/>
              <a:buChar char="•"/>
            </a:pPr>
            <a:r>
              <a:rPr lang="en-US" sz="1200" dirty="0" err="1">
                <a:cs typeface="Calibri"/>
              </a:rPr>
              <a:t>Zien</a:t>
            </a:r>
            <a:r>
              <a:rPr lang="en-US" sz="1200" dirty="0">
                <a:cs typeface="Calibri"/>
              </a:rPr>
              <a:t> 1 </a:t>
            </a:r>
            <a:r>
              <a:rPr lang="en-US" sz="1200" dirty="0" err="1">
                <a:cs typeface="Calibri"/>
              </a:rPr>
              <a:t>wel</a:t>
            </a:r>
            <a:r>
              <a:rPr lang="en-US" sz="1200" dirty="0">
                <a:cs typeface="Calibri"/>
              </a:rPr>
              <a:t> in </a:t>
            </a:r>
            <a:r>
              <a:rPr lang="en-US" sz="1200" dirty="0" err="1">
                <a:cs typeface="Calibri"/>
              </a:rPr>
              <a:t>sloot</a:t>
            </a:r>
            <a:r>
              <a:rPr lang="en-US" sz="1200" dirty="0">
                <a:cs typeface="Calibri"/>
              </a:rPr>
              <a:t>, </a:t>
            </a:r>
            <a:r>
              <a:rPr lang="en-US" sz="1200" dirty="0" err="1">
                <a:cs typeface="Calibri"/>
              </a:rPr>
              <a:t>na</a:t>
            </a:r>
            <a:r>
              <a:rPr lang="en-US" sz="1200" dirty="0">
                <a:cs typeface="Calibri"/>
              </a:rPr>
              <a:t> </a:t>
            </a:r>
            <a:r>
              <a:rPr lang="en-US" sz="1200" dirty="0" err="1">
                <a:cs typeface="Calibri"/>
              </a:rPr>
              <a:t>opkisten</a:t>
            </a:r>
            <a:r>
              <a:rPr lang="en-US" sz="1200" dirty="0">
                <a:cs typeface="Calibri"/>
              </a:rPr>
              <a:t> </a:t>
            </a:r>
            <a:r>
              <a:rPr lang="en-US" sz="1200" dirty="0" err="1">
                <a:cs typeface="Calibri"/>
              </a:rPr>
              <a:t>ontstond</a:t>
            </a:r>
            <a:r>
              <a:rPr lang="en-US" sz="1200" dirty="0">
                <a:cs typeface="Calibri"/>
              </a:rPr>
              <a:t> </a:t>
            </a:r>
            <a:r>
              <a:rPr lang="en-US" sz="1200" dirty="0" err="1">
                <a:cs typeface="Calibri"/>
              </a:rPr>
              <a:t>nieuwe</a:t>
            </a:r>
            <a:r>
              <a:rPr lang="en-US" sz="1200" dirty="0">
                <a:cs typeface="Calibri"/>
              </a:rPr>
              <a:t> </a:t>
            </a:r>
            <a:r>
              <a:rPr lang="en-US" sz="1200" dirty="0" err="1">
                <a:cs typeface="Calibri"/>
              </a:rPr>
              <a:t>wel</a:t>
            </a:r>
            <a:r>
              <a:rPr lang="en-US" sz="1200" dirty="0">
                <a:cs typeface="Calibri"/>
              </a:rPr>
              <a:t> </a:t>
            </a:r>
            <a:r>
              <a:rPr lang="en-US" sz="1200" dirty="0" err="1">
                <a:cs typeface="Calibri"/>
              </a:rPr>
              <a:t>ernaast</a:t>
            </a:r>
            <a:r>
              <a:rPr lang="en-US" sz="1200" dirty="0">
                <a:cs typeface="Calibri"/>
              </a:rPr>
              <a:t>. </a:t>
            </a:r>
            <a:r>
              <a:rPr lang="en-US" sz="1200" dirty="0" err="1">
                <a:cs typeface="Calibri"/>
              </a:rPr>
              <a:t>Relatief</a:t>
            </a:r>
            <a:r>
              <a:rPr lang="en-US" sz="1200" dirty="0">
                <a:cs typeface="Calibri"/>
              </a:rPr>
              <a:t> </a:t>
            </a:r>
            <a:r>
              <a:rPr lang="en-US" sz="1200" dirty="0" err="1">
                <a:cs typeface="Calibri"/>
              </a:rPr>
              <a:t>dunne</a:t>
            </a:r>
            <a:r>
              <a:rPr lang="en-US" sz="1200" dirty="0">
                <a:cs typeface="Calibri"/>
              </a:rPr>
              <a:t> </a:t>
            </a:r>
            <a:r>
              <a:rPr lang="en-US" sz="1200" dirty="0" err="1">
                <a:cs typeface="Calibri"/>
              </a:rPr>
              <a:t>deklaag</a:t>
            </a:r>
            <a:r>
              <a:rPr lang="en-US" sz="1200" dirty="0">
                <a:cs typeface="Calibri"/>
              </a:rPr>
              <a:t>, ca. 1,5 m </a:t>
            </a:r>
            <a:r>
              <a:rPr lang="en-US" sz="1200" dirty="0" err="1">
                <a:cs typeface="Calibri"/>
              </a:rPr>
              <a:t>en</a:t>
            </a:r>
            <a:r>
              <a:rPr lang="en-US" sz="1200" dirty="0">
                <a:cs typeface="Calibri"/>
              </a:rPr>
              <a:t> ca. 0,75 m </a:t>
            </a:r>
            <a:r>
              <a:rPr lang="en-US" sz="1200" dirty="0" err="1">
                <a:cs typeface="Calibri"/>
              </a:rPr>
              <a:t>bij</a:t>
            </a:r>
            <a:r>
              <a:rPr lang="en-US" sz="1200" dirty="0">
                <a:cs typeface="Calibri"/>
              </a:rPr>
              <a:t> </a:t>
            </a:r>
            <a:r>
              <a:rPr lang="en-US" sz="1200" dirty="0" err="1">
                <a:cs typeface="Calibri"/>
              </a:rPr>
              <a:t>slootbodem</a:t>
            </a:r>
            <a:r>
              <a:rPr lang="en-US" sz="1200" dirty="0">
                <a:cs typeface="Calibri"/>
              </a:rPr>
              <a:t>. </a:t>
            </a:r>
            <a:r>
              <a:rPr lang="en-US" sz="1200" dirty="0" err="1">
                <a:cs typeface="Calibri"/>
              </a:rPr>
              <a:t>Wellen</a:t>
            </a:r>
            <a:r>
              <a:rPr lang="en-US" sz="1200" dirty="0">
                <a:cs typeface="Calibri"/>
              </a:rPr>
              <a:t> </a:t>
            </a:r>
            <a:r>
              <a:rPr lang="en-US" sz="1200" dirty="0" err="1">
                <a:cs typeface="Calibri"/>
              </a:rPr>
              <a:t>bij</a:t>
            </a:r>
            <a:r>
              <a:rPr lang="en-US" sz="1200" dirty="0">
                <a:cs typeface="Calibri"/>
              </a:rPr>
              <a:t> </a:t>
            </a:r>
            <a:r>
              <a:rPr lang="en-US" sz="1200" dirty="0" err="1">
                <a:cs typeface="Calibri"/>
              </a:rPr>
              <a:t>deze</a:t>
            </a:r>
            <a:r>
              <a:rPr lang="en-US" sz="1200" dirty="0">
                <a:cs typeface="Calibri"/>
              </a:rPr>
              <a:t> </a:t>
            </a:r>
            <a:r>
              <a:rPr lang="en-US" sz="1200" dirty="0" err="1">
                <a:cs typeface="Calibri"/>
              </a:rPr>
              <a:t>deklaag</a:t>
            </a:r>
            <a:r>
              <a:rPr lang="en-US" sz="1200" dirty="0">
                <a:cs typeface="Calibri"/>
              </a:rPr>
              <a:t> </a:t>
            </a:r>
            <a:r>
              <a:rPr lang="en-US" sz="1200" dirty="0" err="1">
                <a:cs typeface="Calibri"/>
              </a:rPr>
              <a:t>dikte</a:t>
            </a:r>
            <a:r>
              <a:rPr lang="en-US" sz="1200" dirty="0">
                <a:cs typeface="Calibri"/>
              </a:rPr>
              <a:t> </a:t>
            </a:r>
            <a:r>
              <a:rPr lang="en-US" sz="1200" dirty="0" err="1">
                <a:cs typeface="Calibri"/>
              </a:rPr>
              <a:t>niet</a:t>
            </a:r>
            <a:r>
              <a:rPr lang="en-US" sz="1200" dirty="0">
                <a:cs typeface="Calibri"/>
              </a:rPr>
              <a:t> </a:t>
            </a:r>
            <a:r>
              <a:rPr lang="en-US" sz="1200" dirty="0" err="1">
                <a:cs typeface="Calibri"/>
              </a:rPr>
              <a:t>onverwacht</a:t>
            </a:r>
            <a:r>
              <a:rPr lang="en-US" sz="1200" dirty="0">
                <a:cs typeface="Calibri"/>
              </a:rPr>
              <a:t>. Sloot </a:t>
            </a:r>
            <a:r>
              <a:rPr lang="en-US" sz="1200" dirty="0" err="1">
                <a:cs typeface="Calibri"/>
              </a:rPr>
              <a:t>staat</a:t>
            </a:r>
            <a:r>
              <a:rPr lang="en-US" sz="1200" dirty="0">
                <a:cs typeface="Calibri"/>
              </a:rPr>
              <a:t> in </a:t>
            </a:r>
            <a:r>
              <a:rPr lang="en-US" sz="1200" dirty="0" err="1">
                <a:cs typeface="Calibri"/>
              </a:rPr>
              <a:t>zomer</a:t>
            </a:r>
            <a:r>
              <a:rPr lang="en-US" sz="1200" dirty="0">
                <a:cs typeface="Calibri"/>
              </a:rPr>
              <a:t> </a:t>
            </a:r>
            <a:r>
              <a:rPr lang="en-US" sz="1200" dirty="0" err="1">
                <a:cs typeface="Calibri"/>
              </a:rPr>
              <a:t>droog</a:t>
            </a:r>
            <a:r>
              <a:rPr lang="en-US" sz="1200" dirty="0">
                <a:cs typeface="Calibri"/>
              </a:rPr>
              <a:t> </a:t>
            </a:r>
            <a:r>
              <a:rPr lang="en-US" sz="1200" dirty="0" err="1">
                <a:cs typeface="Calibri"/>
              </a:rPr>
              <a:t>dus</a:t>
            </a:r>
            <a:r>
              <a:rPr lang="en-US" sz="1200" dirty="0">
                <a:cs typeface="Calibri"/>
              </a:rPr>
              <a:t> </a:t>
            </a:r>
            <a:r>
              <a:rPr lang="en-US" sz="1200" dirty="0" err="1">
                <a:cs typeface="Calibri"/>
              </a:rPr>
              <a:t>gestructureerde</a:t>
            </a:r>
            <a:r>
              <a:rPr lang="en-US" sz="1200" dirty="0">
                <a:cs typeface="Calibri"/>
              </a:rPr>
              <a:t> </a:t>
            </a:r>
            <a:r>
              <a:rPr lang="en-US" sz="1200" dirty="0" err="1">
                <a:cs typeface="Calibri"/>
              </a:rPr>
              <a:t>bodem</a:t>
            </a:r>
            <a:r>
              <a:rPr lang="en-US" sz="1200" dirty="0">
                <a:cs typeface="Calibri"/>
              </a:rPr>
              <a:t> is </a:t>
            </a:r>
            <a:r>
              <a:rPr lang="en-US" sz="1200" dirty="0" err="1">
                <a:cs typeface="Calibri"/>
              </a:rPr>
              <a:t>aannemelijk</a:t>
            </a:r>
            <a:r>
              <a:rPr lang="en-US" sz="1200" dirty="0">
                <a:cs typeface="Calibri"/>
              </a:rPr>
              <a:t>. </a:t>
            </a:r>
          </a:p>
        </p:txBody>
      </p:sp>
      <p:sp>
        <p:nvSpPr>
          <p:cNvPr id="5" name="Rectangle 4">
            <a:extLst>
              <a:ext uri="{FF2B5EF4-FFF2-40B4-BE49-F238E27FC236}">
                <a16:creationId xmlns:a16="http://schemas.microsoft.com/office/drawing/2014/main" id="{093A62EB-77EE-C0BD-DD44-119226CA6F91}"/>
              </a:ext>
            </a:extLst>
          </p:cNvPr>
          <p:cNvSpPr/>
          <p:nvPr/>
        </p:nvSpPr>
        <p:spPr>
          <a:xfrm>
            <a:off x="595312" y="4012405"/>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200" dirty="0">
              <a:ea typeface="Calibri"/>
              <a:cs typeface="Calibri"/>
            </a:endParaRPr>
          </a:p>
          <a:p>
            <a:endParaRPr lang="en-US" sz="1200" dirty="0">
              <a:ea typeface="Calibri"/>
              <a:cs typeface="Calibri"/>
            </a:endParaRPr>
          </a:p>
          <a:p>
            <a:r>
              <a:rPr lang="en-US" sz="1200" dirty="0">
                <a:ea typeface="Calibri"/>
                <a:cs typeface="Calibri"/>
              </a:rPr>
              <a:t>Wat is het </a:t>
            </a:r>
            <a:r>
              <a:rPr lang="en-US" sz="1200" dirty="0" err="1">
                <a:ea typeface="Calibri"/>
                <a:cs typeface="Calibri"/>
              </a:rPr>
              <a:t>verhaal</a:t>
            </a:r>
            <a:r>
              <a:rPr lang="en-US" sz="1200" dirty="0">
                <a:ea typeface="Calibri"/>
                <a:cs typeface="Calibri"/>
              </a:rPr>
              <a:t>?  </a:t>
            </a:r>
            <a:r>
              <a:rPr lang="en-US" sz="1200" dirty="0" err="1">
                <a:ea typeface="Calibri"/>
                <a:cs typeface="Calibri"/>
              </a:rPr>
              <a:t>Betreft</a:t>
            </a:r>
            <a:r>
              <a:rPr lang="en-US" sz="1200" dirty="0">
                <a:ea typeface="Calibri"/>
                <a:cs typeface="Calibri"/>
              </a:rPr>
              <a:t> het </a:t>
            </a:r>
            <a:r>
              <a:rPr lang="en-US" sz="1200" dirty="0" err="1">
                <a:ea typeface="Calibri"/>
                <a:cs typeface="Calibri"/>
              </a:rPr>
              <a:t>hier</a:t>
            </a:r>
            <a:r>
              <a:rPr lang="en-US" sz="1200" dirty="0">
                <a:ea typeface="Calibri"/>
                <a:cs typeface="Calibri"/>
              </a:rPr>
              <a:t> </a:t>
            </a:r>
            <a:r>
              <a:rPr lang="en-US" sz="1200" dirty="0" err="1">
                <a:ea typeface="Calibri"/>
                <a:cs typeface="Calibri"/>
              </a:rPr>
              <a:t>een</a:t>
            </a:r>
            <a:r>
              <a:rPr lang="en-US" sz="1200" dirty="0">
                <a:ea typeface="Calibri"/>
                <a:cs typeface="Calibri"/>
              </a:rPr>
              <a:t> </a:t>
            </a:r>
            <a:r>
              <a:rPr lang="en-US" sz="1200" dirty="0" err="1">
                <a:ea typeface="Calibri"/>
                <a:cs typeface="Calibri"/>
              </a:rPr>
              <a:t>pipingrisico</a:t>
            </a:r>
            <a:r>
              <a:rPr lang="en-US" sz="1200" dirty="0">
                <a:ea typeface="Calibri"/>
                <a:cs typeface="Calibri"/>
              </a:rPr>
              <a:t>?</a:t>
            </a:r>
          </a:p>
          <a:p>
            <a:pPr marL="285750" indent="-285750">
              <a:buFont typeface="Arial"/>
              <a:buChar char="•"/>
            </a:pPr>
            <a:r>
              <a:rPr lang="en-US" sz="1200" dirty="0" err="1">
                <a:cs typeface="Calibri"/>
              </a:rPr>
              <a:t>Wellen</a:t>
            </a:r>
            <a:r>
              <a:rPr lang="en-US" sz="1200" dirty="0">
                <a:cs typeface="Calibri"/>
              </a:rPr>
              <a:t> </a:t>
            </a:r>
            <a:r>
              <a:rPr lang="en-US" sz="1200" dirty="0" err="1">
                <a:cs typeface="Calibri"/>
              </a:rPr>
              <a:t>zouden</a:t>
            </a:r>
            <a:r>
              <a:rPr lang="en-US" sz="1200" dirty="0">
                <a:cs typeface="Calibri"/>
              </a:rPr>
              <a:t> </a:t>
            </a:r>
            <a:r>
              <a:rPr lang="en-US" sz="1200" dirty="0" err="1">
                <a:cs typeface="Calibri"/>
              </a:rPr>
              <a:t>gevolg</a:t>
            </a:r>
            <a:r>
              <a:rPr lang="en-US" sz="1200" dirty="0">
                <a:cs typeface="Calibri"/>
              </a:rPr>
              <a:t> van </a:t>
            </a:r>
            <a:r>
              <a:rPr lang="en-US" sz="1200" dirty="0" err="1">
                <a:cs typeface="Calibri"/>
              </a:rPr>
              <a:t>opbarsten</a:t>
            </a:r>
            <a:r>
              <a:rPr lang="en-US" sz="1200" dirty="0">
                <a:cs typeface="Calibri"/>
              </a:rPr>
              <a:t> </a:t>
            </a:r>
            <a:r>
              <a:rPr lang="en-US" sz="1200" dirty="0" err="1">
                <a:cs typeface="Calibri"/>
              </a:rPr>
              <a:t>kunnen</a:t>
            </a:r>
            <a:r>
              <a:rPr lang="en-US" sz="1200" dirty="0">
                <a:cs typeface="Calibri"/>
              </a:rPr>
              <a:t> </a:t>
            </a:r>
            <a:r>
              <a:rPr lang="en-US" sz="1200" dirty="0" err="1">
                <a:cs typeface="Calibri"/>
              </a:rPr>
              <a:t>zijn</a:t>
            </a:r>
            <a:r>
              <a:rPr lang="en-US" sz="1200" dirty="0">
                <a:cs typeface="Calibri"/>
              </a:rPr>
              <a:t>, </a:t>
            </a:r>
            <a:r>
              <a:rPr lang="en-US" sz="1200" dirty="0" err="1">
                <a:cs typeface="Calibri"/>
              </a:rPr>
              <a:t>en</a:t>
            </a:r>
            <a:r>
              <a:rPr lang="en-US" sz="1200" dirty="0">
                <a:cs typeface="Calibri"/>
              </a:rPr>
              <a:t>/of </a:t>
            </a:r>
            <a:r>
              <a:rPr lang="en-US" sz="1200" dirty="0" err="1">
                <a:cs typeface="Calibri"/>
              </a:rPr>
              <a:t>zwakke</a:t>
            </a:r>
            <a:r>
              <a:rPr lang="en-US" sz="1200" dirty="0">
                <a:cs typeface="Calibri"/>
              </a:rPr>
              <a:t> </a:t>
            </a:r>
            <a:r>
              <a:rPr lang="en-US" sz="1200" dirty="0" err="1">
                <a:cs typeface="Calibri"/>
              </a:rPr>
              <a:t>plekken</a:t>
            </a:r>
            <a:r>
              <a:rPr lang="en-US" sz="1200" dirty="0">
                <a:cs typeface="Calibri"/>
              </a:rPr>
              <a:t>.</a:t>
            </a:r>
          </a:p>
          <a:p>
            <a:pPr marL="285750" indent="-285750">
              <a:buFont typeface="Arial"/>
              <a:buChar char="•"/>
            </a:pPr>
            <a:r>
              <a:rPr lang="en-US" sz="1200" dirty="0" err="1">
                <a:cs typeface="Calibri"/>
              </a:rPr>
              <a:t>Gevoeligheidsberekeningen</a:t>
            </a:r>
            <a:r>
              <a:rPr lang="en-US" sz="1200" dirty="0">
                <a:cs typeface="Calibri"/>
              </a:rPr>
              <a:t> </a:t>
            </a:r>
            <a:r>
              <a:rPr lang="en-US" sz="1200" dirty="0" err="1">
                <a:cs typeface="Calibri"/>
              </a:rPr>
              <a:t>voor</a:t>
            </a:r>
            <a:r>
              <a:rPr lang="en-US" sz="1200" dirty="0">
                <a:cs typeface="Calibri"/>
              </a:rPr>
              <a:t> 2D laten </a:t>
            </a:r>
            <a:r>
              <a:rPr lang="en-US" sz="1200" dirty="0" err="1">
                <a:cs typeface="Calibri"/>
              </a:rPr>
              <a:t>zien</a:t>
            </a:r>
            <a:r>
              <a:rPr lang="en-US" sz="1200" dirty="0">
                <a:cs typeface="Calibri"/>
              </a:rPr>
              <a:t> </a:t>
            </a:r>
            <a:r>
              <a:rPr lang="en-US" sz="1200" dirty="0" err="1">
                <a:cs typeface="Calibri"/>
              </a:rPr>
              <a:t>dat</a:t>
            </a:r>
            <a:r>
              <a:rPr lang="en-US" sz="1200" dirty="0">
                <a:cs typeface="Calibri"/>
              </a:rPr>
              <a:t> </a:t>
            </a:r>
            <a:r>
              <a:rPr lang="en-US" sz="1200" dirty="0" err="1">
                <a:cs typeface="Calibri"/>
              </a:rPr>
              <a:t>terugschrijdende</a:t>
            </a:r>
            <a:r>
              <a:rPr lang="en-US" sz="1200" dirty="0">
                <a:cs typeface="Calibri"/>
              </a:rPr>
              <a:t> </a:t>
            </a:r>
            <a:r>
              <a:rPr lang="en-US" sz="1200" dirty="0" err="1">
                <a:cs typeface="Calibri"/>
              </a:rPr>
              <a:t>erosie</a:t>
            </a:r>
            <a:r>
              <a:rPr lang="en-US" sz="1200" dirty="0">
                <a:cs typeface="Calibri"/>
              </a:rPr>
              <a:t> </a:t>
            </a:r>
            <a:r>
              <a:rPr lang="en-US" sz="1200" dirty="0" err="1">
                <a:cs typeface="Calibri"/>
              </a:rPr>
              <a:t>verwacht</a:t>
            </a:r>
            <a:r>
              <a:rPr lang="en-US" sz="1200" dirty="0">
                <a:cs typeface="Calibri"/>
              </a:rPr>
              <a:t> </a:t>
            </a:r>
            <a:r>
              <a:rPr lang="en-US" sz="1200" dirty="0" err="1">
                <a:cs typeface="Calibri"/>
              </a:rPr>
              <a:t>wordt</a:t>
            </a:r>
            <a:r>
              <a:rPr lang="en-US" sz="1200" dirty="0">
                <a:cs typeface="Calibri"/>
              </a:rPr>
              <a:t> </a:t>
            </a:r>
            <a:r>
              <a:rPr lang="en-US" sz="1200" dirty="0" err="1">
                <a:cs typeface="Calibri"/>
              </a:rPr>
              <a:t>bij</a:t>
            </a:r>
            <a:r>
              <a:rPr lang="en-US" sz="1200" dirty="0">
                <a:cs typeface="Calibri"/>
              </a:rPr>
              <a:t> de </a:t>
            </a:r>
            <a:r>
              <a:rPr lang="en-US" sz="1200" dirty="0" err="1">
                <a:cs typeface="Calibri"/>
              </a:rPr>
              <a:t>geobserveerde</a:t>
            </a:r>
            <a:r>
              <a:rPr lang="en-US" sz="1200" dirty="0">
                <a:cs typeface="Calibri"/>
              </a:rPr>
              <a:t> </a:t>
            </a:r>
            <a:r>
              <a:rPr lang="en-US" sz="1200" dirty="0" err="1">
                <a:cs typeface="Calibri"/>
              </a:rPr>
              <a:t>waterstand</a:t>
            </a:r>
            <a:r>
              <a:rPr lang="en-US" sz="1200" dirty="0">
                <a:cs typeface="Calibri"/>
              </a:rPr>
              <a:t>; </a:t>
            </a:r>
            <a:r>
              <a:rPr lang="en-US" sz="1200" dirty="0" err="1">
                <a:cs typeface="Calibri"/>
              </a:rPr>
              <a:t>echter</a:t>
            </a:r>
            <a:r>
              <a:rPr lang="en-US" sz="1200" dirty="0">
                <a:cs typeface="Calibri"/>
              </a:rPr>
              <a:t> </a:t>
            </a:r>
            <a:r>
              <a:rPr lang="en-US" sz="1200" dirty="0" err="1">
                <a:cs typeface="Calibri"/>
              </a:rPr>
              <a:t>berekende</a:t>
            </a:r>
            <a:r>
              <a:rPr lang="en-US" sz="1200" dirty="0">
                <a:cs typeface="Calibri"/>
              </a:rPr>
              <a:t> pipes </a:t>
            </a:r>
            <a:r>
              <a:rPr lang="en-US" sz="1200" dirty="0" err="1">
                <a:cs typeface="Calibri"/>
              </a:rPr>
              <a:t>zijn</a:t>
            </a:r>
            <a:r>
              <a:rPr lang="en-US" sz="1200" dirty="0">
                <a:cs typeface="Calibri"/>
              </a:rPr>
              <a:t> </a:t>
            </a:r>
            <a:r>
              <a:rPr lang="en-US" sz="1200" dirty="0" err="1">
                <a:cs typeface="Calibri"/>
              </a:rPr>
              <a:t>niet</a:t>
            </a:r>
            <a:r>
              <a:rPr lang="en-US" sz="1200" dirty="0">
                <a:cs typeface="Calibri"/>
              </a:rPr>
              <a:t> lang. Met 3D effect </a:t>
            </a:r>
            <a:r>
              <a:rPr lang="en-US" sz="1200" dirty="0" err="1">
                <a:cs typeface="Calibri"/>
              </a:rPr>
              <a:t>wordt</a:t>
            </a:r>
            <a:r>
              <a:rPr lang="en-US" sz="1200" dirty="0">
                <a:cs typeface="Calibri"/>
              </a:rPr>
              <a:t> </a:t>
            </a:r>
            <a:r>
              <a:rPr lang="en-US" sz="1200" dirty="0" err="1">
                <a:cs typeface="Calibri"/>
              </a:rPr>
              <a:t>aannemelijker</a:t>
            </a:r>
            <a:r>
              <a:rPr lang="en-US" sz="1200" dirty="0">
                <a:cs typeface="Calibri"/>
              </a:rPr>
              <a:t> </a:t>
            </a:r>
            <a:r>
              <a:rPr lang="en-US" sz="1200" dirty="0" err="1">
                <a:cs typeface="Calibri"/>
              </a:rPr>
              <a:t>dat</a:t>
            </a:r>
            <a:r>
              <a:rPr lang="en-US" sz="1200" dirty="0">
                <a:cs typeface="Calibri"/>
              </a:rPr>
              <a:t> de </a:t>
            </a:r>
            <a:r>
              <a:rPr lang="en-US" sz="1200" dirty="0" err="1">
                <a:cs typeface="Calibri"/>
              </a:rPr>
              <a:t>observatie</a:t>
            </a:r>
            <a:r>
              <a:rPr lang="en-US" sz="1200" dirty="0">
                <a:cs typeface="Calibri"/>
              </a:rPr>
              <a:t> </a:t>
            </a:r>
            <a:r>
              <a:rPr lang="en-US" sz="1200" dirty="0" err="1">
                <a:cs typeface="Calibri"/>
              </a:rPr>
              <a:t>duidt</a:t>
            </a:r>
            <a:r>
              <a:rPr lang="en-US" sz="1200" dirty="0">
                <a:cs typeface="Calibri"/>
              </a:rPr>
              <a:t> op </a:t>
            </a:r>
            <a:r>
              <a:rPr lang="en-US" sz="1200" dirty="0" err="1">
                <a:cs typeface="Calibri"/>
              </a:rPr>
              <a:t>terugschrijdende</a:t>
            </a:r>
            <a:r>
              <a:rPr lang="en-US" sz="1200" dirty="0">
                <a:cs typeface="Calibri"/>
              </a:rPr>
              <a:t> </a:t>
            </a:r>
            <a:r>
              <a:rPr lang="en-US" sz="1200" dirty="0" err="1">
                <a:cs typeface="Calibri"/>
              </a:rPr>
              <a:t>erosie</a:t>
            </a:r>
            <a:r>
              <a:rPr lang="en-US" sz="1200" dirty="0">
                <a:cs typeface="Calibri"/>
              </a:rPr>
              <a:t> </a:t>
            </a:r>
            <a:r>
              <a:rPr lang="en-US" sz="1200" dirty="0" err="1">
                <a:cs typeface="Calibri"/>
              </a:rPr>
              <a:t>omdat</a:t>
            </a:r>
            <a:r>
              <a:rPr lang="en-US" sz="1200" dirty="0">
                <a:cs typeface="Calibri"/>
              </a:rPr>
              <a:t> het 2D model </a:t>
            </a:r>
            <a:r>
              <a:rPr lang="en-US" sz="1200" dirty="0" err="1">
                <a:cs typeface="Calibri"/>
              </a:rPr>
              <a:t>naar</a:t>
            </a:r>
            <a:r>
              <a:rPr lang="en-US" sz="1200" dirty="0">
                <a:cs typeface="Calibri"/>
              </a:rPr>
              <a:t> </a:t>
            </a:r>
            <a:r>
              <a:rPr lang="en-US" sz="1200" dirty="0" err="1">
                <a:cs typeface="Calibri"/>
              </a:rPr>
              <a:t>verwachting</a:t>
            </a:r>
            <a:r>
              <a:rPr lang="en-US" sz="1200" dirty="0">
                <a:cs typeface="Calibri"/>
              </a:rPr>
              <a:t> de </a:t>
            </a:r>
            <a:r>
              <a:rPr lang="en-US" sz="1200" dirty="0" err="1">
                <a:cs typeface="Calibri"/>
              </a:rPr>
              <a:t>pipelengte</a:t>
            </a:r>
            <a:r>
              <a:rPr lang="en-US" sz="1200" dirty="0">
                <a:cs typeface="Calibri"/>
              </a:rPr>
              <a:t> in </a:t>
            </a:r>
            <a:r>
              <a:rPr lang="en-US" sz="1200" dirty="0" err="1">
                <a:cs typeface="Calibri"/>
              </a:rPr>
              <a:t>een</a:t>
            </a:r>
            <a:r>
              <a:rPr lang="en-US" sz="1200" dirty="0">
                <a:cs typeface="Calibri"/>
              </a:rPr>
              <a:t> 3D </a:t>
            </a:r>
            <a:r>
              <a:rPr lang="en-US" sz="1200" dirty="0" err="1">
                <a:cs typeface="Calibri"/>
              </a:rPr>
              <a:t>situatie</a:t>
            </a:r>
            <a:r>
              <a:rPr lang="en-US" sz="1200" dirty="0">
                <a:cs typeface="Calibri"/>
              </a:rPr>
              <a:t> </a:t>
            </a:r>
            <a:r>
              <a:rPr lang="en-US" sz="1200" dirty="0" err="1">
                <a:cs typeface="Calibri"/>
              </a:rPr>
              <a:t>onderschat</a:t>
            </a:r>
            <a:r>
              <a:rPr lang="en-US" sz="1200" dirty="0">
                <a:cs typeface="Calibri"/>
              </a:rPr>
              <a:t>. </a:t>
            </a:r>
            <a:endParaRPr lang="en-US" sz="1200" i="1" dirty="0">
              <a:cs typeface="Calibri"/>
            </a:endParaRPr>
          </a:p>
          <a:p>
            <a:pPr marL="285750" indent="-285750">
              <a:buFont typeface="Arial"/>
              <a:buChar char="•"/>
            </a:pPr>
            <a:endParaRPr lang="en-US" sz="1200" dirty="0"/>
          </a:p>
        </p:txBody>
      </p:sp>
      <p:sp>
        <p:nvSpPr>
          <p:cNvPr id="6" name="Rectangle 5">
            <a:extLst>
              <a:ext uri="{FF2B5EF4-FFF2-40B4-BE49-F238E27FC236}">
                <a16:creationId xmlns:a16="http://schemas.microsoft.com/office/drawing/2014/main" id="{E9F8FEC5-A6AE-8FDE-63A5-F8F43E93E623}"/>
              </a:ext>
            </a:extLst>
          </p:cNvPr>
          <p:cNvSpPr/>
          <p:nvPr/>
        </p:nvSpPr>
        <p:spPr>
          <a:xfrm>
            <a:off x="6191250" y="2190749"/>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200" dirty="0">
              <a:ea typeface="Calibri"/>
              <a:cs typeface="Calibri"/>
            </a:endParaRPr>
          </a:p>
          <a:p>
            <a:r>
              <a:rPr lang="en-US" sz="1200" dirty="0">
                <a:ea typeface="Calibri"/>
                <a:cs typeface="Calibri"/>
              </a:rPr>
              <a:t>Wat </a:t>
            </a:r>
            <a:r>
              <a:rPr lang="en-US" sz="1200" dirty="0" err="1">
                <a:ea typeface="Calibri"/>
                <a:cs typeface="Calibri"/>
              </a:rPr>
              <a:t>zijn</a:t>
            </a:r>
            <a:r>
              <a:rPr lang="en-US" sz="1200" dirty="0">
                <a:ea typeface="Calibri"/>
                <a:cs typeface="Calibri"/>
              </a:rPr>
              <a:t> de </a:t>
            </a:r>
            <a:r>
              <a:rPr lang="en-US" sz="1200" dirty="0" err="1">
                <a:ea typeface="Calibri"/>
                <a:cs typeface="Calibri"/>
              </a:rPr>
              <a:t>onzekerheden</a:t>
            </a:r>
            <a:r>
              <a:rPr lang="en-US" sz="1200" dirty="0">
                <a:ea typeface="Calibri"/>
                <a:cs typeface="Calibri"/>
              </a:rPr>
              <a:t>?</a:t>
            </a:r>
          </a:p>
          <a:p>
            <a:pPr marL="285750" indent="-285750">
              <a:buFont typeface="Arial" panose="020B0604020202020204" pitchFamily="34" charset="0"/>
              <a:buChar char="•"/>
            </a:pPr>
            <a:r>
              <a:rPr lang="en-US" sz="1200" dirty="0">
                <a:ea typeface="Calibri"/>
                <a:cs typeface="Calibri"/>
              </a:rPr>
              <a:t>3D effect door 1 </a:t>
            </a:r>
            <a:r>
              <a:rPr lang="en-US" sz="1200" dirty="0" err="1">
                <a:ea typeface="Calibri"/>
                <a:cs typeface="Calibri"/>
              </a:rPr>
              <a:t>locatie</a:t>
            </a:r>
            <a:r>
              <a:rPr lang="en-US" sz="1200" dirty="0">
                <a:ea typeface="Calibri"/>
                <a:cs typeface="Calibri"/>
              </a:rPr>
              <a:t> met </a:t>
            </a:r>
            <a:r>
              <a:rPr lang="en-US" sz="1200" dirty="0" err="1">
                <a:ea typeface="Calibri"/>
                <a:cs typeface="Calibri"/>
              </a:rPr>
              <a:t>wel</a:t>
            </a:r>
            <a:r>
              <a:rPr lang="en-US" sz="1200" dirty="0">
                <a:ea typeface="Calibri"/>
                <a:cs typeface="Calibri"/>
              </a:rPr>
              <a:t>, </a:t>
            </a:r>
            <a:r>
              <a:rPr lang="en-US" sz="1200" dirty="0" err="1">
                <a:ea typeface="Calibri"/>
                <a:cs typeface="Calibri"/>
              </a:rPr>
              <a:t>hoewel</a:t>
            </a:r>
            <a:r>
              <a:rPr lang="en-US" sz="1200" dirty="0">
                <a:ea typeface="Calibri"/>
                <a:cs typeface="Calibri"/>
              </a:rPr>
              <a:t> </a:t>
            </a:r>
            <a:r>
              <a:rPr lang="en-US" sz="1200" dirty="0" err="1">
                <a:ea typeface="Calibri"/>
                <a:cs typeface="Calibri"/>
              </a:rPr>
              <a:t>gestructureerde</a:t>
            </a:r>
            <a:r>
              <a:rPr lang="en-US" sz="1200" dirty="0">
                <a:ea typeface="Calibri"/>
                <a:cs typeface="Calibri"/>
              </a:rPr>
              <a:t> </a:t>
            </a:r>
            <a:r>
              <a:rPr lang="en-US" sz="1200" dirty="0" err="1">
                <a:ea typeface="Calibri"/>
                <a:cs typeface="Calibri"/>
              </a:rPr>
              <a:t>deklaag</a:t>
            </a:r>
            <a:r>
              <a:rPr lang="en-US" sz="1200" dirty="0">
                <a:ea typeface="Calibri"/>
                <a:cs typeface="Calibri"/>
              </a:rPr>
              <a:t> in </a:t>
            </a:r>
            <a:r>
              <a:rPr lang="en-US" sz="1200" dirty="0" err="1">
                <a:ea typeface="Calibri"/>
                <a:cs typeface="Calibri"/>
              </a:rPr>
              <a:t>kopsloot</a:t>
            </a:r>
            <a:r>
              <a:rPr lang="en-US" sz="1200" dirty="0">
                <a:ea typeface="Calibri"/>
                <a:cs typeface="Calibri"/>
              </a:rPr>
              <a:t> is </a:t>
            </a:r>
            <a:r>
              <a:rPr lang="en-US" sz="1200" dirty="0" err="1">
                <a:ea typeface="Calibri"/>
                <a:cs typeface="Calibri"/>
              </a:rPr>
              <a:t>daarnaast</a:t>
            </a:r>
            <a:r>
              <a:rPr lang="en-US" sz="1200" dirty="0">
                <a:ea typeface="Calibri"/>
                <a:cs typeface="Calibri"/>
              </a:rPr>
              <a:t> </a:t>
            </a:r>
            <a:r>
              <a:rPr lang="en-US" sz="1200" dirty="0" err="1">
                <a:ea typeface="Calibri"/>
                <a:cs typeface="Calibri"/>
              </a:rPr>
              <a:t>deklaag</a:t>
            </a:r>
            <a:r>
              <a:rPr lang="en-US" sz="1200" dirty="0">
                <a:ea typeface="Calibri"/>
                <a:cs typeface="Calibri"/>
              </a:rPr>
              <a:t> </a:t>
            </a:r>
            <a:r>
              <a:rPr lang="en-US" sz="1200" dirty="0" err="1">
                <a:ea typeface="Calibri"/>
                <a:cs typeface="Calibri"/>
              </a:rPr>
              <a:t>dikker</a:t>
            </a:r>
            <a:r>
              <a:rPr lang="en-US" sz="1200" dirty="0">
                <a:ea typeface="Calibri"/>
                <a:cs typeface="Calibri"/>
              </a:rPr>
              <a:t>, </a:t>
            </a:r>
            <a:r>
              <a:rPr lang="en-US" sz="1200" dirty="0" err="1">
                <a:ea typeface="Calibri"/>
                <a:cs typeface="Calibri"/>
              </a:rPr>
              <a:t>dus</a:t>
            </a:r>
            <a:r>
              <a:rPr lang="en-US" sz="1200" dirty="0">
                <a:ea typeface="Calibri"/>
                <a:cs typeface="Calibri"/>
              </a:rPr>
              <a:t> </a:t>
            </a:r>
            <a:r>
              <a:rPr lang="en-US" sz="1200" dirty="0" err="1">
                <a:ea typeface="Calibri"/>
                <a:cs typeface="Calibri"/>
              </a:rPr>
              <a:t>verwacht</a:t>
            </a:r>
            <a:r>
              <a:rPr lang="en-US" sz="1200" dirty="0">
                <a:ea typeface="Calibri"/>
                <a:cs typeface="Calibri"/>
              </a:rPr>
              <a:t> </a:t>
            </a:r>
            <a:r>
              <a:rPr lang="en-US" sz="1200" dirty="0" err="1">
                <a:ea typeface="Calibri"/>
                <a:cs typeface="Calibri"/>
              </a:rPr>
              <a:t>meer</a:t>
            </a:r>
            <a:r>
              <a:rPr lang="en-US" sz="1200" dirty="0">
                <a:ea typeface="Calibri"/>
                <a:cs typeface="Calibri"/>
              </a:rPr>
              <a:t> </a:t>
            </a:r>
            <a:r>
              <a:rPr lang="en-US" sz="1200" dirty="0" err="1">
                <a:ea typeface="Calibri"/>
                <a:cs typeface="Calibri"/>
              </a:rPr>
              <a:t>concentratie</a:t>
            </a:r>
            <a:r>
              <a:rPr lang="en-US" sz="1200" dirty="0">
                <a:ea typeface="Calibri"/>
                <a:cs typeface="Calibri"/>
              </a:rPr>
              <a:t> van </a:t>
            </a:r>
            <a:r>
              <a:rPr lang="en-US" sz="1200" dirty="0" err="1">
                <a:ea typeface="Calibri"/>
                <a:cs typeface="Calibri"/>
              </a:rPr>
              <a:t>stroming</a:t>
            </a:r>
            <a:r>
              <a:rPr lang="en-US" sz="1200" dirty="0">
                <a:ea typeface="Calibri"/>
                <a:cs typeface="Calibri"/>
              </a:rPr>
              <a:t> </a:t>
            </a:r>
            <a:r>
              <a:rPr lang="en-US" sz="1200" dirty="0" err="1">
                <a:ea typeface="Calibri"/>
                <a:cs typeface="Calibri"/>
              </a:rPr>
              <a:t>naar</a:t>
            </a:r>
            <a:r>
              <a:rPr lang="en-US" sz="1200" dirty="0">
                <a:ea typeface="Calibri"/>
                <a:cs typeface="Calibri"/>
              </a:rPr>
              <a:t> </a:t>
            </a:r>
            <a:r>
              <a:rPr lang="en-US" sz="1200" dirty="0" err="1">
                <a:ea typeface="Calibri"/>
                <a:cs typeface="Calibri"/>
              </a:rPr>
              <a:t>wel</a:t>
            </a:r>
            <a:r>
              <a:rPr lang="en-US" sz="1200" dirty="0">
                <a:ea typeface="Calibri"/>
                <a:cs typeface="Calibri"/>
              </a:rPr>
              <a:t>, </a:t>
            </a:r>
            <a:r>
              <a:rPr lang="en-US" sz="1200" dirty="0" err="1">
                <a:ea typeface="Calibri"/>
                <a:cs typeface="Calibri"/>
              </a:rPr>
              <a:t>en</a:t>
            </a:r>
            <a:r>
              <a:rPr lang="en-US" sz="1200" dirty="0">
                <a:ea typeface="Calibri"/>
                <a:cs typeface="Calibri"/>
              </a:rPr>
              <a:t> </a:t>
            </a:r>
            <a:r>
              <a:rPr lang="en-US" sz="1200" dirty="0" err="1">
                <a:ea typeface="Calibri"/>
                <a:cs typeface="Calibri"/>
              </a:rPr>
              <a:t>naar</a:t>
            </a:r>
            <a:r>
              <a:rPr lang="en-US" sz="1200" dirty="0">
                <a:ea typeface="Calibri"/>
                <a:cs typeface="Calibri"/>
              </a:rPr>
              <a:t> </a:t>
            </a:r>
            <a:r>
              <a:rPr lang="en-US" sz="1200" dirty="0" err="1">
                <a:ea typeface="Calibri"/>
                <a:cs typeface="Calibri"/>
              </a:rPr>
              <a:t>eventuele</a:t>
            </a:r>
            <a:r>
              <a:rPr lang="en-US" sz="1200" dirty="0">
                <a:ea typeface="Calibri"/>
                <a:cs typeface="Calibri"/>
              </a:rPr>
              <a:t> pipe.  </a:t>
            </a:r>
          </a:p>
          <a:p>
            <a:pPr marL="285750" indent="-285750">
              <a:buFont typeface="Arial" panose="020B0604020202020204" pitchFamily="34" charset="0"/>
              <a:buChar char="•"/>
            </a:pPr>
            <a:r>
              <a:rPr lang="en-US" sz="1200" dirty="0" err="1">
                <a:ea typeface="Calibri"/>
                <a:cs typeface="Calibri"/>
              </a:rPr>
              <a:t>Relatief</a:t>
            </a:r>
            <a:r>
              <a:rPr lang="en-US" sz="1200" dirty="0">
                <a:ea typeface="Calibri"/>
                <a:cs typeface="Calibri"/>
              </a:rPr>
              <a:t> </a:t>
            </a:r>
            <a:r>
              <a:rPr lang="en-US" sz="1200" dirty="0" err="1">
                <a:ea typeface="Calibri"/>
                <a:cs typeface="Calibri"/>
              </a:rPr>
              <a:t>dunne</a:t>
            </a:r>
            <a:r>
              <a:rPr lang="en-US" sz="1200" dirty="0">
                <a:ea typeface="Calibri"/>
                <a:cs typeface="Calibri"/>
              </a:rPr>
              <a:t> </a:t>
            </a:r>
            <a:r>
              <a:rPr lang="en-US" sz="1200" dirty="0" err="1">
                <a:ea typeface="Calibri"/>
                <a:cs typeface="Calibri"/>
              </a:rPr>
              <a:t>deklaag</a:t>
            </a:r>
            <a:r>
              <a:rPr lang="en-US" sz="1200" dirty="0">
                <a:ea typeface="Calibri"/>
                <a:cs typeface="Calibri"/>
              </a:rPr>
              <a:t>, minder </a:t>
            </a:r>
            <a:r>
              <a:rPr lang="en-US" sz="1200" dirty="0" err="1">
                <a:ea typeface="Calibri"/>
                <a:cs typeface="Calibri"/>
              </a:rPr>
              <a:t>grote</a:t>
            </a:r>
            <a:r>
              <a:rPr lang="en-US" sz="1200" dirty="0">
                <a:ea typeface="Calibri"/>
                <a:cs typeface="Calibri"/>
              </a:rPr>
              <a:t> </a:t>
            </a:r>
            <a:r>
              <a:rPr lang="en-US" sz="1200" dirty="0" err="1">
                <a:ea typeface="Calibri"/>
                <a:cs typeface="Calibri"/>
              </a:rPr>
              <a:t>invloed</a:t>
            </a:r>
            <a:r>
              <a:rPr lang="en-US" sz="1200" dirty="0">
                <a:ea typeface="Calibri"/>
                <a:cs typeface="Calibri"/>
              </a:rPr>
              <a:t> van </a:t>
            </a:r>
            <a:r>
              <a:rPr lang="en-US" sz="1200" dirty="0" err="1">
                <a:ea typeface="Calibri"/>
                <a:cs typeface="Calibri"/>
              </a:rPr>
              <a:t>onzekerheid</a:t>
            </a:r>
            <a:r>
              <a:rPr lang="en-US" sz="1200" dirty="0">
                <a:ea typeface="Calibri"/>
                <a:cs typeface="Calibri"/>
              </a:rPr>
              <a:t> </a:t>
            </a:r>
            <a:r>
              <a:rPr lang="en-US" sz="1200" dirty="0" err="1">
                <a:ea typeface="Calibri"/>
                <a:cs typeface="Calibri"/>
              </a:rPr>
              <a:t>drukval</a:t>
            </a:r>
            <a:r>
              <a:rPr lang="en-US" sz="1200" dirty="0">
                <a:ea typeface="Calibri"/>
                <a:cs typeface="Calibri"/>
              </a:rPr>
              <a:t> in </a:t>
            </a:r>
            <a:r>
              <a:rPr lang="en-US" sz="1200" dirty="0" err="1">
                <a:ea typeface="Calibri"/>
                <a:cs typeface="Calibri"/>
              </a:rPr>
              <a:t>opbarstkanaal</a:t>
            </a:r>
            <a:r>
              <a:rPr lang="en-US" sz="1200" dirty="0">
                <a:ea typeface="Calibri"/>
                <a:cs typeface="Calibri"/>
              </a:rPr>
              <a:t>. </a:t>
            </a:r>
          </a:p>
          <a:p>
            <a:pPr marL="285750" indent="-285750">
              <a:buFont typeface="Arial" panose="020B0604020202020204" pitchFamily="34" charset="0"/>
              <a:buChar char="•"/>
            </a:pPr>
            <a:r>
              <a:rPr lang="en-US" sz="1200" dirty="0">
                <a:ea typeface="Calibri"/>
                <a:cs typeface="Calibri"/>
              </a:rPr>
              <a:t>Grote </a:t>
            </a:r>
            <a:r>
              <a:rPr lang="en-US" sz="1200" dirty="0" err="1">
                <a:ea typeface="Calibri"/>
                <a:cs typeface="Calibri"/>
              </a:rPr>
              <a:t>onzekerheid</a:t>
            </a:r>
            <a:r>
              <a:rPr lang="en-US" sz="1200" dirty="0">
                <a:ea typeface="Calibri"/>
                <a:cs typeface="Calibri"/>
              </a:rPr>
              <a:t> </a:t>
            </a:r>
            <a:r>
              <a:rPr lang="en-US" sz="1200" dirty="0" err="1">
                <a:ea typeface="Calibri"/>
                <a:cs typeface="Calibri"/>
              </a:rPr>
              <a:t>anisotropie</a:t>
            </a:r>
            <a:r>
              <a:rPr lang="en-US" sz="1200" dirty="0">
                <a:ea typeface="Calibri"/>
                <a:cs typeface="Calibri"/>
              </a:rPr>
              <a:t> </a:t>
            </a:r>
            <a:r>
              <a:rPr lang="en-US" sz="1200" dirty="0" err="1">
                <a:ea typeface="Calibri"/>
                <a:cs typeface="Calibri"/>
              </a:rPr>
              <a:t>en</a:t>
            </a:r>
            <a:r>
              <a:rPr lang="en-US" sz="1200" dirty="0">
                <a:ea typeface="Calibri"/>
                <a:cs typeface="Calibri"/>
              </a:rPr>
              <a:t> </a:t>
            </a:r>
            <a:r>
              <a:rPr lang="en-US" sz="1200" dirty="0" err="1">
                <a:ea typeface="Calibri"/>
                <a:cs typeface="Calibri"/>
              </a:rPr>
              <a:t>heterogeniteit</a:t>
            </a:r>
            <a:r>
              <a:rPr lang="en-US" sz="1200" dirty="0">
                <a:ea typeface="Calibri"/>
                <a:cs typeface="Calibri"/>
              </a:rPr>
              <a:t> WVP.</a:t>
            </a:r>
          </a:p>
          <a:p>
            <a:pPr marL="285750" indent="-285750">
              <a:buFont typeface="Arial" panose="020B0604020202020204" pitchFamily="34" charset="0"/>
              <a:buChar char="•"/>
            </a:pPr>
            <a:r>
              <a:rPr lang="en-US" sz="1200" dirty="0">
                <a:ea typeface="Calibri"/>
                <a:cs typeface="Calibri"/>
              </a:rPr>
              <a:t>…</a:t>
            </a:r>
          </a:p>
          <a:p>
            <a:pPr marL="285750" indent="-285750">
              <a:buFont typeface="Arial" panose="020B0604020202020204" pitchFamily="34" charset="0"/>
              <a:buChar char="•"/>
            </a:pPr>
            <a:endParaRPr lang="en-US" sz="1200" dirty="0">
              <a:ea typeface="Calibri"/>
              <a:cs typeface="Calibri"/>
            </a:endParaRPr>
          </a:p>
        </p:txBody>
      </p:sp>
      <p:sp>
        <p:nvSpPr>
          <p:cNvPr id="7" name="Rectangle 6">
            <a:extLst>
              <a:ext uri="{FF2B5EF4-FFF2-40B4-BE49-F238E27FC236}">
                <a16:creationId xmlns:a16="http://schemas.microsoft.com/office/drawing/2014/main" id="{EFCFBF2E-3CBA-AE3B-2BD5-87DD09243E9B}"/>
              </a:ext>
            </a:extLst>
          </p:cNvPr>
          <p:cNvSpPr/>
          <p:nvPr/>
        </p:nvSpPr>
        <p:spPr>
          <a:xfrm>
            <a:off x="6191250" y="4012405"/>
            <a:ext cx="5417344" cy="15835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en-US" sz="1200" dirty="0">
              <a:ea typeface="Calibri"/>
              <a:cs typeface="Calibri"/>
            </a:endParaRPr>
          </a:p>
          <a:p>
            <a:endParaRPr lang="en-US" sz="1200" dirty="0">
              <a:ea typeface="Calibri"/>
              <a:cs typeface="Calibri"/>
            </a:endParaRPr>
          </a:p>
          <a:p>
            <a:r>
              <a:rPr lang="en-US" sz="1200" dirty="0">
                <a:ea typeface="Calibri"/>
                <a:cs typeface="Calibri"/>
              </a:rPr>
              <a:t>Wat </a:t>
            </a:r>
            <a:r>
              <a:rPr lang="en-US" sz="1200" dirty="0" err="1">
                <a:ea typeface="Calibri"/>
                <a:cs typeface="Calibri"/>
              </a:rPr>
              <a:t>zegt</a:t>
            </a:r>
            <a:r>
              <a:rPr lang="en-US" sz="1200" dirty="0">
                <a:ea typeface="Calibri"/>
                <a:cs typeface="Calibri"/>
              </a:rPr>
              <a:t> het model? </a:t>
            </a:r>
            <a:r>
              <a:rPr lang="en-US" sz="1200" dirty="0" err="1">
                <a:ea typeface="Calibri"/>
                <a:cs typeface="Calibri"/>
              </a:rPr>
              <a:t>Begrijpen</a:t>
            </a:r>
            <a:r>
              <a:rPr lang="en-US" sz="1200" dirty="0">
                <a:ea typeface="Calibri"/>
                <a:cs typeface="Calibri"/>
              </a:rPr>
              <a:t> we de </a:t>
            </a:r>
            <a:r>
              <a:rPr lang="en-US" sz="1200" dirty="0" err="1">
                <a:ea typeface="Calibri"/>
                <a:cs typeface="Calibri"/>
              </a:rPr>
              <a:t>uitkomst</a:t>
            </a:r>
            <a:r>
              <a:rPr lang="en-US" sz="1200" dirty="0">
                <a:ea typeface="Calibri"/>
                <a:cs typeface="Calibri"/>
              </a:rPr>
              <a:t>?</a:t>
            </a:r>
          </a:p>
          <a:p>
            <a:pPr marL="171450" indent="-171450">
              <a:buFont typeface="Arial" panose="020B0604020202020204" pitchFamily="34" charset="0"/>
              <a:buChar char="•"/>
            </a:pPr>
            <a:r>
              <a:rPr lang="nl-NL" sz="1200" dirty="0">
                <a:cs typeface="Calibri" panose="020F0502020204030204"/>
              </a:rPr>
              <a:t>Gevoeligheidsberekeningen geven aan dat </a:t>
            </a:r>
            <a:r>
              <a:rPr lang="nl-NL" sz="1200" dirty="0" err="1">
                <a:cs typeface="Calibri" panose="020F0502020204030204"/>
              </a:rPr>
              <a:t>terugschrijdende</a:t>
            </a:r>
            <a:r>
              <a:rPr lang="nl-NL" sz="1200" dirty="0">
                <a:cs typeface="Calibri" panose="020F0502020204030204"/>
              </a:rPr>
              <a:t> erosie al optreedt bij de geobserveerde waterstand. Maar </a:t>
            </a:r>
            <a:r>
              <a:rPr lang="nl-NL" sz="1200" dirty="0" err="1">
                <a:cs typeface="Calibri" panose="020F0502020204030204"/>
              </a:rPr>
              <a:t>pipes</a:t>
            </a:r>
            <a:r>
              <a:rPr lang="nl-NL" sz="1200" dirty="0">
                <a:cs typeface="Calibri" panose="020F0502020204030204"/>
              </a:rPr>
              <a:t> zijn niet lang.</a:t>
            </a:r>
          </a:p>
          <a:p>
            <a:pPr marL="171450" indent="-171450">
              <a:buFont typeface="Arial" panose="020B0604020202020204" pitchFamily="34" charset="0"/>
              <a:buChar char="•"/>
            </a:pPr>
            <a:r>
              <a:rPr lang="en-US" sz="1200" i="1" dirty="0" err="1">
                <a:ea typeface="Calibri"/>
                <a:cs typeface="Calibri"/>
              </a:rPr>
              <a:t>Schematisatieonzekerheden</a:t>
            </a:r>
            <a:r>
              <a:rPr lang="en-US" sz="1200" i="1" dirty="0">
                <a:ea typeface="Calibri"/>
                <a:cs typeface="Calibri"/>
              </a:rPr>
              <a:t>, </a:t>
            </a:r>
            <a:r>
              <a:rPr lang="en-US" sz="1200" i="1" dirty="0" err="1">
                <a:ea typeface="Calibri"/>
                <a:cs typeface="Calibri"/>
              </a:rPr>
              <a:t>heterogeniteit</a:t>
            </a:r>
            <a:r>
              <a:rPr lang="en-US" sz="1200" i="1" dirty="0">
                <a:ea typeface="Calibri"/>
                <a:cs typeface="Calibri"/>
              </a:rPr>
              <a:t> </a:t>
            </a:r>
            <a:r>
              <a:rPr lang="en-US" sz="1200" i="1" dirty="0" err="1">
                <a:ea typeface="Calibri"/>
                <a:cs typeface="Calibri"/>
              </a:rPr>
              <a:t>watervoerend</a:t>
            </a:r>
            <a:r>
              <a:rPr lang="en-US" sz="1200" i="1" dirty="0">
                <a:ea typeface="Calibri"/>
                <a:cs typeface="Calibri"/>
              </a:rPr>
              <a:t> </a:t>
            </a:r>
            <a:r>
              <a:rPr lang="en-US" sz="1200" i="1" dirty="0" err="1">
                <a:ea typeface="Calibri"/>
                <a:cs typeface="Calibri"/>
              </a:rPr>
              <a:t>pakket</a:t>
            </a:r>
            <a:r>
              <a:rPr lang="en-US" sz="1200" i="1" dirty="0">
                <a:ea typeface="Calibri"/>
                <a:cs typeface="Calibri"/>
              </a:rPr>
              <a:t> </a:t>
            </a:r>
            <a:r>
              <a:rPr lang="en-US" sz="1200" i="1" dirty="0" err="1">
                <a:ea typeface="Calibri"/>
                <a:cs typeface="Calibri"/>
              </a:rPr>
              <a:t>en</a:t>
            </a:r>
            <a:r>
              <a:rPr lang="en-US" sz="1200" i="1" dirty="0">
                <a:ea typeface="Calibri"/>
                <a:cs typeface="Calibri"/>
              </a:rPr>
              <a:t> </a:t>
            </a:r>
            <a:r>
              <a:rPr lang="en-US" sz="1200" i="1" dirty="0" err="1">
                <a:ea typeface="Calibri"/>
                <a:cs typeface="Calibri"/>
              </a:rPr>
              <a:t>anisotropie</a:t>
            </a:r>
            <a:r>
              <a:rPr lang="en-US" sz="1200" i="1" dirty="0">
                <a:ea typeface="Calibri"/>
                <a:cs typeface="Calibri"/>
              </a:rPr>
              <a:t> maar </a:t>
            </a:r>
            <a:r>
              <a:rPr lang="en-US" sz="1200" i="1" dirty="0" err="1">
                <a:ea typeface="Calibri"/>
                <a:cs typeface="Calibri"/>
              </a:rPr>
              <a:t>heeft</a:t>
            </a:r>
            <a:r>
              <a:rPr lang="en-US" sz="1200" i="1" dirty="0">
                <a:ea typeface="Calibri"/>
                <a:cs typeface="Calibri"/>
              </a:rPr>
              <a:t> </a:t>
            </a:r>
            <a:r>
              <a:rPr lang="en-US" sz="1200" i="1" dirty="0" err="1">
                <a:ea typeface="Calibri"/>
                <a:cs typeface="Calibri"/>
              </a:rPr>
              <a:t>weinig</a:t>
            </a:r>
            <a:r>
              <a:rPr lang="en-US" sz="1200" i="1" dirty="0">
                <a:ea typeface="Calibri"/>
                <a:cs typeface="Calibri"/>
              </a:rPr>
              <a:t> </a:t>
            </a:r>
            <a:r>
              <a:rPr lang="en-US" sz="1200" i="1" dirty="0" err="1">
                <a:ea typeface="Calibri"/>
                <a:cs typeface="Calibri"/>
              </a:rPr>
              <a:t>invloed</a:t>
            </a:r>
            <a:r>
              <a:rPr lang="en-US" sz="1200" i="1" dirty="0">
                <a:ea typeface="Calibri"/>
                <a:cs typeface="Calibri"/>
              </a:rPr>
              <a:t> op de </a:t>
            </a:r>
            <a:r>
              <a:rPr lang="en-US" sz="1200" i="1" dirty="0" err="1">
                <a:ea typeface="Calibri"/>
                <a:cs typeface="Calibri"/>
              </a:rPr>
              <a:t>berekende</a:t>
            </a:r>
            <a:r>
              <a:rPr lang="en-US" sz="1200" i="1" dirty="0">
                <a:ea typeface="Calibri"/>
                <a:cs typeface="Calibri"/>
              </a:rPr>
              <a:t> </a:t>
            </a:r>
            <a:r>
              <a:rPr lang="en-US" sz="1200" i="1" dirty="0" err="1">
                <a:ea typeface="Calibri"/>
                <a:cs typeface="Calibri"/>
              </a:rPr>
              <a:t>pipelengte</a:t>
            </a:r>
            <a:r>
              <a:rPr lang="en-US" sz="1200" i="1" dirty="0">
                <a:ea typeface="Calibri"/>
                <a:cs typeface="Calibri"/>
              </a:rPr>
              <a:t> </a:t>
            </a:r>
            <a:r>
              <a:rPr lang="en-US" sz="1200" i="1" dirty="0" err="1">
                <a:ea typeface="Calibri"/>
                <a:cs typeface="Calibri"/>
              </a:rPr>
              <a:t>bij</a:t>
            </a:r>
            <a:r>
              <a:rPr lang="en-US" sz="1200" i="1" dirty="0">
                <a:ea typeface="Calibri"/>
                <a:cs typeface="Calibri"/>
              </a:rPr>
              <a:t> </a:t>
            </a:r>
            <a:r>
              <a:rPr lang="en-US" sz="1200" i="1" dirty="0" err="1">
                <a:ea typeface="Calibri"/>
                <a:cs typeface="Calibri"/>
              </a:rPr>
              <a:t>realistische</a:t>
            </a:r>
            <a:r>
              <a:rPr lang="en-US" sz="1200" i="1" dirty="0">
                <a:ea typeface="Calibri"/>
                <a:cs typeface="Calibri"/>
              </a:rPr>
              <a:t> </a:t>
            </a:r>
            <a:r>
              <a:rPr lang="en-US" sz="1200" i="1" dirty="0" err="1">
                <a:ea typeface="Calibri"/>
                <a:cs typeface="Calibri"/>
              </a:rPr>
              <a:t>schematisaties</a:t>
            </a:r>
            <a:r>
              <a:rPr lang="en-US" sz="1200" i="1" dirty="0">
                <a:ea typeface="Calibri"/>
                <a:cs typeface="Calibri"/>
              </a:rPr>
              <a:t>.</a:t>
            </a:r>
          </a:p>
        </p:txBody>
      </p:sp>
      <p:grpSp>
        <p:nvGrpSpPr>
          <p:cNvPr id="8" name="Group 7">
            <a:extLst>
              <a:ext uri="{FF2B5EF4-FFF2-40B4-BE49-F238E27FC236}">
                <a16:creationId xmlns:a16="http://schemas.microsoft.com/office/drawing/2014/main" id="{A591E1A1-D83A-2ED8-24BE-3AB323E42B7A}"/>
              </a:ext>
            </a:extLst>
          </p:cNvPr>
          <p:cNvGrpSpPr/>
          <p:nvPr/>
        </p:nvGrpSpPr>
        <p:grpSpPr>
          <a:xfrm>
            <a:off x="8361066" y="196849"/>
            <a:ext cx="4217194" cy="1743870"/>
            <a:chOff x="1067991" y="1157515"/>
            <a:chExt cx="10515600" cy="4351338"/>
          </a:xfrm>
        </p:grpSpPr>
        <p:graphicFrame>
          <p:nvGraphicFramePr>
            <p:cNvPr id="9" name="Content Placeholder 3">
              <a:extLst>
                <a:ext uri="{FF2B5EF4-FFF2-40B4-BE49-F238E27FC236}">
                  <a16:creationId xmlns:a16="http://schemas.microsoft.com/office/drawing/2014/main" id="{9DE7B40F-0C54-34C9-4B06-684A35373EC6}"/>
                </a:ext>
              </a:extLst>
            </p:cNvPr>
            <p:cNvGraphicFramePr>
              <a:graphicFrameLocks/>
            </p:cNvGraphicFramePr>
            <p:nvPr>
              <p:extLst>
                <p:ext uri="{D42A27DB-BD31-4B8C-83A1-F6EECF244321}">
                  <p14:modId xmlns:p14="http://schemas.microsoft.com/office/powerpoint/2010/main" val="1280428144"/>
                </p:ext>
              </p:extLst>
            </p:nvPr>
          </p:nvGraphicFramePr>
          <p:xfrm>
            <a:off x="1067991" y="115751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Connector 9">
              <a:extLst>
                <a:ext uri="{FF2B5EF4-FFF2-40B4-BE49-F238E27FC236}">
                  <a16:creationId xmlns:a16="http://schemas.microsoft.com/office/drawing/2014/main" id="{E65FCE45-BDDA-9913-B623-9A138DAB881E}"/>
                </a:ext>
              </a:extLst>
            </p:cNvPr>
            <p:cNvCxnSpPr>
              <a:cxnSpLocks/>
            </p:cNvCxnSpPr>
            <p:nvPr/>
          </p:nvCxnSpPr>
          <p:spPr>
            <a:xfrm flipH="1">
              <a:off x="4600574" y="1743076"/>
              <a:ext cx="923924" cy="2352675"/>
            </a:xfrm>
            <a:prstGeom prst="line">
              <a:avLst/>
            </a:prstGeom>
            <a:noFill/>
            <a:ln w="6350" cap="flat" cmpd="sng" algn="ctr">
              <a:solidFill>
                <a:srgbClr val="4472C4"/>
              </a:solidFill>
              <a:prstDash val="solid"/>
              <a:miter lim="800000"/>
            </a:ln>
            <a:effectLst/>
          </p:spPr>
        </p:cxnSp>
        <p:cxnSp>
          <p:nvCxnSpPr>
            <p:cNvPr id="11" name="Straight Connector 10">
              <a:extLst>
                <a:ext uri="{FF2B5EF4-FFF2-40B4-BE49-F238E27FC236}">
                  <a16:creationId xmlns:a16="http://schemas.microsoft.com/office/drawing/2014/main" id="{97F0A6E4-F66D-B5B9-DA37-8BA1D0153544}"/>
                </a:ext>
              </a:extLst>
            </p:cNvPr>
            <p:cNvCxnSpPr>
              <a:cxnSpLocks/>
            </p:cNvCxnSpPr>
            <p:nvPr/>
          </p:nvCxnSpPr>
          <p:spPr>
            <a:xfrm>
              <a:off x="7067549" y="1743076"/>
              <a:ext cx="1057274" cy="2276476"/>
            </a:xfrm>
            <a:prstGeom prst="line">
              <a:avLst/>
            </a:prstGeom>
            <a:noFill/>
            <a:ln w="6350" cap="flat" cmpd="sng" algn="ctr">
              <a:solidFill>
                <a:srgbClr val="4472C4"/>
              </a:solidFill>
              <a:prstDash val="solid"/>
              <a:miter lim="800000"/>
            </a:ln>
            <a:effectLst/>
          </p:spPr>
        </p:cxnSp>
        <p:cxnSp>
          <p:nvCxnSpPr>
            <p:cNvPr id="12" name="Straight Connector 11">
              <a:extLst>
                <a:ext uri="{FF2B5EF4-FFF2-40B4-BE49-F238E27FC236}">
                  <a16:creationId xmlns:a16="http://schemas.microsoft.com/office/drawing/2014/main" id="{67F37063-5F40-5FB2-E603-FC661204BFF8}"/>
                </a:ext>
              </a:extLst>
            </p:cNvPr>
            <p:cNvCxnSpPr>
              <a:cxnSpLocks/>
            </p:cNvCxnSpPr>
            <p:nvPr/>
          </p:nvCxnSpPr>
          <p:spPr>
            <a:xfrm>
              <a:off x="5391150" y="4953000"/>
              <a:ext cx="1914524" cy="0"/>
            </a:xfrm>
            <a:prstGeom prst="line">
              <a:avLst/>
            </a:prstGeom>
            <a:noFill/>
            <a:ln w="6350" cap="flat" cmpd="sng" algn="ctr">
              <a:solidFill>
                <a:srgbClr val="4472C4"/>
              </a:solidFill>
              <a:prstDash val="solid"/>
              <a:miter lim="800000"/>
            </a:ln>
            <a:effectLst/>
          </p:spPr>
        </p:cxnSp>
      </p:grpSp>
      <p:sp>
        <p:nvSpPr>
          <p:cNvPr id="13" name="TextBox 12">
            <a:extLst>
              <a:ext uri="{FF2B5EF4-FFF2-40B4-BE49-F238E27FC236}">
                <a16:creationId xmlns:a16="http://schemas.microsoft.com/office/drawing/2014/main" id="{21FCF0C4-FBE5-D1A3-3321-A43B6746A0F9}"/>
              </a:ext>
            </a:extLst>
          </p:cNvPr>
          <p:cNvSpPr txBox="1"/>
          <p:nvPr/>
        </p:nvSpPr>
        <p:spPr>
          <a:xfrm>
            <a:off x="595312" y="1609696"/>
            <a:ext cx="6408757" cy="400110"/>
          </a:xfrm>
          <a:prstGeom prst="rect">
            <a:avLst/>
          </a:prstGeom>
          <a:noFill/>
        </p:spPr>
        <p:txBody>
          <a:bodyPr wrap="square" rtlCol="0">
            <a:spAutoFit/>
          </a:bodyPr>
          <a:lstStyle/>
          <a:p>
            <a:r>
              <a:rPr lang="nl-NL" sz="1000" dirty="0"/>
              <a:t>Voorbeeld van hoe de redenering voor een project er uit kan zien. Hierbij heeft het project gevoeligheidsanalyses met D-</a:t>
            </a:r>
            <a:r>
              <a:rPr lang="nl-NL" sz="1000" dirty="0" err="1"/>
              <a:t>Geo</a:t>
            </a:r>
            <a:r>
              <a:rPr lang="nl-NL" sz="1000" dirty="0"/>
              <a:t> Flow uitgevoerd. </a:t>
            </a:r>
          </a:p>
        </p:txBody>
      </p:sp>
      <p:pic>
        <p:nvPicPr>
          <p:cNvPr id="14" name="Graphic 13" descr="Mathematics with solid fill">
            <a:extLst>
              <a:ext uri="{FF2B5EF4-FFF2-40B4-BE49-F238E27FC236}">
                <a16:creationId xmlns:a16="http://schemas.microsoft.com/office/drawing/2014/main" id="{A70CDE01-62ED-6931-72E1-69B5D2E8851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824905" y="4012405"/>
            <a:ext cx="720000" cy="720000"/>
          </a:xfrm>
          <a:prstGeom prst="rect">
            <a:avLst/>
          </a:prstGeom>
        </p:spPr>
      </p:pic>
      <p:pic>
        <p:nvPicPr>
          <p:cNvPr id="15" name="Graphic 14" descr="Eye with solid fill">
            <a:extLst>
              <a:ext uri="{FF2B5EF4-FFF2-40B4-BE49-F238E27FC236}">
                <a16:creationId xmlns:a16="http://schemas.microsoft.com/office/drawing/2014/main" id="{7044422B-A89E-5483-6A16-D7F90C31D88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2782" y="2135829"/>
            <a:ext cx="720000" cy="720000"/>
          </a:xfrm>
          <a:prstGeom prst="rect">
            <a:avLst/>
          </a:prstGeom>
        </p:spPr>
      </p:pic>
      <p:pic>
        <p:nvPicPr>
          <p:cNvPr id="17" name="Graphic 16" descr="Thought with solid fill">
            <a:extLst>
              <a:ext uri="{FF2B5EF4-FFF2-40B4-BE49-F238E27FC236}">
                <a16:creationId xmlns:a16="http://schemas.microsoft.com/office/drawing/2014/main" id="{1F70D2FF-9D33-40FD-D42E-7AD0F75D76D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875590" y="3054279"/>
            <a:ext cx="720000" cy="720000"/>
          </a:xfrm>
          <a:prstGeom prst="rect">
            <a:avLst/>
          </a:prstGeom>
        </p:spPr>
      </p:pic>
      <p:sp>
        <p:nvSpPr>
          <p:cNvPr id="18" name="Oval 17">
            <a:extLst>
              <a:ext uri="{FF2B5EF4-FFF2-40B4-BE49-F238E27FC236}">
                <a16:creationId xmlns:a16="http://schemas.microsoft.com/office/drawing/2014/main" id="{64436ABD-D2DD-B38F-AE99-8CF94AE55FBF}"/>
              </a:ext>
            </a:extLst>
          </p:cNvPr>
          <p:cNvSpPr/>
          <p:nvPr/>
        </p:nvSpPr>
        <p:spPr>
          <a:xfrm>
            <a:off x="5531553" y="3410371"/>
            <a:ext cx="962568" cy="963192"/>
          </a:xfrm>
          <a:prstGeom prst="ellipse">
            <a:avLst/>
          </a:prstGeom>
          <a:noFill/>
          <a:ln w="508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9" name="Straight Arrow Connector 18">
            <a:extLst>
              <a:ext uri="{FF2B5EF4-FFF2-40B4-BE49-F238E27FC236}">
                <a16:creationId xmlns:a16="http://schemas.microsoft.com/office/drawing/2014/main" id="{8157FE61-C20B-2AC0-0BF5-C73474E8BD5C}"/>
              </a:ext>
            </a:extLst>
          </p:cNvPr>
          <p:cNvCxnSpPr>
            <a:cxnSpLocks/>
          </p:cNvCxnSpPr>
          <p:nvPr/>
        </p:nvCxnSpPr>
        <p:spPr>
          <a:xfrm>
            <a:off x="6052007" y="4331836"/>
            <a:ext cx="0" cy="54920"/>
          </a:xfrm>
          <a:prstGeom prst="straightConnector1">
            <a:avLst/>
          </a:prstGeom>
          <a:ln w="50800">
            <a:solidFill>
              <a:srgbClr val="2F5597"/>
            </a:solidFill>
            <a:tailEnd type="triangle" w="lg" len="lg"/>
          </a:ln>
          <a:scene3d>
            <a:camera prst="orthographicFront">
              <a:rot lat="0" lon="0" rev="17400000"/>
            </a:camera>
            <a:lightRig rig="threePt" dir="t"/>
          </a:scene3d>
        </p:spPr>
        <p:style>
          <a:lnRef idx="1">
            <a:schemeClr val="accent1"/>
          </a:lnRef>
          <a:fillRef idx="0">
            <a:schemeClr val="accent1"/>
          </a:fillRef>
          <a:effectRef idx="0">
            <a:schemeClr val="accent1"/>
          </a:effectRef>
          <a:fontRef idx="minor">
            <a:schemeClr val="tx1"/>
          </a:fontRef>
        </p:style>
      </p:cxnSp>
      <p:pic>
        <p:nvPicPr>
          <p:cNvPr id="20" name="Graphic 19" descr="Person with idea with solid fill">
            <a:extLst>
              <a:ext uri="{FF2B5EF4-FFF2-40B4-BE49-F238E27FC236}">
                <a16:creationId xmlns:a16="http://schemas.microsoft.com/office/drawing/2014/main" id="{C2B3F6F1-FF30-04F1-12B8-C785CCD4A1F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338419" y="3999766"/>
            <a:ext cx="720000" cy="720000"/>
          </a:xfrm>
          <a:prstGeom prst="rect">
            <a:avLst/>
          </a:prstGeom>
        </p:spPr>
      </p:pic>
    </p:spTree>
    <p:extLst>
      <p:ext uri="{BB962C8B-B14F-4D97-AF65-F5344CB8AC3E}">
        <p14:creationId xmlns:p14="http://schemas.microsoft.com/office/powerpoint/2010/main" val="208405805"/>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2E908-B9C6-1D4F-1A21-5902938CA27E}"/>
              </a:ext>
            </a:extLst>
          </p:cNvPr>
          <p:cNvSpPr>
            <a:spLocks noGrp="1"/>
          </p:cNvSpPr>
          <p:nvPr>
            <p:ph type="title"/>
          </p:nvPr>
        </p:nvSpPr>
        <p:spPr/>
        <p:txBody>
          <a:bodyPr/>
          <a:lstStyle/>
          <a:p>
            <a:r>
              <a:rPr lang="nl-NL" dirty="0"/>
              <a:t>Conclusies en aanbevelingen</a:t>
            </a:r>
          </a:p>
        </p:txBody>
      </p:sp>
      <p:sp>
        <p:nvSpPr>
          <p:cNvPr id="3" name="Content Placeholder 2">
            <a:extLst>
              <a:ext uri="{FF2B5EF4-FFF2-40B4-BE49-F238E27FC236}">
                <a16:creationId xmlns:a16="http://schemas.microsoft.com/office/drawing/2014/main" id="{B5D68E88-2357-6E90-2221-5E3B8F4FE05F}"/>
              </a:ext>
            </a:extLst>
          </p:cNvPr>
          <p:cNvSpPr>
            <a:spLocks noGrp="1"/>
          </p:cNvSpPr>
          <p:nvPr>
            <p:ph idx="1"/>
          </p:nvPr>
        </p:nvSpPr>
        <p:spPr/>
        <p:txBody>
          <a:bodyPr>
            <a:normAutofit fontScale="92500" lnSpcReduction="20000"/>
          </a:bodyPr>
          <a:lstStyle/>
          <a:p>
            <a:r>
              <a:rPr lang="nl-NL" dirty="0"/>
              <a:t>Door de relatie te leggen tussen het verhaal van de kering, waarnemingen modelberekeningen, onzekerheden en ontwikkelingen, verhaal van de kering was het mogelijk 2 wellen van Waterschap Rijn en IJssel te duiden:</a:t>
            </a:r>
          </a:p>
          <a:p>
            <a:pPr lvl="1"/>
            <a:r>
              <a:rPr lang="nl-NL" dirty="0"/>
              <a:t>In het geval van de Pleijdijk lijkt het vanwege de dunne deklaag aannemelijk dat er meer stroming naar het achterland is, en een relatief lagere invloed van het 3D effect op pipegroei. In dergelijke wordt verwacht dat pipegroei start bij een verval dat relatief dicht bij het kritieke verval is. Wanneer met het model van </a:t>
            </a:r>
            <a:r>
              <a:rPr lang="nl-NL" dirty="0" err="1"/>
              <a:t>Sellmeijer</a:t>
            </a:r>
            <a:r>
              <a:rPr lang="nl-NL" dirty="0"/>
              <a:t> korte </a:t>
            </a:r>
            <a:r>
              <a:rPr lang="nl-NL" dirty="0" err="1"/>
              <a:t>pipes</a:t>
            </a:r>
            <a:r>
              <a:rPr lang="nl-NL" dirty="0"/>
              <a:t> bij het optredende verval worden berekend kan er toch sprake zijn van </a:t>
            </a:r>
            <a:r>
              <a:rPr lang="nl-NL" dirty="0" err="1"/>
              <a:t>zandmeevoerende</a:t>
            </a:r>
            <a:r>
              <a:rPr lang="nl-NL" dirty="0"/>
              <a:t> wellen, waarbij zand wordt geërodeerd bij het </a:t>
            </a:r>
            <a:r>
              <a:rPr lang="nl-NL" dirty="0" err="1"/>
              <a:t>uitstroomgat</a:t>
            </a:r>
            <a:r>
              <a:rPr lang="nl-NL" dirty="0"/>
              <a:t> en zich een erosielens vormt. </a:t>
            </a:r>
          </a:p>
          <a:p>
            <a:pPr lvl="1"/>
            <a:r>
              <a:rPr lang="nl-NL" dirty="0"/>
              <a:t>In het geval van de </a:t>
            </a:r>
            <a:r>
              <a:rPr lang="nl-NL" dirty="0" err="1"/>
              <a:t>Kandiadijk</a:t>
            </a:r>
            <a:r>
              <a:rPr lang="nl-NL" dirty="0"/>
              <a:t> lijkt het vanwege een dikkere deklaag in het achterland aannemelijker dat 3D effecten een belangrijkere rol spelen bij pipegroei, waardoor analyses met het model van </a:t>
            </a:r>
            <a:r>
              <a:rPr lang="nl-NL" dirty="0" err="1"/>
              <a:t>Sellmeijer</a:t>
            </a:r>
            <a:r>
              <a:rPr lang="nl-NL" dirty="0"/>
              <a:t> de pipegroei onderschatten. </a:t>
            </a:r>
          </a:p>
          <a:p>
            <a:r>
              <a:rPr lang="nl-NL" dirty="0"/>
              <a:t>Met verdere ervaringen kan de aanpak verder worden verbeterd en inzicht geven welke combinaties van onzekerheden in welk gebied relevant zijn. </a:t>
            </a:r>
          </a:p>
        </p:txBody>
      </p:sp>
    </p:spTree>
    <p:extLst>
      <p:ext uri="{BB962C8B-B14F-4D97-AF65-F5344CB8AC3E}">
        <p14:creationId xmlns:p14="http://schemas.microsoft.com/office/powerpoint/2010/main" val="3950643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709D1EE03D1C45A0545330085B8840" ma:contentTypeVersion="6" ma:contentTypeDescription="Een nieuw document maken." ma:contentTypeScope="" ma:versionID="2484b7dbddc9001b3a2dbdbc60795c7c">
  <xsd:schema xmlns:xsd="http://www.w3.org/2001/XMLSchema" xmlns:xs="http://www.w3.org/2001/XMLSchema" xmlns:p="http://schemas.microsoft.com/office/2006/metadata/properties" xmlns:ns2="eb20a3e7-fd04-42cf-b05b-5d33f333f038" xmlns:ns3="65b4f71e-ab87-4988-b4d8-edf3e4e3e42a" targetNamespace="http://schemas.microsoft.com/office/2006/metadata/properties" ma:root="true" ma:fieldsID="6029df58d34c4805f019a6278c239040" ns2:_="" ns3:_="">
    <xsd:import namespace="eb20a3e7-fd04-42cf-b05b-5d33f333f038"/>
    <xsd:import namespace="65b4f71e-ab87-4988-b4d8-edf3e4e3e42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20a3e7-fd04-42cf-b05b-5d33f333f0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5b4f71e-ab87-4988-b4d8-edf3e4e3e42a"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63D645-F8F5-4338-A161-65A33A2F127D}"/>
</file>

<file path=customXml/itemProps2.xml><?xml version="1.0" encoding="utf-8"?>
<ds:datastoreItem xmlns:ds="http://schemas.openxmlformats.org/officeDocument/2006/customXml" ds:itemID="{A6552E41-DE78-4DF1-A510-C48C696EECC6}"/>
</file>

<file path=docProps/app.xml><?xml version="1.0" encoding="utf-8"?>
<Properties xmlns="http://schemas.openxmlformats.org/officeDocument/2006/extended-properties" xmlns:vt="http://schemas.openxmlformats.org/officeDocument/2006/docPropsVTypes">
  <TotalTime>1090</TotalTime>
  <Words>1261</Words>
  <Application>Microsoft Office PowerPoint</Application>
  <PresentationFormat>Widescreen</PresentationFormat>
  <Paragraphs>131</Paragraphs>
  <Slides>8</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Calibri Light</vt:lpstr>
      <vt:lpstr>Office Theme</vt:lpstr>
      <vt:lpstr>Kantoorthema</vt:lpstr>
      <vt:lpstr>Duiden van zandmeevoerende wellen</vt:lpstr>
      <vt:lpstr>Leren van wellen</vt:lpstr>
      <vt:lpstr>Leren van wellen: Wat verwachten we?</vt:lpstr>
      <vt:lpstr>Wat betekent een zandmeevoerende wel?</vt:lpstr>
      <vt:lpstr>Beoordeling relevantie:</vt:lpstr>
      <vt:lpstr>Voorbeeld Case WRIJ 1: Pleijdijk</vt:lpstr>
      <vt:lpstr>VoorbeeldCase WRIJ 2: Kandiadijk</vt:lpstr>
      <vt:lpstr>Conclusies en aanbevelingen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Esther Rosenbrand</dc:creator>
  <cp:lastModifiedBy>Esther Rosenbrand</cp:lastModifiedBy>
  <cp:revision>416</cp:revision>
  <dcterms:created xsi:type="dcterms:W3CDTF">2024-04-13T16:24:09Z</dcterms:created>
  <dcterms:modified xsi:type="dcterms:W3CDTF">2024-06-18T15:22:26Z</dcterms:modified>
</cp:coreProperties>
</file>