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  <p:sldMasterId id="2147483677" r:id="rId7"/>
  </p:sldMasterIdLst>
  <p:notesMasterIdLst>
    <p:notesMasterId r:id="rId26"/>
  </p:notesMasterIdLst>
  <p:handoutMasterIdLst>
    <p:handoutMasterId r:id="rId27"/>
  </p:handoutMasterIdLst>
  <p:sldIdLst>
    <p:sldId id="257" r:id="rId8"/>
    <p:sldId id="769" r:id="rId9"/>
    <p:sldId id="538" r:id="rId10"/>
    <p:sldId id="776" r:id="rId11"/>
    <p:sldId id="783" r:id="rId12"/>
    <p:sldId id="475" r:id="rId13"/>
    <p:sldId id="770" r:id="rId14"/>
    <p:sldId id="771" r:id="rId15"/>
    <p:sldId id="772" r:id="rId16"/>
    <p:sldId id="773" r:id="rId17"/>
    <p:sldId id="774" r:id="rId18"/>
    <p:sldId id="775" r:id="rId19"/>
    <p:sldId id="777" r:id="rId20"/>
    <p:sldId id="778" r:id="rId21"/>
    <p:sldId id="779" r:id="rId22"/>
    <p:sldId id="780" r:id="rId23"/>
    <p:sldId id="782" r:id="rId24"/>
    <p:sldId id="637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ltares" id="{475700AD-E78B-4350-9699-349DFA2AF077}">
          <p14:sldIdLst>
            <p14:sldId id="257"/>
            <p14:sldId id="769"/>
            <p14:sldId id="538"/>
            <p14:sldId id="776"/>
            <p14:sldId id="783"/>
            <p14:sldId id="475"/>
            <p14:sldId id="770"/>
            <p14:sldId id="771"/>
            <p14:sldId id="772"/>
            <p14:sldId id="773"/>
            <p14:sldId id="774"/>
            <p14:sldId id="775"/>
            <p14:sldId id="777"/>
            <p14:sldId id="778"/>
            <p14:sldId id="779"/>
            <p14:sldId id="780"/>
            <p14:sldId id="782"/>
            <p14:sldId id="6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lle de Korte" initials="JdK" lastIdx="1" clrIdx="0"/>
  <p:cmAuthor id="2" name="Kelly Kok" initials="KK" lastIdx="40" clrIdx="1"/>
  <p:cmAuthor id="3" name="Ilse de Groot" initials="IdG" lastIdx="34" clrIdx="2"/>
  <p:cmAuthor id="4" name="Kiki Zondag" initials="KZ" lastIdx="21" clrIdx="3"/>
  <p:cmAuthor id="5" name="Marc Hijma" initials="MH" lastIdx="2" clrIdx="4">
    <p:extLst>
      <p:ext uri="{19B8F6BF-5375-455C-9EA6-DF929625EA0E}">
        <p15:presenceInfo xmlns:p15="http://schemas.microsoft.com/office/powerpoint/2012/main" userId="S::Marc.Hijma@deltares.nl::63315eef-4375-49f3-ae2c-bcb42f79c0c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5EBEE"/>
    <a:srgbClr val="577586"/>
    <a:srgbClr val="879E00"/>
    <a:srgbClr val="005676"/>
    <a:srgbClr val="D17B35"/>
    <a:srgbClr val="091C35"/>
    <a:srgbClr val="7D9AAA"/>
    <a:srgbClr val="0066A1"/>
    <a:srgbClr val="B4D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5" autoAdjust="0"/>
    <p:restoredTop sz="92439" autoAdjust="0"/>
  </p:normalViewPr>
  <p:slideViewPr>
    <p:cSldViewPr snapToGrid="0" showGuides="1">
      <p:cViewPr varScale="1">
        <p:scale>
          <a:sx n="114" d="100"/>
          <a:sy n="114" d="100"/>
        </p:scale>
        <p:origin x="36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2571" y="5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90FD16C-8895-420F-A8EA-49A46C0B976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700728C-ECC4-4B3A-8BFF-86F26773B0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ACA9-F0E6-4B7E-B44F-E42487D7D50E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2BF263F-937E-45F8-8B87-C3897AF9CC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AC4AB41-049A-45F6-8400-96B8E558F0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719E2-4BAC-4A20-AFDE-2A2DE3B6F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970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E9904-312C-4E6F-8F31-48A38C65A6EC}" type="datetimeFigureOut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8A791-D8E8-4C23-A528-EAEB42DC40E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037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ANIM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ep 36">
            <a:extLst>
              <a:ext uri="{FF2B5EF4-FFF2-40B4-BE49-F238E27FC236}">
                <a16:creationId xmlns:a16="http://schemas.microsoft.com/office/drawing/2014/main" id="{9E0D9F4C-0FBD-4CAA-8FD5-F90302DC0F38}"/>
              </a:ext>
            </a:extLst>
          </p:cNvPr>
          <p:cNvGrpSpPr/>
          <p:nvPr userDrawn="1"/>
        </p:nvGrpSpPr>
        <p:grpSpPr>
          <a:xfrm>
            <a:off x="3040044" y="3669040"/>
            <a:ext cx="3425487" cy="404047"/>
            <a:chOff x="3040044" y="3669040"/>
            <a:chExt cx="3425487" cy="404047"/>
          </a:xfrm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2D3FEF-3856-4B1F-945F-6B39D7DEAD77}"/>
                </a:ext>
              </a:extLst>
            </p:cNvPr>
            <p:cNvSpPr/>
            <p:nvPr/>
          </p:nvSpPr>
          <p:spPr>
            <a:xfrm>
              <a:off x="3040044" y="3669040"/>
              <a:ext cx="178256" cy="326803"/>
            </a:xfrm>
            <a:custGeom>
              <a:avLst/>
              <a:gdLst>
                <a:gd name="connsiteX0" fmla="*/ 7144 w 57150"/>
                <a:gd name="connsiteY0" fmla="*/ 74771 h 104775"/>
                <a:gd name="connsiteX1" fmla="*/ 7144 w 57150"/>
                <a:gd name="connsiteY1" fmla="*/ 7144 h 104775"/>
                <a:gd name="connsiteX2" fmla="*/ 58579 w 57150"/>
                <a:gd name="connsiteY2" fmla="*/ 7144 h 104775"/>
                <a:gd name="connsiteX3" fmla="*/ 58579 w 57150"/>
                <a:gd name="connsiteY3" fmla="*/ 17621 h 104775"/>
                <a:gd name="connsiteX4" fmla="*/ 17621 w 57150"/>
                <a:gd name="connsiteY4" fmla="*/ 17621 h 104775"/>
                <a:gd name="connsiteX5" fmla="*/ 17621 w 57150"/>
                <a:gd name="connsiteY5" fmla="*/ 46196 h 104775"/>
                <a:gd name="connsiteX6" fmla="*/ 53816 w 57150"/>
                <a:gd name="connsiteY6" fmla="*/ 46196 h 104775"/>
                <a:gd name="connsiteX7" fmla="*/ 53816 w 57150"/>
                <a:gd name="connsiteY7" fmla="*/ 55721 h 104775"/>
                <a:gd name="connsiteX8" fmla="*/ 17621 w 57150"/>
                <a:gd name="connsiteY8" fmla="*/ 55721 h 104775"/>
                <a:gd name="connsiteX9" fmla="*/ 17621 w 57150"/>
                <a:gd name="connsiteY9" fmla="*/ 75724 h 104775"/>
                <a:gd name="connsiteX10" fmla="*/ 30004 w 57150"/>
                <a:gd name="connsiteY10" fmla="*/ 90011 h 104775"/>
                <a:gd name="connsiteX11" fmla="*/ 58579 w 57150"/>
                <a:gd name="connsiteY11" fmla="*/ 90011 h 104775"/>
                <a:gd name="connsiteX12" fmla="*/ 58579 w 57150"/>
                <a:gd name="connsiteY12" fmla="*/ 100489 h 104775"/>
                <a:gd name="connsiteX13" fmla="*/ 31909 w 57150"/>
                <a:gd name="connsiteY13" fmla="*/ 100489 h 104775"/>
                <a:gd name="connsiteX14" fmla="*/ 7144 w 57150"/>
                <a:gd name="connsiteY14" fmla="*/ 7477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150" h="104775">
                  <a:moveTo>
                    <a:pt x="7144" y="74771"/>
                  </a:moveTo>
                  <a:lnTo>
                    <a:pt x="7144" y="7144"/>
                  </a:lnTo>
                  <a:lnTo>
                    <a:pt x="58579" y="7144"/>
                  </a:lnTo>
                  <a:lnTo>
                    <a:pt x="58579" y="17621"/>
                  </a:lnTo>
                  <a:lnTo>
                    <a:pt x="17621" y="17621"/>
                  </a:lnTo>
                  <a:lnTo>
                    <a:pt x="17621" y="46196"/>
                  </a:lnTo>
                  <a:lnTo>
                    <a:pt x="53816" y="46196"/>
                  </a:lnTo>
                  <a:lnTo>
                    <a:pt x="53816" y="55721"/>
                  </a:lnTo>
                  <a:lnTo>
                    <a:pt x="17621" y="55721"/>
                  </a:lnTo>
                  <a:lnTo>
                    <a:pt x="17621" y="75724"/>
                  </a:lnTo>
                  <a:cubicBezTo>
                    <a:pt x="17621" y="85249"/>
                    <a:pt x="22384" y="90011"/>
                    <a:pt x="30004" y="90011"/>
                  </a:cubicBezTo>
                  <a:lnTo>
                    <a:pt x="58579" y="90011"/>
                  </a:lnTo>
                  <a:lnTo>
                    <a:pt x="58579" y="100489"/>
                  </a:lnTo>
                  <a:lnTo>
                    <a:pt x="31909" y="100489"/>
                  </a:lnTo>
                  <a:cubicBezTo>
                    <a:pt x="15716" y="99536"/>
                    <a:pt x="7144" y="91916"/>
                    <a:pt x="7144" y="74771"/>
                  </a:cubicBez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CB28163-E8A1-4772-BEE9-8381F032F8BD}"/>
                </a:ext>
              </a:extLst>
            </p:cNvPr>
            <p:cNvSpPr/>
            <p:nvPr/>
          </p:nvSpPr>
          <p:spPr>
            <a:xfrm>
              <a:off x="3265835" y="3743311"/>
              <a:ext cx="207965" cy="237675"/>
            </a:xfrm>
            <a:custGeom>
              <a:avLst/>
              <a:gdLst>
                <a:gd name="connsiteX0" fmla="*/ 7144 w 66675"/>
                <a:gd name="connsiteY0" fmla="*/ 8096 h 76200"/>
                <a:gd name="connsiteX1" fmla="*/ 17621 w 66675"/>
                <a:gd name="connsiteY1" fmla="*/ 8096 h 76200"/>
                <a:gd name="connsiteX2" fmla="*/ 17621 w 66675"/>
                <a:gd name="connsiteY2" fmla="*/ 20479 h 76200"/>
                <a:gd name="connsiteX3" fmla="*/ 22384 w 66675"/>
                <a:gd name="connsiteY3" fmla="*/ 15716 h 76200"/>
                <a:gd name="connsiteX4" fmla="*/ 41434 w 66675"/>
                <a:gd name="connsiteY4" fmla="*/ 7144 h 76200"/>
                <a:gd name="connsiteX5" fmla="*/ 59531 w 66675"/>
                <a:gd name="connsiteY5" fmla="*/ 30004 h 76200"/>
                <a:gd name="connsiteX6" fmla="*/ 59531 w 66675"/>
                <a:gd name="connsiteY6" fmla="*/ 75724 h 76200"/>
                <a:gd name="connsiteX7" fmla="*/ 49054 w 66675"/>
                <a:gd name="connsiteY7" fmla="*/ 75724 h 76200"/>
                <a:gd name="connsiteX8" fmla="*/ 49054 w 66675"/>
                <a:gd name="connsiteY8" fmla="*/ 30004 h 76200"/>
                <a:gd name="connsiteX9" fmla="*/ 38576 w 66675"/>
                <a:gd name="connsiteY9" fmla="*/ 16669 h 76200"/>
                <a:gd name="connsiteX10" fmla="*/ 21431 w 66675"/>
                <a:gd name="connsiteY10" fmla="*/ 27146 h 76200"/>
                <a:gd name="connsiteX11" fmla="*/ 17621 w 66675"/>
                <a:gd name="connsiteY11" fmla="*/ 31909 h 76200"/>
                <a:gd name="connsiteX12" fmla="*/ 17621 w 66675"/>
                <a:gd name="connsiteY12" fmla="*/ 76676 h 76200"/>
                <a:gd name="connsiteX13" fmla="*/ 7144 w 66675"/>
                <a:gd name="connsiteY13" fmla="*/ 76676 h 76200"/>
                <a:gd name="connsiteX14" fmla="*/ 7144 w 66675"/>
                <a:gd name="connsiteY14" fmla="*/ 809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675" h="76200">
                  <a:moveTo>
                    <a:pt x="7144" y="8096"/>
                  </a:moveTo>
                  <a:lnTo>
                    <a:pt x="17621" y="8096"/>
                  </a:lnTo>
                  <a:lnTo>
                    <a:pt x="17621" y="20479"/>
                  </a:lnTo>
                  <a:lnTo>
                    <a:pt x="22384" y="15716"/>
                  </a:lnTo>
                  <a:cubicBezTo>
                    <a:pt x="27146" y="10954"/>
                    <a:pt x="32861" y="7144"/>
                    <a:pt x="41434" y="7144"/>
                  </a:cubicBezTo>
                  <a:cubicBezTo>
                    <a:pt x="51911" y="7144"/>
                    <a:pt x="59531" y="12859"/>
                    <a:pt x="59531" y="30004"/>
                  </a:cubicBezTo>
                  <a:lnTo>
                    <a:pt x="59531" y="75724"/>
                  </a:lnTo>
                  <a:lnTo>
                    <a:pt x="49054" y="75724"/>
                  </a:lnTo>
                  <a:lnTo>
                    <a:pt x="49054" y="30004"/>
                  </a:lnTo>
                  <a:cubicBezTo>
                    <a:pt x="49054" y="19526"/>
                    <a:pt x="44291" y="16669"/>
                    <a:pt x="38576" y="16669"/>
                  </a:cubicBezTo>
                  <a:cubicBezTo>
                    <a:pt x="31909" y="16669"/>
                    <a:pt x="25241" y="23336"/>
                    <a:pt x="21431" y="27146"/>
                  </a:cubicBezTo>
                  <a:lnTo>
                    <a:pt x="17621" y="31909"/>
                  </a:lnTo>
                  <a:lnTo>
                    <a:pt x="17621" y="76676"/>
                  </a:lnTo>
                  <a:lnTo>
                    <a:pt x="7144" y="76676"/>
                  </a:lnTo>
                  <a:lnTo>
                    <a:pt x="7144" y="8096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1FF272E2-5F99-47AE-BE58-FF706628509D}"/>
                </a:ext>
              </a:extLst>
            </p:cNvPr>
            <p:cNvSpPr/>
            <p:nvPr/>
          </p:nvSpPr>
          <p:spPr>
            <a:xfrm>
              <a:off x="3491626" y="3746284"/>
              <a:ext cx="207965" cy="237675"/>
            </a:xfrm>
            <a:custGeom>
              <a:avLst/>
              <a:gdLst>
                <a:gd name="connsiteX0" fmla="*/ 7144 w 66675"/>
                <a:gd name="connsiteY0" fmla="*/ 52864 h 76200"/>
                <a:gd name="connsiteX1" fmla="*/ 7144 w 66675"/>
                <a:gd name="connsiteY1" fmla="*/ 42386 h 76200"/>
                <a:gd name="connsiteX2" fmla="*/ 43339 w 66675"/>
                <a:gd name="connsiteY2" fmla="*/ 7144 h 76200"/>
                <a:gd name="connsiteX3" fmla="*/ 61436 w 66675"/>
                <a:gd name="connsiteY3" fmla="*/ 7144 h 76200"/>
                <a:gd name="connsiteX4" fmla="*/ 61436 w 66675"/>
                <a:gd name="connsiteY4" fmla="*/ 74771 h 76200"/>
                <a:gd name="connsiteX5" fmla="*/ 50959 w 66675"/>
                <a:gd name="connsiteY5" fmla="*/ 74771 h 76200"/>
                <a:gd name="connsiteX6" fmla="*/ 50959 w 66675"/>
                <a:gd name="connsiteY6" fmla="*/ 62389 h 76200"/>
                <a:gd name="connsiteX7" fmla="*/ 46196 w 66675"/>
                <a:gd name="connsiteY7" fmla="*/ 67151 h 76200"/>
                <a:gd name="connsiteX8" fmla="*/ 27146 w 66675"/>
                <a:gd name="connsiteY8" fmla="*/ 75724 h 76200"/>
                <a:gd name="connsiteX9" fmla="*/ 7144 w 66675"/>
                <a:gd name="connsiteY9" fmla="*/ 52864 h 76200"/>
                <a:gd name="connsiteX10" fmla="*/ 46196 w 66675"/>
                <a:gd name="connsiteY10" fmla="*/ 55721 h 76200"/>
                <a:gd name="connsiteX11" fmla="*/ 50006 w 66675"/>
                <a:gd name="connsiteY11" fmla="*/ 51911 h 76200"/>
                <a:gd name="connsiteX12" fmla="*/ 50006 w 66675"/>
                <a:gd name="connsiteY12" fmla="*/ 16669 h 76200"/>
                <a:gd name="connsiteX13" fmla="*/ 42386 w 66675"/>
                <a:gd name="connsiteY13" fmla="*/ 16669 h 76200"/>
                <a:gd name="connsiteX14" fmla="*/ 17621 w 66675"/>
                <a:gd name="connsiteY14" fmla="*/ 41434 h 76200"/>
                <a:gd name="connsiteX15" fmla="*/ 17621 w 66675"/>
                <a:gd name="connsiteY15" fmla="*/ 51911 h 76200"/>
                <a:gd name="connsiteX16" fmla="*/ 28099 w 66675"/>
                <a:gd name="connsiteY16" fmla="*/ 65246 h 76200"/>
                <a:gd name="connsiteX17" fmla="*/ 46196 w 66675"/>
                <a:gd name="connsiteY17" fmla="*/ 5572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6675" h="76200">
                  <a:moveTo>
                    <a:pt x="7144" y="52864"/>
                  </a:moveTo>
                  <a:lnTo>
                    <a:pt x="7144" y="42386"/>
                  </a:lnTo>
                  <a:cubicBezTo>
                    <a:pt x="7144" y="21431"/>
                    <a:pt x="24289" y="7144"/>
                    <a:pt x="43339" y="7144"/>
                  </a:cubicBezTo>
                  <a:lnTo>
                    <a:pt x="61436" y="7144"/>
                  </a:lnTo>
                  <a:lnTo>
                    <a:pt x="61436" y="74771"/>
                  </a:lnTo>
                  <a:lnTo>
                    <a:pt x="50959" y="74771"/>
                  </a:lnTo>
                  <a:lnTo>
                    <a:pt x="50959" y="62389"/>
                  </a:lnTo>
                  <a:lnTo>
                    <a:pt x="46196" y="67151"/>
                  </a:lnTo>
                  <a:cubicBezTo>
                    <a:pt x="41434" y="71914"/>
                    <a:pt x="35719" y="75724"/>
                    <a:pt x="27146" y="75724"/>
                  </a:cubicBezTo>
                  <a:cubicBezTo>
                    <a:pt x="15716" y="75724"/>
                    <a:pt x="7144" y="69056"/>
                    <a:pt x="7144" y="52864"/>
                  </a:cubicBezTo>
                  <a:close/>
                  <a:moveTo>
                    <a:pt x="46196" y="55721"/>
                  </a:moveTo>
                  <a:lnTo>
                    <a:pt x="50006" y="51911"/>
                  </a:lnTo>
                  <a:lnTo>
                    <a:pt x="50006" y="16669"/>
                  </a:lnTo>
                  <a:lnTo>
                    <a:pt x="42386" y="16669"/>
                  </a:lnTo>
                  <a:cubicBezTo>
                    <a:pt x="28099" y="16669"/>
                    <a:pt x="17621" y="26194"/>
                    <a:pt x="17621" y="41434"/>
                  </a:cubicBezTo>
                  <a:lnTo>
                    <a:pt x="17621" y="51911"/>
                  </a:lnTo>
                  <a:cubicBezTo>
                    <a:pt x="17621" y="62389"/>
                    <a:pt x="22384" y="65246"/>
                    <a:pt x="28099" y="65246"/>
                  </a:cubicBezTo>
                  <a:cubicBezTo>
                    <a:pt x="34766" y="66199"/>
                    <a:pt x="42386" y="59531"/>
                    <a:pt x="46196" y="55721"/>
                  </a:cubicBez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BDD8B34-FEFC-4F24-8EB2-7C994B4D5762}"/>
                </a:ext>
              </a:extLst>
            </p:cNvPr>
            <p:cNvSpPr/>
            <p:nvPr/>
          </p:nvSpPr>
          <p:spPr>
            <a:xfrm>
              <a:off x="3735242" y="3669040"/>
              <a:ext cx="207965" cy="326803"/>
            </a:xfrm>
            <a:custGeom>
              <a:avLst/>
              <a:gdLst>
                <a:gd name="connsiteX0" fmla="*/ 7144 w 66675"/>
                <a:gd name="connsiteY0" fmla="*/ 7144 h 104775"/>
                <a:gd name="connsiteX1" fmla="*/ 17621 w 66675"/>
                <a:gd name="connsiteY1" fmla="*/ 7144 h 104775"/>
                <a:gd name="connsiteX2" fmla="*/ 17621 w 66675"/>
                <a:gd name="connsiteY2" fmla="*/ 44291 h 104775"/>
                <a:gd name="connsiteX3" fmla="*/ 22384 w 66675"/>
                <a:gd name="connsiteY3" fmla="*/ 39529 h 104775"/>
                <a:gd name="connsiteX4" fmla="*/ 41434 w 66675"/>
                <a:gd name="connsiteY4" fmla="*/ 30956 h 104775"/>
                <a:gd name="connsiteX5" fmla="*/ 60484 w 66675"/>
                <a:gd name="connsiteY5" fmla="*/ 53816 h 104775"/>
                <a:gd name="connsiteX6" fmla="*/ 60484 w 66675"/>
                <a:gd name="connsiteY6" fmla="*/ 65246 h 104775"/>
                <a:gd name="connsiteX7" fmla="*/ 24289 w 66675"/>
                <a:gd name="connsiteY7" fmla="*/ 100489 h 104775"/>
                <a:gd name="connsiteX8" fmla="*/ 7144 w 66675"/>
                <a:gd name="connsiteY8" fmla="*/ 100489 h 104775"/>
                <a:gd name="connsiteX9" fmla="*/ 7144 w 66675"/>
                <a:gd name="connsiteY9" fmla="*/ 7144 h 104775"/>
                <a:gd name="connsiteX10" fmla="*/ 25241 w 66675"/>
                <a:gd name="connsiteY10" fmla="*/ 90011 h 104775"/>
                <a:gd name="connsiteX11" fmla="*/ 50006 w 66675"/>
                <a:gd name="connsiteY11" fmla="*/ 64294 h 104775"/>
                <a:gd name="connsiteX12" fmla="*/ 50006 w 66675"/>
                <a:gd name="connsiteY12" fmla="*/ 53816 h 104775"/>
                <a:gd name="connsiteX13" fmla="*/ 39529 w 66675"/>
                <a:gd name="connsiteY13" fmla="*/ 40481 h 104775"/>
                <a:gd name="connsiteX14" fmla="*/ 21431 w 66675"/>
                <a:gd name="connsiteY14" fmla="*/ 50959 h 104775"/>
                <a:gd name="connsiteX15" fmla="*/ 17621 w 66675"/>
                <a:gd name="connsiteY15" fmla="*/ 55721 h 104775"/>
                <a:gd name="connsiteX16" fmla="*/ 17621 w 66675"/>
                <a:gd name="connsiteY16" fmla="*/ 90964 h 104775"/>
                <a:gd name="connsiteX17" fmla="*/ 25241 w 66675"/>
                <a:gd name="connsiteY17" fmla="*/ 9096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6675" h="104775">
                  <a:moveTo>
                    <a:pt x="7144" y="7144"/>
                  </a:moveTo>
                  <a:lnTo>
                    <a:pt x="17621" y="7144"/>
                  </a:lnTo>
                  <a:lnTo>
                    <a:pt x="17621" y="44291"/>
                  </a:lnTo>
                  <a:lnTo>
                    <a:pt x="22384" y="39529"/>
                  </a:lnTo>
                  <a:cubicBezTo>
                    <a:pt x="27146" y="34766"/>
                    <a:pt x="32861" y="30956"/>
                    <a:pt x="41434" y="30956"/>
                  </a:cubicBezTo>
                  <a:cubicBezTo>
                    <a:pt x="51911" y="30956"/>
                    <a:pt x="60484" y="37624"/>
                    <a:pt x="60484" y="53816"/>
                  </a:cubicBezTo>
                  <a:lnTo>
                    <a:pt x="60484" y="65246"/>
                  </a:lnTo>
                  <a:cubicBezTo>
                    <a:pt x="60484" y="86201"/>
                    <a:pt x="43339" y="100489"/>
                    <a:pt x="24289" y="100489"/>
                  </a:cubicBezTo>
                  <a:lnTo>
                    <a:pt x="7144" y="100489"/>
                  </a:lnTo>
                  <a:lnTo>
                    <a:pt x="7144" y="7144"/>
                  </a:lnTo>
                  <a:close/>
                  <a:moveTo>
                    <a:pt x="25241" y="90011"/>
                  </a:moveTo>
                  <a:cubicBezTo>
                    <a:pt x="39529" y="90011"/>
                    <a:pt x="50006" y="80486"/>
                    <a:pt x="50006" y="64294"/>
                  </a:cubicBezTo>
                  <a:lnTo>
                    <a:pt x="50006" y="53816"/>
                  </a:lnTo>
                  <a:cubicBezTo>
                    <a:pt x="50006" y="43339"/>
                    <a:pt x="45244" y="40481"/>
                    <a:pt x="39529" y="40481"/>
                  </a:cubicBezTo>
                  <a:cubicBezTo>
                    <a:pt x="32861" y="40481"/>
                    <a:pt x="25241" y="47149"/>
                    <a:pt x="21431" y="50959"/>
                  </a:cubicBezTo>
                  <a:lnTo>
                    <a:pt x="17621" y="55721"/>
                  </a:lnTo>
                  <a:lnTo>
                    <a:pt x="17621" y="90964"/>
                  </a:lnTo>
                  <a:lnTo>
                    <a:pt x="25241" y="90964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37B7B62-0CF4-4E57-B68F-0A998A3F317E}"/>
                </a:ext>
              </a:extLst>
            </p:cNvPr>
            <p:cNvSpPr/>
            <p:nvPr/>
          </p:nvSpPr>
          <p:spPr>
            <a:xfrm>
              <a:off x="3928354" y="3669040"/>
              <a:ext cx="89128" cy="326803"/>
            </a:xfrm>
            <a:custGeom>
              <a:avLst/>
              <a:gdLst>
                <a:gd name="connsiteX0" fmla="*/ 18574 w 28575"/>
                <a:gd name="connsiteY0" fmla="*/ 16669 h 104775"/>
                <a:gd name="connsiteX1" fmla="*/ 7144 w 28575"/>
                <a:gd name="connsiteY1" fmla="*/ 16669 h 104775"/>
                <a:gd name="connsiteX2" fmla="*/ 7144 w 28575"/>
                <a:gd name="connsiteY2" fmla="*/ 7144 h 104775"/>
                <a:gd name="connsiteX3" fmla="*/ 29051 w 28575"/>
                <a:gd name="connsiteY3" fmla="*/ 7144 h 104775"/>
                <a:gd name="connsiteX4" fmla="*/ 29051 w 28575"/>
                <a:gd name="connsiteY4" fmla="*/ 100489 h 104775"/>
                <a:gd name="connsiteX5" fmla="*/ 18574 w 28575"/>
                <a:gd name="connsiteY5" fmla="*/ 100489 h 104775"/>
                <a:gd name="connsiteX6" fmla="*/ 18574 w 28575"/>
                <a:gd name="connsiteY6" fmla="*/ 166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8574" y="16669"/>
                  </a:moveTo>
                  <a:lnTo>
                    <a:pt x="7144" y="16669"/>
                  </a:lnTo>
                  <a:lnTo>
                    <a:pt x="7144" y="7144"/>
                  </a:lnTo>
                  <a:lnTo>
                    <a:pt x="29051" y="7144"/>
                  </a:lnTo>
                  <a:lnTo>
                    <a:pt x="29051" y="100489"/>
                  </a:lnTo>
                  <a:lnTo>
                    <a:pt x="18574" y="100489"/>
                  </a:lnTo>
                  <a:lnTo>
                    <a:pt x="18574" y="16669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686AB56A-E609-4567-B2BF-BE74AC20E6CE}"/>
                </a:ext>
              </a:extLst>
            </p:cNvPr>
            <p:cNvSpPr/>
            <p:nvPr/>
          </p:nvSpPr>
          <p:spPr>
            <a:xfrm>
              <a:off x="4044219" y="3669040"/>
              <a:ext cx="89128" cy="326803"/>
            </a:xfrm>
            <a:custGeom>
              <a:avLst/>
              <a:gdLst>
                <a:gd name="connsiteX0" fmla="*/ 18574 w 28575"/>
                <a:gd name="connsiteY0" fmla="*/ 41434 h 104775"/>
                <a:gd name="connsiteX1" fmla="*/ 7144 w 28575"/>
                <a:gd name="connsiteY1" fmla="*/ 41434 h 104775"/>
                <a:gd name="connsiteX2" fmla="*/ 7144 w 28575"/>
                <a:gd name="connsiteY2" fmla="*/ 31909 h 104775"/>
                <a:gd name="connsiteX3" fmla="*/ 29051 w 28575"/>
                <a:gd name="connsiteY3" fmla="*/ 31909 h 104775"/>
                <a:gd name="connsiteX4" fmla="*/ 29051 w 28575"/>
                <a:gd name="connsiteY4" fmla="*/ 99536 h 104775"/>
                <a:gd name="connsiteX5" fmla="*/ 18574 w 28575"/>
                <a:gd name="connsiteY5" fmla="*/ 99536 h 104775"/>
                <a:gd name="connsiteX6" fmla="*/ 18574 w 28575"/>
                <a:gd name="connsiteY6" fmla="*/ 41434 h 104775"/>
                <a:gd name="connsiteX7" fmla="*/ 18574 w 28575"/>
                <a:gd name="connsiteY7" fmla="*/ 7144 h 104775"/>
                <a:gd name="connsiteX8" fmla="*/ 29051 w 28575"/>
                <a:gd name="connsiteY8" fmla="*/ 7144 h 104775"/>
                <a:gd name="connsiteX9" fmla="*/ 29051 w 28575"/>
                <a:gd name="connsiteY9" fmla="*/ 18574 h 104775"/>
                <a:gd name="connsiteX10" fmla="*/ 18574 w 28575"/>
                <a:gd name="connsiteY10" fmla="*/ 18574 h 104775"/>
                <a:gd name="connsiteX11" fmla="*/ 18574 w 28575"/>
                <a:gd name="connsiteY11" fmla="*/ 714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" h="104775">
                  <a:moveTo>
                    <a:pt x="18574" y="41434"/>
                  </a:moveTo>
                  <a:lnTo>
                    <a:pt x="7144" y="41434"/>
                  </a:lnTo>
                  <a:lnTo>
                    <a:pt x="7144" y="31909"/>
                  </a:lnTo>
                  <a:lnTo>
                    <a:pt x="29051" y="31909"/>
                  </a:lnTo>
                  <a:lnTo>
                    <a:pt x="29051" y="99536"/>
                  </a:lnTo>
                  <a:lnTo>
                    <a:pt x="18574" y="99536"/>
                  </a:lnTo>
                  <a:lnTo>
                    <a:pt x="18574" y="41434"/>
                  </a:lnTo>
                  <a:close/>
                  <a:moveTo>
                    <a:pt x="18574" y="7144"/>
                  </a:moveTo>
                  <a:lnTo>
                    <a:pt x="29051" y="7144"/>
                  </a:lnTo>
                  <a:lnTo>
                    <a:pt x="29051" y="18574"/>
                  </a:lnTo>
                  <a:lnTo>
                    <a:pt x="18574" y="18574"/>
                  </a:lnTo>
                  <a:lnTo>
                    <a:pt x="18574" y="7144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E4DD907D-A01D-491F-BEF4-30759C87ED9E}"/>
                </a:ext>
              </a:extLst>
            </p:cNvPr>
            <p:cNvSpPr/>
            <p:nvPr/>
          </p:nvSpPr>
          <p:spPr>
            <a:xfrm>
              <a:off x="4186824" y="3743311"/>
              <a:ext cx="207965" cy="237675"/>
            </a:xfrm>
            <a:custGeom>
              <a:avLst/>
              <a:gdLst>
                <a:gd name="connsiteX0" fmla="*/ 7144 w 66675"/>
                <a:gd name="connsiteY0" fmla="*/ 8096 h 76200"/>
                <a:gd name="connsiteX1" fmla="*/ 17621 w 66675"/>
                <a:gd name="connsiteY1" fmla="*/ 8096 h 76200"/>
                <a:gd name="connsiteX2" fmla="*/ 17621 w 66675"/>
                <a:gd name="connsiteY2" fmla="*/ 20479 h 76200"/>
                <a:gd name="connsiteX3" fmla="*/ 22384 w 66675"/>
                <a:gd name="connsiteY3" fmla="*/ 15716 h 76200"/>
                <a:gd name="connsiteX4" fmla="*/ 41434 w 66675"/>
                <a:gd name="connsiteY4" fmla="*/ 7144 h 76200"/>
                <a:gd name="connsiteX5" fmla="*/ 59531 w 66675"/>
                <a:gd name="connsiteY5" fmla="*/ 30004 h 76200"/>
                <a:gd name="connsiteX6" fmla="*/ 59531 w 66675"/>
                <a:gd name="connsiteY6" fmla="*/ 75724 h 76200"/>
                <a:gd name="connsiteX7" fmla="*/ 49054 w 66675"/>
                <a:gd name="connsiteY7" fmla="*/ 75724 h 76200"/>
                <a:gd name="connsiteX8" fmla="*/ 49054 w 66675"/>
                <a:gd name="connsiteY8" fmla="*/ 30004 h 76200"/>
                <a:gd name="connsiteX9" fmla="*/ 38576 w 66675"/>
                <a:gd name="connsiteY9" fmla="*/ 16669 h 76200"/>
                <a:gd name="connsiteX10" fmla="*/ 21431 w 66675"/>
                <a:gd name="connsiteY10" fmla="*/ 27146 h 76200"/>
                <a:gd name="connsiteX11" fmla="*/ 17621 w 66675"/>
                <a:gd name="connsiteY11" fmla="*/ 31909 h 76200"/>
                <a:gd name="connsiteX12" fmla="*/ 17621 w 66675"/>
                <a:gd name="connsiteY12" fmla="*/ 76676 h 76200"/>
                <a:gd name="connsiteX13" fmla="*/ 7144 w 66675"/>
                <a:gd name="connsiteY13" fmla="*/ 76676 h 76200"/>
                <a:gd name="connsiteX14" fmla="*/ 7144 w 66675"/>
                <a:gd name="connsiteY14" fmla="*/ 809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6675" h="76200">
                  <a:moveTo>
                    <a:pt x="7144" y="8096"/>
                  </a:moveTo>
                  <a:lnTo>
                    <a:pt x="17621" y="8096"/>
                  </a:lnTo>
                  <a:lnTo>
                    <a:pt x="17621" y="20479"/>
                  </a:lnTo>
                  <a:lnTo>
                    <a:pt x="22384" y="15716"/>
                  </a:lnTo>
                  <a:cubicBezTo>
                    <a:pt x="27146" y="10954"/>
                    <a:pt x="32861" y="7144"/>
                    <a:pt x="41434" y="7144"/>
                  </a:cubicBezTo>
                  <a:cubicBezTo>
                    <a:pt x="51911" y="7144"/>
                    <a:pt x="59531" y="12859"/>
                    <a:pt x="59531" y="30004"/>
                  </a:cubicBezTo>
                  <a:lnTo>
                    <a:pt x="59531" y="75724"/>
                  </a:lnTo>
                  <a:lnTo>
                    <a:pt x="49054" y="75724"/>
                  </a:lnTo>
                  <a:lnTo>
                    <a:pt x="49054" y="30004"/>
                  </a:lnTo>
                  <a:cubicBezTo>
                    <a:pt x="49054" y="19526"/>
                    <a:pt x="44291" y="16669"/>
                    <a:pt x="38576" y="16669"/>
                  </a:cubicBezTo>
                  <a:cubicBezTo>
                    <a:pt x="31909" y="16669"/>
                    <a:pt x="25241" y="23336"/>
                    <a:pt x="21431" y="27146"/>
                  </a:cubicBezTo>
                  <a:lnTo>
                    <a:pt x="17621" y="31909"/>
                  </a:lnTo>
                  <a:lnTo>
                    <a:pt x="17621" y="76676"/>
                  </a:lnTo>
                  <a:lnTo>
                    <a:pt x="7144" y="76676"/>
                  </a:lnTo>
                  <a:lnTo>
                    <a:pt x="7144" y="8096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EFB1904B-B119-46CA-B1E5-F204ED1BBF3B}"/>
                </a:ext>
              </a:extLst>
            </p:cNvPr>
            <p:cNvSpPr/>
            <p:nvPr/>
          </p:nvSpPr>
          <p:spPr>
            <a:xfrm>
              <a:off x="4412615" y="3746284"/>
              <a:ext cx="207965" cy="326803"/>
            </a:xfrm>
            <a:custGeom>
              <a:avLst/>
              <a:gdLst>
                <a:gd name="connsiteX0" fmla="*/ 12859 w 66675"/>
                <a:gd name="connsiteY0" fmla="*/ 89059 h 104775"/>
                <a:gd name="connsiteX1" fmla="*/ 24289 w 66675"/>
                <a:gd name="connsiteY1" fmla="*/ 89059 h 104775"/>
                <a:gd name="connsiteX2" fmla="*/ 50006 w 66675"/>
                <a:gd name="connsiteY2" fmla="*/ 68104 h 104775"/>
                <a:gd name="connsiteX3" fmla="*/ 50006 w 66675"/>
                <a:gd name="connsiteY3" fmla="*/ 65246 h 104775"/>
                <a:gd name="connsiteX4" fmla="*/ 49054 w 66675"/>
                <a:gd name="connsiteY4" fmla="*/ 65246 h 104775"/>
                <a:gd name="connsiteX5" fmla="*/ 28099 w 66675"/>
                <a:gd name="connsiteY5" fmla="*/ 71914 h 104775"/>
                <a:gd name="connsiteX6" fmla="*/ 7144 w 66675"/>
                <a:gd name="connsiteY6" fmla="*/ 47149 h 104775"/>
                <a:gd name="connsiteX7" fmla="*/ 7144 w 66675"/>
                <a:gd name="connsiteY7" fmla="*/ 42386 h 104775"/>
                <a:gd name="connsiteX8" fmla="*/ 40481 w 66675"/>
                <a:gd name="connsiteY8" fmla="*/ 7144 h 104775"/>
                <a:gd name="connsiteX9" fmla="*/ 60484 w 66675"/>
                <a:gd name="connsiteY9" fmla="*/ 7144 h 104775"/>
                <a:gd name="connsiteX10" fmla="*/ 60484 w 66675"/>
                <a:gd name="connsiteY10" fmla="*/ 66199 h 104775"/>
                <a:gd name="connsiteX11" fmla="*/ 24289 w 66675"/>
                <a:gd name="connsiteY11" fmla="*/ 98584 h 104775"/>
                <a:gd name="connsiteX12" fmla="*/ 12859 w 66675"/>
                <a:gd name="connsiteY12" fmla="*/ 98584 h 104775"/>
                <a:gd name="connsiteX13" fmla="*/ 12859 w 66675"/>
                <a:gd name="connsiteY13" fmla="*/ 89059 h 104775"/>
                <a:gd name="connsiteX14" fmla="*/ 49054 w 66675"/>
                <a:gd name="connsiteY14" fmla="*/ 56674 h 104775"/>
                <a:gd name="connsiteX15" fmla="*/ 50959 w 66675"/>
                <a:gd name="connsiteY15" fmla="*/ 55721 h 104775"/>
                <a:gd name="connsiteX16" fmla="*/ 50959 w 66675"/>
                <a:gd name="connsiteY16" fmla="*/ 16669 h 104775"/>
                <a:gd name="connsiteX17" fmla="*/ 41434 w 66675"/>
                <a:gd name="connsiteY17" fmla="*/ 16669 h 104775"/>
                <a:gd name="connsiteX18" fmla="*/ 18574 w 66675"/>
                <a:gd name="connsiteY18" fmla="*/ 41434 h 104775"/>
                <a:gd name="connsiteX19" fmla="*/ 18574 w 66675"/>
                <a:gd name="connsiteY19" fmla="*/ 46196 h 104775"/>
                <a:gd name="connsiteX20" fmla="*/ 30956 w 66675"/>
                <a:gd name="connsiteY20" fmla="*/ 61436 h 104775"/>
                <a:gd name="connsiteX21" fmla="*/ 49054 w 66675"/>
                <a:gd name="connsiteY21" fmla="*/ 5667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6675" h="104775">
                  <a:moveTo>
                    <a:pt x="12859" y="89059"/>
                  </a:moveTo>
                  <a:lnTo>
                    <a:pt x="24289" y="89059"/>
                  </a:lnTo>
                  <a:cubicBezTo>
                    <a:pt x="42386" y="89059"/>
                    <a:pt x="50006" y="83344"/>
                    <a:pt x="50006" y="68104"/>
                  </a:cubicBezTo>
                  <a:lnTo>
                    <a:pt x="50006" y="65246"/>
                  </a:lnTo>
                  <a:lnTo>
                    <a:pt x="49054" y="65246"/>
                  </a:lnTo>
                  <a:cubicBezTo>
                    <a:pt x="43339" y="68104"/>
                    <a:pt x="37624" y="71914"/>
                    <a:pt x="28099" y="71914"/>
                  </a:cubicBezTo>
                  <a:cubicBezTo>
                    <a:pt x="16669" y="71914"/>
                    <a:pt x="7144" y="64294"/>
                    <a:pt x="7144" y="47149"/>
                  </a:cubicBezTo>
                  <a:lnTo>
                    <a:pt x="7144" y="42386"/>
                  </a:lnTo>
                  <a:cubicBezTo>
                    <a:pt x="7144" y="20479"/>
                    <a:pt x="22384" y="7144"/>
                    <a:pt x="40481" y="7144"/>
                  </a:cubicBezTo>
                  <a:lnTo>
                    <a:pt x="60484" y="7144"/>
                  </a:lnTo>
                  <a:lnTo>
                    <a:pt x="60484" y="66199"/>
                  </a:lnTo>
                  <a:cubicBezTo>
                    <a:pt x="60484" y="89059"/>
                    <a:pt x="47149" y="98584"/>
                    <a:pt x="24289" y="98584"/>
                  </a:cubicBezTo>
                  <a:lnTo>
                    <a:pt x="12859" y="98584"/>
                  </a:lnTo>
                  <a:lnTo>
                    <a:pt x="12859" y="89059"/>
                  </a:lnTo>
                  <a:close/>
                  <a:moveTo>
                    <a:pt x="49054" y="56674"/>
                  </a:moveTo>
                  <a:lnTo>
                    <a:pt x="50959" y="55721"/>
                  </a:lnTo>
                  <a:lnTo>
                    <a:pt x="50959" y="16669"/>
                  </a:lnTo>
                  <a:lnTo>
                    <a:pt x="41434" y="16669"/>
                  </a:lnTo>
                  <a:cubicBezTo>
                    <a:pt x="27146" y="16669"/>
                    <a:pt x="18574" y="26194"/>
                    <a:pt x="18574" y="41434"/>
                  </a:cubicBezTo>
                  <a:lnTo>
                    <a:pt x="18574" y="46196"/>
                  </a:lnTo>
                  <a:cubicBezTo>
                    <a:pt x="18574" y="56674"/>
                    <a:pt x="23336" y="61436"/>
                    <a:pt x="30956" y="61436"/>
                  </a:cubicBezTo>
                  <a:cubicBezTo>
                    <a:pt x="37624" y="61436"/>
                    <a:pt x="43339" y="59531"/>
                    <a:pt x="49054" y="56674"/>
                  </a:cubicBez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A0724FE7-91A9-4148-890A-79B7E1B600F9}"/>
                </a:ext>
              </a:extLst>
            </p:cNvPr>
            <p:cNvSpPr/>
            <p:nvPr/>
          </p:nvSpPr>
          <p:spPr>
            <a:xfrm>
              <a:off x="4763185" y="3669040"/>
              <a:ext cx="237675" cy="326803"/>
            </a:xfrm>
            <a:custGeom>
              <a:avLst/>
              <a:gdLst>
                <a:gd name="connsiteX0" fmla="*/ 7144 w 76200"/>
                <a:gd name="connsiteY0" fmla="*/ 7144 h 104775"/>
                <a:gd name="connsiteX1" fmla="*/ 34766 w 76200"/>
                <a:gd name="connsiteY1" fmla="*/ 7144 h 104775"/>
                <a:gd name="connsiteX2" fmla="*/ 75724 w 76200"/>
                <a:gd name="connsiteY2" fmla="*/ 45244 h 104775"/>
                <a:gd name="connsiteX3" fmla="*/ 75724 w 76200"/>
                <a:gd name="connsiteY3" fmla="*/ 58579 h 104775"/>
                <a:gd name="connsiteX4" fmla="*/ 36671 w 76200"/>
                <a:gd name="connsiteY4" fmla="*/ 99536 h 104775"/>
                <a:gd name="connsiteX5" fmla="*/ 7144 w 76200"/>
                <a:gd name="connsiteY5" fmla="*/ 99536 h 104775"/>
                <a:gd name="connsiteX6" fmla="*/ 7144 w 76200"/>
                <a:gd name="connsiteY6" fmla="*/ 7144 h 104775"/>
                <a:gd name="connsiteX7" fmla="*/ 35719 w 76200"/>
                <a:gd name="connsiteY7" fmla="*/ 90011 h 104775"/>
                <a:gd name="connsiteX8" fmla="*/ 63341 w 76200"/>
                <a:gd name="connsiteY8" fmla="*/ 59531 h 104775"/>
                <a:gd name="connsiteX9" fmla="*/ 63341 w 76200"/>
                <a:gd name="connsiteY9" fmla="*/ 46196 h 104775"/>
                <a:gd name="connsiteX10" fmla="*/ 33814 w 76200"/>
                <a:gd name="connsiteY10" fmla="*/ 17621 h 104775"/>
                <a:gd name="connsiteX11" fmla="*/ 17621 w 76200"/>
                <a:gd name="connsiteY11" fmla="*/ 17621 h 104775"/>
                <a:gd name="connsiteX12" fmla="*/ 17621 w 76200"/>
                <a:gd name="connsiteY12" fmla="*/ 90011 h 104775"/>
                <a:gd name="connsiteX13" fmla="*/ 35719 w 76200"/>
                <a:gd name="connsiteY13" fmla="*/ 9001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104775">
                  <a:moveTo>
                    <a:pt x="7144" y="7144"/>
                  </a:moveTo>
                  <a:lnTo>
                    <a:pt x="34766" y="7144"/>
                  </a:lnTo>
                  <a:cubicBezTo>
                    <a:pt x="62389" y="7144"/>
                    <a:pt x="75724" y="20479"/>
                    <a:pt x="75724" y="45244"/>
                  </a:cubicBezTo>
                  <a:lnTo>
                    <a:pt x="75724" y="58579"/>
                  </a:lnTo>
                  <a:cubicBezTo>
                    <a:pt x="75724" y="82391"/>
                    <a:pt x="64294" y="99536"/>
                    <a:pt x="36671" y="99536"/>
                  </a:cubicBezTo>
                  <a:lnTo>
                    <a:pt x="7144" y="99536"/>
                  </a:lnTo>
                  <a:lnTo>
                    <a:pt x="7144" y="7144"/>
                  </a:lnTo>
                  <a:close/>
                  <a:moveTo>
                    <a:pt x="35719" y="90011"/>
                  </a:moveTo>
                  <a:cubicBezTo>
                    <a:pt x="55721" y="90011"/>
                    <a:pt x="63341" y="79534"/>
                    <a:pt x="63341" y="59531"/>
                  </a:cubicBezTo>
                  <a:lnTo>
                    <a:pt x="63341" y="46196"/>
                  </a:lnTo>
                  <a:cubicBezTo>
                    <a:pt x="63341" y="26194"/>
                    <a:pt x="52864" y="17621"/>
                    <a:pt x="33814" y="17621"/>
                  </a:cubicBezTo>
                  <a:lnTo>
                    <a:pt x="17621" y="17621"/>
                  </a:lnTo>
                  <a:lnTo>
                    <a:pt x="17621" y="90011"/>
                  </a:lnTo>
                  <a:lnTo>
                    <a:pt x="35719" y="90011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287E5A16-4AE5-4F5A-9C20-85B0F73F2A28}"/>
                </a:ext>
              </a:extLst>
            </p:cNvPr>
            <p:cNvSpPr/>
            <p:nvPr/>
          </p:nvSpPr>
          <p:spPr>
            <a:xfrm>
              <a:off x="5024627" y="3743311"/>
              <a:ext cx="178256" cy="237675"/>
            </a:xfrm>
            <a:custGeom>
              <a:avLst/>
              <a:gdLst>
                <a:gd name="connsiteX0" fmla="*/ 7144 w 57150"/>
                <a:gd name="connsiteY0" fmla="*/ 50006 h 76200"/>
                <a:gd name="connsiteX1" fmla="*/ 7144 w 57150"/>
                <a:gd name="connsiteY1" fmla="*/ 36671 h 76200"/>
                <a:gd name="connsiteX2" fmla="*/ 35719 w 57150"/>
                <a:gd name="connsiteY2" fmla="*/ 7144 h 76200"/>
                <a:gd name="connsiteX3" fmla="*/ 58579 w 57150"/>
                <a:gd name="connsiteY3" fmla="*/ 26194 h 76200"/>
                <a:gd name="connsiteX4" fmla="*/ 37624 w 57150"/>
                <a:gd name="connsiteY4" fmla="*/ 45244 h 76200"/>
                <a:gd name="connsiteX5" fmla="*/ 17621 w 57150"/>
                <a:gd name="connsiteY5" fmla="*/ 45244 h 76200"/>
                <a:gd name="connsiteX6" fmla="*/ 17621 w 57150"/>
                <a:gd name="connsiteY6" fmla="*/ 49054 h 76200"/>
                <a:gd name="connsiteX7" fmla="*/ 35719 w 57150"/>
                <a:gd name="connsiteY7" fmla="*/ 66199 h 76200"/>
                <a:gd name="connsiteX8" fmla="*/ 53816 w 57150"/>
                <a:gd name="connsiteY8" fmla="*/ 61436 h 76200"/>
                <a:gd name="connsiteX9" fmla="*/ 54769 w 57150"/>
                <a:gd name="connsiteY9" fmla="*/ 61436 h 76200"/>
                <a:gd name="connsiteX10" fmla="*/ 54769 w 57150"/>
                <a:gd name="connsiteY10" fmla="*/ 70961 h 76200"/>
                <a:gd name="connsiteX11" fmla="*/ 35719 w 57150"/>
                <a:gd name="connsiteY11" fmla="*/ 75724 h 76200"/>
                <a:gd name="connsiteX12" fmla="*/ 7144 w 57150"/>
                <a:gd name="connsiteY12" fmla="*/ 50006 h 76200"/>
                <a:gd name="connsiteX13" fmla="*/ 35719 w 57150"/>
                <a:gd name="connsiteY13" fmla="*/ 37624 h 76200"/>
                <a:gd name="connsiteX14" fmla="*/ 49054 w 57150"/>
                <a:gd name="connsiteY14" fmla="*/ 27146 h 76200"/>
                <a:gd name="connsiteX15" fmla="*/ 36671 w 57150"/>
                <a:gd name="connsiteY15" fmla="*/ 17621 h 76200"/>
                <a:gd name="connsiteX16" fmla="*/ 18574 w 57150"/>
                <a:gd name="connsiteY16" fmla="*/ 36671 h 76200"/>
                <a:gd name="connsiteX17" fmla="*/ 18574 w 57150"/>
                <a:gd name="connsiteY17" fmla="*/ 37624 h 76200"/>
                <a:gd name="connsiteX18" fmla="*/ 35719 w 57150"/>
                <a:gd name="connsiteY18" fmla="*/ 3762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76200">
                  <a:moveTo>
                    <a:pt x="7144" y="50006"/>
                  </a:moveTo>
                  <a:lnTo>
                    <a:pt x="7144" y="36671"/>
                  </a:lnTo>
                  <a:cubicBezTo>
                    <a:pt x="7144" y="18574"/>
                    <a:pt x="19526" y="7144"/>
                    <a:pt x="35719" y="7144"/>
                  </a:cubicBezTo>
                  <a:cubicBezTo>
                    <a:pt x="49054" y="7144"/>
                    <a:pt x="58579" y="12859"/>
                    <a:pt x="58579" y="26194"/>
                  </a:cubicBezTo>
                  <a:cubicBezTo>
                    <a:pt x="58579" y="38576"/>
                    <a:pt x="50959" y="45244"/>
                    <a:pt x="37624" y="45244"/>
                  </a:cubicBezTo>
                  <a:lnTo>
                    <a:pt x="17621" y="45244"/>
                  </a:lnTo>
                  <a:lnTo>
                    <a:pt x="17621" y="49054"/>
                  </a:lnTo>
                  <a:cubicBezTo>
                    <a:pt x="17621" y="61436"/>
                    <a:pt x="25241" y="66199"/>
                    <a:pt x="35719" y="66199"/>
                  </a:cubicBezTo>
                  <a:cubicBezTo>
                    <a:pt x="43339" y="66199"/>
                    <a:pt x="50959" y="63341"/>
                    <a:pt x="53816" y="61436"/>
                  </a:cubicBezTo>
                  <a:lnTo>
                    <a:pt x="54769" y="61436"/>
                  </a:lnTo>
                  <a:lnTo>
                    <a:pt x="54769" y="70961"/>
                  </a:lnTo>
                  <a:cubicBezTo>
                    <a:pt x="51911" y="71914"/>
                    <a:pt x="43339" y="75724"/>
                    <a:pt x="35719" y="75724"/>
                  </a:cubicBezTo>
                  <a:cubicBezTo>
                    <a:pt x="19526" y="76676"/>
                    <a:pt x="7144" y="69056"/>
                    <a:pt x="7144" y="50006"/>
                  </a:cubicBezTo>
                  <a:close/>
                  <a:moveTo>
                    <a:pt x="35719" y="37624"/>
                  </a:moveTo>
                  <a:cubicBezTo>
                    <a:pt x="46196" y="37624"/>
                    <a:pt x="49054" y="33814"/>
                    <a:pt x="49054" y="27146"/>
                  </a:cubicBezTo>
                  <a:cubicBezTo>
                    <a:pt x="49054" y="19526"/>
                    <a:pt x="44291" y="17621"/>
                    <a:pt x="36671" y="17621"/>
                  </a:cubicBezTo>
                  <a:cubicBezTo>
                    <a:pt x="25241" y="17621"/>
                    <a:pt x="18574" y="23336"/>
                    <a:pt x="18574" y="36671"/>
                  </a:cubicBezTo>
                  <a:lnTo>
                    <a:pt x="18574" y="37624"/>
                  </a:lnTo>
                  <a:lnTo>
                    <a:pt x="35719" y="37624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B421C6ED-0344-4C6F-BE73-976193538530}"/>
                </a:ext>
              </a:extLst>
            </p:cNvPr>
            <p:cNvSpPr/>
            <p:nvPr/>
          </p:nvSpPr>
          <p:spPr>
            <a:xfrm>
              <a:off x="5211797" y="3669040"/>
              <a:ext cx="89128" cy="326803"/>
            </a:xfrm>
            <a:custGeom>
              <a:avLst/>
              <a:gdLst>
                <a:gd name="connsiteX0" fmla="*/ 18574 w 28575"/>
                <a:gd name="connsiteY0" fmla="*/ 16669 h 104775"/>
                <a:gd name="connsiteX1" fmla="*/ 7144 w 28575"/>
                <a:gd name="connsiteY1" fmla="*/ 16669 h 104775"/>
                <a:gd name="connsiteX2" fmla="*/ 7144 w 28575"/>
                <a:gd name="connsiteY2" fmla="*/ 7144 h 104775"/>
                <a:gd name="connsiteX3" fmla="*/ 29051 w 28575"/>
                <a:gd name="connsiteY3" fmla="*/ 7144 h 104775"/>
                <a:gd name="connsiteX4" fmla="*/ 29051 w 28575"/>
                <a:gd name="connsiteY4" fmla="*/ 100489 h 104775"/>
                <a:gd name="connsiteX5" fmla="*/ 18574 w 28575"/>
                <a:gd name="connsiteY5" fmla="*/ 100489 h 104775"/>
                <a:gd name="connsiteX6" fmla="*/ 18574 w 28575"/>
                <a:gd name="connsiteY6" fmla="*/ 1666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104775">
                  <a:moveTo>
                    <a:pt x="18574" y="16669"/>
                  </a:moveTo>
                  <a:lnTo>
                    <a:pt x="7144" y="16669"/>
                  </a:lnTo>
                  <a:lnTo>
                    <a:pt x="7144" y="7144"/>
                  </a:lnTo>
                  <a:lnTo>
                    <a:pt x="29051" y="7144"/>
                  </a:lnTo>
                  <a:lnTo>
                    <a:pt x="29051" y="100489"/>
                  </a:lnTo>
                  <a:lnTo>
                    <a:pt x="18574" y="100489"/>
                  </a:lnTo>
                  <a:lnTo>
                    <a:pt x="18574" y="16669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9E8178AB-E4C9-4203-B55F-40A4882C54E8}"/>
                </a:ext>
              </a:extLst>
            </p:cNvPr>
            <p:cNvSpPr/>
            <p:nvPr/>
          </p:nvSpPr>
          <p:spPr>
            <a:xfrm>
              <a:off x="5330635" y="3698749"/>
              <a:ext cx="148547" cy="297093"/>
            </a:xfrm>
            <a:custGeom>
              <a:avLst/>
              <a:gdLst>
                <a:gd name="connsiteX0" fmla="*/ 17621 w 47625"/>
                <a:gd name="connsiteY0" fmla="*/ 67151 h 95250"/>
                <a:gd name="connsiteX1" fmla="*/ 17621 w 47625"/>
                <a:gd name="connsiteY1" fmla="*/ 31909 h 95250"/>
                <a:gd name="connsiteX2" fmla="*/ 7144 w 47625"/>
                <a:gd name="connsiteY2" fmla="*/ 31909 h 95250"/>
                <a:gd name="connsiteX3" fmla="*/ 7144 w 47625"/>
                <a:gd name="connsiteY3" fmla="*/ 22384 h 95250"/>
                <a:gd name="connsiteX4" fmla="*/ 17621 w 47625"/>
                <a:gd name="connsiteY4" fmla="*/ 22384 h 95250"/>
                <a:gd name="connsiteX5" fmla="*/ 17621 w 47625"/>
                <a:gd name="connsiteY5" fmla="*/ 7144 h 95250"/>
                <a:gd name="connsiteX6" fmla="*/ 28099 w 47625"/>
                <a:gd name="connsiteY6" fmla="*/ 7144 h 95250"/>
                <a:gd name="connsiteX7" fmla="*/ 28099 w 47625"/>
                <a:gd name="connsiteY7" fmla="*/ 22384 h 95250"/>
                <a:gd name="connsiteX8" fmla="*/ 47149 w 47625"/>
                <a:gd name="connsiteY8" fmla="*/ 22384 h 95250"/>
                <a:gd name="connsiteX9" fmla="*/ 47149 w 47625"/>
                <a:gd name="connsiteY9" fmla="*/ 31909 h 95250"/>
                <a:gd name="connsiteX10" fmla="*/ 28099 w 47625"/>
                <a:gd name="connsiteY10" fmla="*/ 31909 h 95250"/>
                <a:gd name="connsiteX11" fmla="*/ 28099 w 47625"/>
                <a:gd name="connsiteY11" fmla="*/ 65246 h 95250"/>
                <a:gd name="connsiteX12" fmla="*/ 42386 w 47625"/>
                <a:gd name="connsiteY12" fmla="*/ 80486 h 95250"/>
                <a:gd name="connsiteX13" fmla="*/ 49054 w 47625"/>
                <a:gd name="connsiteY13" fmla="*/ 80486 h 95250"/>
                <a:gd name="connsiteX14" fmla="*/ 49054 w 47625"/>
                <a:gd name="connsiteY14" fmla="*/ 90011 h 95250"/>
                <a:gd name="connsiteX15" fmla="*/ 40481 w 47625"/>
                <a:gd name="connsiteY15" fmla="*/ 90011 h 95250"/>
                <a:gd name="connsiteX16" fmla="*/ 17621 w 47625"/>
                <a:gd name="connsiteY16" fmla="*/ 6715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625" h="95250">
                  <a:moveTo>
                    <a:pt x="17621" y="67151"/>
                  </a:moveTo>
                  <a:lnTo>
                    <a:pt x="17621" y="31909"/>
                  </a:lnTo>
                  <a:lnTo>
                    <a:pt x="7144" y="31909"/>
                  </a:lnTo>
                  <a:lnTo>
                    <a:pt x="7144" y="22384"/>
                  </a:lnTo>
                  <a:lnTo>
                    <a:pt x="17621" y="22384"/>
                  </a:lnTo>
                  <a:lnTo>
                    <a:pt x="17621" y="7144"/>
                  </a:lnTo>
                  <a:lnTo>
                    <a:pt x="28099" y="7144"/>
                  </a:lnTo>
                  <a:lnTo>
                    <a:pt x="28099" y="22384"/>
                  </a:lnTo>
                  <a:lnTo>
                    <a:pt x="47149" y="22384"/>
                  </a:lnTo>
                  <a:lnTo>
                    <a:pt x="47149" y="31909"/>
                  </a:lnTo>
                  <a:lnTo>
                    <a:pt x="28099" y="31909"/>
                  </a:lnTo>
                  <a:lnTo>
                    <a:pt x="28099" y="65246"/>
                  </a:lnTo>
                  <a:cubicBezTo>
                    <a:pt x="28099" y="77629"/>
                    <a:pt x="31909" y="80486"/>
                    <a:pt x="42386" y="80486"/>
                  </a:cubicBezTo>
                  <a:lnTo>
                    <a:pt x="49054" y="80486"/>
                  </a:lnTo>
                  <a:lnTo>
                    <a:pt x="49054" y="90011"/>
                  </a:lnTo>
                  <a:lnTo>
                    <a:pt x="40481" y="90011"/>
                  </a:lnTo>
                  <a:cubicBezTo>
                    <a:pt x="26194" y="90011"/>
                    <a:pt x="17621" y="83344"/>
                    <a:pt x="17621" y="67151"/>
                  </a:cubicBez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598A98C3-259D-4E24-8B99-7EDAAC09AD4A}"/>
                </a:ext>
              </a:extLst>
            </p:cNvPr>
            <p:cNvSpPr/>
            <p:nvPr/>
          </p:nvSpPr>
          <p:spPr>
            <a:xfrm>
              <a:off x="5499976" y="3746284"/>
              <a:ext cx="207965" cy="237675"/>
            </a:xfrm>
            <a:custGeom>
              <a:avLst/>
              <a:gdLst>
                <a:gd name="connsiteX0" fmla="*/ 7144 w 66675"/>
                <a:gd name="connsiteY0" fmla="*/ 52864 h 76200"/>
                <a:gd name="connsiteX1" fmla="*/ 7144 w 66675"/>
                <a:gd name="connsiteY1" fmla="*/ 42386 h 76200"/>
                <a:gd name="connsiteX2" fmla="*/ 42386 w 66675"/>
                <a:gd name="connsiteY2" fmla="*/ 7144 h 76200"/>
                <a:gd name="connsiteX3" fmla="*/ 60484 w 66675"/>
                <a:gd name="connsiteY3" fmla="*/ 7144 h 76200"/>
                <a:gd name="connsiteX4" fmla="*/ 60484 w 66675"/>
                <a:gd name="connsiteY4" fmla="*/ 74771 h 76200"/>
                <a:gd name="connsiteX5" fmla="*/ 50959 w 66675"/>
                <a:gd name="connsiteY5" fmla="*/ 74771 h 76200"/>
                <a:gd name="connsiteX6" fmla="*/ 50959 w 66675"/>
                <a:gd name="connsiteY6" fmla="*/ 62389 h 76200"/>
                <a:gd name="connsiteX7" fmla="*/ 46196 w 66675"/>
                <a:gd name="connsiteY7" fmla="*/ 67151 h 76200"/>
                <a:gd name="connsiteX8" fmla="*/ 27146 w 66675"/>
                <a:gd name="connsiteY8" fmla="*/ 75724 h 76200"/>
                <a:gd name="connsiteX9" fmla="*/ 7144 w 66675"/>
                <a:gd name="connsiteY9" fmla="*/ 52864 h 76200"/>
                <a:gd name="connsiteX10" fmla="*/ 47149 w 66675"/>
                <a:gd name="connsiteY10" fmla="*/ 55721 h 76200"/>
                <a:gd name="connsiteX11" fmla="*/ 50959 w 66675"/>
                <a:gd name="connsiteY11" fmla="*/ 51911 h 76200"/>
                <a:gd name="connsiteX12" fmla="*/ 50959 w 66675"/>
                <a:gd name="connsiteY12" fmla="*/ 16669 h 76200"/>
                <a:gd name="connsiteX13" fmla="*/ 43339 w 66675"/>
                <a:gd name="connsiteY13" fmla="*/ 16669 h 76200"/>
                <a:gd name="connsiteX14" fmla="*/ 18574 w 66675"/>
                <a:gd name="connsiteY14" fmla="*/ 41434 h 76200"/>
                <a:gd name="connsiteX15" fmla="*/ 18574 w 66675"/>
                <a:gd name="connsiteY15" fmla="*/ 51911 h 76200"/>
                <a:gd name="connsiteX16" fmla="*/ 29051 w 66675"/>
                <a:gd name="connsiteY16" fmla="*/ 65246 h 76200"/>
                <a:gd name="connsiteX17" fmla="*/ 47149 w 66675"/>
                <a:gd name="connsiteY17" fmla="*/ 5572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6675" h="76200">
                  <a:moveTo>
                    <a:pt x="7144" y="52864"/>
                  </a:moveTo>
                  <a:lnTo>
                    <a:pt x="7144" y="42386"/>
                  </a:lnTo>
                  <a:cubicBezTo>
                    <a:pt x="7144" y="21431"/>
                    <a:pt x="24289" y="7144"/>
                    <a:pt x="42386" y="7144"/>
                  </a:cubicBezTo>
                  <a:lnTo>
                    <a:pt x="60484" y="7144"/>
                  </a:lnTo>
                  <a:lnTo>
                    <a:pt x="60484" y="74771"/>
                  </a:lnTo>
                  <a:lnTo>
                    <a:pt x="50959" y="74771"/>
                  </a:lnTo>
                  <a:lnTo>
                    <a:pt x="50959" y="62389"/>
                  </a:lnTo>
                  <a:lnTo>
                    <a:pt x="46196" y="67151"/>
                  </a:lnTo>
                  <a:cubicBezTo>
                    <a:pt x="41434" y="71914"/>
                    <a:pt x="35719" y="75724"/>
                    <a:pt x="27146" y="75724"/>
                  </a:cubicBezTo>
                  <a:cubicBezTo>
                    <a:pt x="15716" y="75724"/>
                    <a:pt x="7144" y="69056"/>
                    <a:pt x="7144" y="52864"/>
                  </a:cubicBezTo>
                  <a:close/>
                  <a:moveTo>
                    <a:pt x="47149" y="55721"/>
                  </a:moveTo>
                  <a:lnTo>
                    <a:pt x="50959" y="51911"/>
                  </a:lnTo>
                  <a:lnTo>
                    <a:pt x="50959" y="16669"/>
                  </a:lnTo>
                  <a:lnTo>
                    <a:pt x="43339" y="16669"/>
                  </a:lnTo>
                  <a:cubicBezTo>
                    <a:pt x="29051" y="16669"/>
                    <a:pt x="18574" y="26194"/>
                    <a:pt x="18574" y="41434"/>
                  </a:cubicBezTo>
                  <a:lnTo>
                    <a:pt x="18574" y="51911"/>
                  </a:lnTo>
                  <a:cubicBezTo>
                    <a:pt x="18574" y="62389"/>
                    <a:pt x="23336" y="65246"/>
                    <a:pt x="29051" y="65246"/>
                  </a:cubicBezTo>
                  <a:cubicBezTo>
                    <a:pt x="34766" y="66199"/>
                    <a:pt x="43339" y="59531"/>
                    <a:pt x="47149" y="55721"/>
                  </a:cubicBez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1CBD3D77-C2B9-4234-A6AB-7BCC9FC3AE1C}"/>
                </a:ext>
              </a:extLst>
            </p:cNvPr>
            <p:cNvSpPr/>
            <p:nvPr/>
          </p:nvSpPr>
          <p:spPr>
            <a:xfrm>
              <a:off x="5850546" y="3669040"/>
              <a:ext cx="178256" cy="326803"/>
            </a:xfrm>
            <a:custGeom>
              <a:avLst/>
              <a:gdLst>
                <a:gd name="connsiteX0" fmla="*/ 7144 w 57150"/>
                <a:gd name="connsiteY0" fmla="*/ 74771 h 104775"/>
                <a:gd name="connsiteX1" fmla="*/ 7144 w 57150"/>
                <a:gd name="connsiteY1" fmla="*/ 7144 h 104775"/>
                <a:gd name="connsiteX2" fmla="*/ 18574 w 57150"/>
                <a:gd name="connsiteY2" fmla="*/ 7144 h 104775"/>
                <a:gd name="connsiteX3" fmla="*/ 18574 w 57150"/>
                <a:gd name="connsiteY3" fmla="*/ 75724 h 104775"/>
                <a:gd name="connsiteX4" fmla="*/ 30956 w 57150"/>
                <a:gd name="connsiteY4" fmla="*/ 90011 h 104775"/>
                <a:gd name="connsiteX5" fmla="*/ 56674 w 57150"/>
                <a:gd name="connsiteY5" fmla="*/ 90011 h 104775"/>
                <a:gd name="connsiteX6" fmla="*/ 56674 w 57150"/>
                <a:gd name="connsiteY6" fmla="*/ 100489 h 104775"/>
                <a:gd name="connsiteX7" fmla="*/ 31909 w 57150"/>
                <a:gd name="connsiteY7" fmla="*/ 100489 h 104775"/>
                <a:gd name="connsiteX8" fmla="*/ 7144 w 57150"/>
                <a:gd name="connsiteY8" fmla="*/ 74771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150" h="104775">
                  <a:moveTo>
                    <a:pt x="7144" y="74771"/>
                  </a:moveTo>
                  <a:lnTo>
                    <a:pt x="7144" y="7144"/>
                  </a:lnTo>
                  <a:lnTo>
                    <a:pt x="18574" y="7144"/>
                  </a:lnTo>
                  <a:lnTo>
                    <a:pt x="18574" y="75724"/>
                  </a:lnTo>
                  <a:cubicBezTo>
                    <a:pt x="18574" y="85249"/>
                    <a:pt x="23336" y="90011"/>
                    <a:pt x="30956" y="90011"/>
                  </a:cubicBezTo>
                  <a:lnTo>
                    <a:pt x="56674" y="90011"/>
                  </a:lnTo>
                  <a:lnTo>
                    <a:pt x="56674" y="100489"/>
                  </a:lnTo>
                  <a:lnTo>
                    <a:pt x="31909" y="100489"/>
                  </a:lnTo>
                  <a:cubicBezTo>
                    <a:pt x="15716" y="99536"/>
                    <a:pt x="7144" y="90964"/>
                    <a:pt x="7144" y="74771"/>
                  </a:cubicBez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645432FF-5727-49C2-8CD3-3C5350ACCC81}"/>
                </a:ext>
              </a:extLst>
            </p:cNvPr>
            <p:cNvSpPr/>
            <p:nvPr/>
          </p:nvSpPr>
          <p:spPr>
            <a:xfrm>
              <a:off x="6019891" y="3669040"/>
              <a:ext cx="89128" cy="326803"/>
            </a:xfrm>
            <a:custGeom>
              <a:avLst/>
              <a:gdLst>
                <a:gd name="connsiteX0" fmla="*/ 18574 w 28575"/>
                <a:gd name="connsiteY0" fmla="*/ 41434 h 104775"/>
                <a:gd name="connsiteX1" fmla="*/ 7144 w 28575"/>
                <a:gd name="connsiteY1" fmla="*/ 41434 h 104775"/>
                <a:gd name="connsiteX2" fmla="*/ 7144 w 28575"/>
                <a:gd name="connsiteY2" fmla="*/ 31909 h 104775"/>
                <a:gd name="connsiteX3" fmla="*/ 29051 w 28575"/>
                <a:gd name="connsiteY3" fmla="*/ 31909 h 104775"/>
                <a:gd name="connsiteX4" fmla="*/ 29051 w 28575"/>
                <a:gd name="connsiteY4" fmla="*/ 99536 h 104775"/>
                <a:gd name="connsiteX5" fmla="*/ 18574 w 28575"/>
                <a:gd name="connsiteY5" fmla="*/ 99536 h 104775"/>
                <a:gd name="connsiteX6" fmla="*/ 18574 w 28575"/>
                <a:gd name="connsiteY6" fmla="*/ 41434 h 104775"/>
                <a:gd name="connsiteX7" fmla="*/ 18574 w 28575"/>
                <a:gd name="connsiteY7" fmla="*/ 7144 h 104775"/>
                <a:gd name="connsiteX8" fmla="*/ 29051 w 28575"/>
                <a:gd name="connsiteY8" fmla="*/ 7144 h 104775"/>
                <a:gd name="connsiteX9" fmla="*/ 29051 w 28575"/>
                <a:gd name="connsiteY9" fmla="*/ 18574 h 104775"/>
                <a:gd name="connsiteX10" fmla="*/ 18574 w 28575"/>
                <a:gd name="connsiteY10" fmla="*/ 18574 h 104775"/>
                <a:gd name="connsiteX11" fmla="*/ 18574 w 28575"/>
                <a:gd name="connsiteY11" fmla="*/ 714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" h="104775">
                  <a:moveTo>
                    <a:pt x="18574" y="41434"/>
                  </a:moveTo>
                  <a:lnTo>
                    <a:pt x="7144" y="41434"/>
                  </a:lnTo>
                  <a:lnTo>
                    <a:pt x="7144" y="31909"/>
                  </a:lnTo>
                  <a:lnTo>
                    <a:pt x="29051" y="31909"/>
                  </a:lnTo>
                  <a:lnTo>
                    <a:pt x="29051" y="99536"/>
                  </a:lnTo>
                  <a:lnTo>
                    <a:pt x="18574" y="99536"/>
                  </a:lnTo>
                  <a:lnTo>
                    <a:pt x="18574" y="41434"/>
                  </a:lnTo>
                  <a:close/>
                  <a:moveTo>
                    <a:pt x="18574" y="7144"/>
                  </a:moveTo>
                  <a:lnTo>
                    <a:pt x="29051" y="7144"/>
                  </a:lnTo>
                  <a:lnTo>
                    <a:pt x="29051" y="18574"/>
                  </a:lnTo>
                  <a:lnTo>
                    <a:pt x="18574" y="18574"/>
                  </a:lnTo>
                  <a:lnTo>
                    <a:pt x="18574" y="7144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43F46D12-460F-4699-AF1B-941FEFF82A83}"/>
                </a:ext>
              </a:extLst>
            </p:cNvPr>
            <p:cNvSpPr/>
            <p:nvPr/>
          </p:nvSpPr>
          <p:spPr>
            <a:xfrm>
              <a:off x="6141698" y="3669040"/>
              <a:ext cx="148547" cy="326803"/>
            </a:xfrm>
            <a:custGeom>
              <a:avLst/>
              <a:gdLst>
                <a:gd name="connsiteX0" fmla="*/ 17621 w 47625"/>
                <a:gd name="connsiteY0" fmla="*/ 41434 h 104775"/>
                <a:gd name="connsiteX1" fmla="*/ 7144 w 47625"/>
                <a:gd name="connsiteY1" fmla="*/ 41434 h 104775"/>
                <a:gd name="connsiteX2" fmla="*/ 7144 w 47625"/>
                <a:gd name="connsiteY2" fmla="*/ 31909 h 104775"/>
                <a:gd name="connsiteX3" fmla="*/ 17621 w 47625"/>
                <a:gd name="connsiteY3" fmla="*/ 31909 h 104775"/>
                <a:gd name="connsiteX4" fmla="*/ 17621 w 47625"/>
                <a:gd name="connsiteY4" fmla="*/ 29051 h 104775"/>
                <a:gd name="connsiteX5" fmla="*/ 39529 w 47625"/>
                <a:gd name="connsiteY5" fmla="*/ 7144 h 104775"/>
                <a:gd name="connsiteX6" fmla="*/ 47149 w 47625"/>
                <a:gd name="connsiteY6" fmla="*/ 7144 h 104775"/>
                <a:gd name="connsiteX7" fmla="*/ 47149 w 47625"/>
                <a:gd name="connsiteY7" fmla="*/ 16669 h 104775"/>
                <a:gd name="connsiteX8" fmla="*/ 39529 w 47625"/>
                <a:gd name="connsiteY8" fmla="*/ 16669 h 104775"/>
                <a:gd name="connsiteX9" fmla="*/ 28099 w 47625"/>
                <a:gd name="connsiteY9" fmla="*/ 29051 h 104775"/>
                <a:gd name="connsiteX10" fmla="*/ 28099 w 47625"/>
                <a:gd name="connsiteY10" fmla="*/ 31909 h 104775"/>
                <a:gd name="connsiteX11" fmla="*/ 45244 w 47625"/>
                <a:gd name="connsiteY11" fmla="*/ 31909 h 104775"/>
                <a:gd name="connsiteX12" fmla="*/ 45244 w 47625"/>
                <a:gd name="connsiteY12" fmla="*/ 41434 h 104775"/>
                <a:gd name="connsiteX13" fmla="*/ 28099 w 47625"/>
                <a:gd name="connsiteY13" fmla="*/ 41434 h 104775"/>
                <a:gd name="connsiteX14" fmla="*/ 28099 w 47625"/>
                <a:gd name="connsiteY14" fmla="*/ 99536 h 104775"/>
                <a:gd name="connsiteX15" fmla="*/ 17621 w 47625"/>
                <a:gd name="connsiteY15" fmla="*/ 99536 h 104775"/>
                <a:gd name="connsiteX16" fmla="*/ 17621 w 47625"/>
                <a:gd name="connsiteY16" fmla="*/ 4143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625" h="104775">
                  <a:moveTo>
                    <a:pt x="17621" y="41434"/>
                  </a:moveTo>
                  <a:lnTo>
                    <a:pt x="7144" y="41434"/>
                  </a:lnTo>
                  <a:lnTo>
                    <a:pt x="7144" y="31909"/>
                  </a:lnTo>
                  <a:lnTo>
                    <a:pt x="17621" y="31909"/>
                  </a:lnTo>
                  <a:lnTo>
                    <a:pt x="17621" y="29051"/>
                  </a:lnTo>
                  <a:cubicBezTo>
                    <a:pt x="17621" y="14764"/>
                    <a:pt x="26194" y="7144"/>
                    <a:pt x="39529" y="7144"/>
                  </a:cubicBezTo>
                  <a:lnTo>
                    <a:pt x="47149" y="7144"/>
                  </a:lnTo>
                  <a:lnTo>
                    <a:pt x="47149" y="16669"/>
                  </a:lnTo>
                  <a:lnTo>
                    <a:pt x="39529" y="16669"/>
                  </a:lnTo>
                  <a:cubicBezTo>
                    <a:pt x="30956" y="16669"/>
                    <a:pt x="28099" y="20479"/>
                    <a:pt x="28099" y="29051"/>
                  </a:cubicBezTo>
                  <a:lnTo>
                    <a:pt x="28099" y="31909"/>
                  </a:lnTo>
                  <a:lnTo>
                    <a:pt x="45244" y="31909"/>
                  </a:lnTo>
                  <a:lnTo>
                    <a:pt x="45244" y="41434"/>
                  </a:lnTo>
                  <a:lnTo>
                    <a:pt x="28099" y="41434"/>
                  </a:lnTo>
                  <a:lnTo>
                    <a:pt x="28099" y="99536"/>
                  </a:lnTo>
                  <a:lnTo>
                    <a:pt x="17621" y="99536"/>
                  </a:lnTo>
                  <a:lnTo>
                    <a:pt x="17621" y="41434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24734663-382E-4790-80DB-4D2D67C88044}"/>
                </a:ext>
              </a:extLst>
            </p:cNvPr>
            <p:cNvSpPr/>
            <p:nvPr/>
          </p:nvSpPr>
          <p:spPr>
            <a:xfrm>
              <a:off x="6287275" y="3743311"/>
              <a:ext cx="178256" cy="237675"/>
            </a:xfrm>
            <a:custGeom>
              <a:avLst/>
              <a:gdLst>
                <a:gd name="connsiteX0" fmla="*/ 7144 w 57150"/>
                <a:gd name="connsiteY0" fmla="*/ 50006 h 76200"/>
                <a:gd name="connsiteX1" fmla="*/ 7144 w 57150"/>
                <a:gd name="connsiteY1" fmla="*/ 36671 h 76200"/>
                <a:gd name="connsiteX2" fmla="*/ 35719 w 57150"/>
                <a:gd name="connsiteY2" fmla="*/ 7144 h 76200"/>
                <a:gd name="connsiteX3" fmla="*/ 58579 w 57150"/>
                <a:gd name="connsiteY3" fmla="*/ 26194 h 76200"/>
                <a:gd name="connsiteX4" fmla="*/ 37624 w 57150"/>
                <a:gd name="connsiteY4" fmla="*/ 45244 h 76200"/>
                <a:gd name="connsiteX5" fmla="*/ 17621 w 57150"/>
                <a:gd name="connsiteY5" fmla="*/ 45244 h 76200"/>
                <a:gd name="connsiteX6" fmla="*/ 17621 w 57150"/>
                <a:gd name="connsiteY6" fmla="*/ 49054 h 76200"/>
                <a:gd name="connsiteX7" fmla="*/ 35719 w 57150"/>
                <a:gd name="connsiteY7" fmla="*/ 66199 h 76200"/>
                <a:gd name="connsiteX8" fmla="*/ 53816 w 57150"/>
                <a:gd name="connsiteY8" fmla="*/ 61436 h 76200"/>
                <a:gd name="connsiteX9" fmla="*/ 54769 w 57150"/>
                <a:gd name="connsiteY9" fmla="*/ 61436 h 76200"/>
                <a:gd name="connsiteX10" fmla="*/ 54769 w 57150"/>
                <a:gd name="connsiteY10" fmla="*/ 70961 h 76200"/>
                <a:gd name="connsiteX11" fmla="*/ 35719 w 57150"/>
                <a:gd name="connsiteY11" fmla="*/ 75724 h 76200"/>
                <a:gd name="connsiteX12" fmla="*/ 7144 w 57150"/>
                <a:gd name="connsiteY12" fmla="*/ 50006 h 76200"/>
                <a:gd name="connsiteX13" fmla="*/ 34766 w 57150"/>
                <a:gd name="connsiteY13" fmla="*/ 37624 h 76200"/>
                <a:gd name="connsiteX14" fmla="*/ 48101 w 57150"/>
                <a:gd name="connsiteY14" fmla="*/ 27146 h 76200"/>
                <a:gd name="connsiteX15" fmla="*/ 35719 w 57150"/>
                <a:gd name="connsiteY15" fmla="*/ 17621 h 76200"/>
                <a:gd name="connsiteX16" fmla="*/ 17621 w 57150"/>
                <a:gd name="connsiteY16" fmla="*/ 36671 h 76200"/>
                <a:gd name="connsiteX17" fmla="*/ 17621 w 57150"/>
                <a:gd name="connsiteY17" fmla="*/ 37624 h 76200"/>
                <a:gd name="connsiteX18" fmla="*/ 34766 w 57150"/>
                <a:gd name="connsiteY18" fmla="*/ 3762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76200">
                  <a:moveTo>
                    <a:pt x="7144" y="50006"/>
                  </a:moveTo>
                  <a:lnTo>
                    <a:pt x="7144" y="36671"/>
                  </a:lnTo>
                  <a:cubicBezTo>
                    <a:pt x="7144" y="18574"/>
                    <a:pt x="19526" y="7144"/>
                    <a:pt x="35719" y="7144"/>
                  </a:cubicBezTo>
                  <a:cubicBezTo>
                    <a:pt x="49054" y="7144"/>
                    <a:pt x="58579" y="12859"/>
                    <a:pt x="58579" y="26194"/>
                  </a:cubicBezTo>
                  <a:cubicBezTo>
                    <a:pt x="58579" y="38576"/>
                    <a:pt x="50959" y="45244"/>
                    <a:pt x="37624" y="45244"/>
                  </a:cubicBezTo>
                  <a:lnTo>
                    <a:pt x="17621" y="45244"/>
                  </a:lnTo>
                  <a:lnTo>
                    <a:pt x="17621" y="49054"/>
                  </a:lnTo>
                  <a:cubicBezTo>
                    <a:pt x="17621" y="61436"/>
                    <a:pt x="25241" y="66199"/>
                    <a:pt x="35719" y="66199"/>
                  </a:cubicBezTo>
                  <a:cubicBezTo>
                    <a:pt x="43339" y="66199"/>
                    <a:pt x="50959" y="63341"/>
                    <a:pt x="53816" y="61436"/>
                  </a:cubicBezTo>
                  <a:lnTo>
                    <a:pt x="54769" y="61436"/>
                  </a:lnTo>
                  <a:lnTo>
                    <a:pt x="54769" y="70961"/>
                  </a:lnTo>
                  <a:cubicBezTo>
                    <a:pt x="51911" y="71914"/>
                    <a:pt x="43339" y="75724"/>
                    <a:pt x="35719" y="75724"/>
                  </a:cubicBezTo>
                  <a:cubicBezTo>
                    <a:pt x="19526" y="76676"/>
                    <a:pt x="7144" y="69056"/>
                    <a:pt x="7144" y="50006"/>
                  </a:cubicBezTo>
                  <a:close/>
                  <a:moveTo>
                    <a:pt x="34766" y="37624"/>
                  </a:moveTo>
                  <a:cubicBezTo>
                    <a:pt x="45244" y="37624"/>
                    <a:pt x="48101" y="33814"/>
                    <a:pt x="48101" y="27146"/>
                  </a:cubicBezTo>
                  <a:cubicBezTo>
                    <a:pt x="48101" y="19526"/>
                    <a:pt x="43339" y="17621"/>
                    <a:pt x="35719" y="17621"/>
                  </a:cubicBezTo>
                  <a:cubicBezTo>
                    <a:pt x="24289" y="17621"/>
                    <a:pt x="17621" y="23336"/>
                    <a:pt x="17621" y="36671"/>
                  </a:cubicBezTo>
                  <a:lnTo>
                    <a:pt x="17621" y="37624"/>
                  </a:lnTo>
                  <a:lnTo>
                    <a:pt x="34766" y="37624"/>
                  </a:lnTo>
                  <a:close/>
                </a:path>
              </a:pathLst>
            </a:custGeom>
            <a:solidFill>
              <a:srgbClr val="0082B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41" name="Rechthoek 40">
            <a:extLst>
              <a:ext uri="{FF2B5EF4-FFF2-40B4-BE49-F238E27FC236}">
                <a16:creationId xmlns:a16="http://schemas.microsoft.com/office/drawing/2014/main" id="{C3E2BF9A-8BA0-4208-92DE-9BFE2F7B6B8F}"/>
              </a:ext>
            </a:extLst>
          </p:cNvPr>
          <p:cNvSpPr/>
          <p:nvPr userDrawn="1"/>
        </p:nvSpPr>
        <p:spPr>
          <a:xfrm>
            <a:off x="6712820" y="-25400"/>
            <a:ext cx="5479180" cy="688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569C174F-A705-455A-84B4-03B7EE56DA65}"/>
              </a:ext>
            </a:extLst>
          </p:cNvPr>
          <p:cNvSpPr/>
          <p:nvPr/>
        </p:nvSpPr>
        <p:spPr>
          <a:xfrm>
            <a:off x="4555220" y="2320236"/>
            <a:ext cx="4575236" cy="920989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98500" y="6960393"/>
            <a:ext cx="2044700" cy="365125"/>
          </a:xfrm>
        </p:spPr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12418586" y="5792247"/>
            <a:ext cx="434714" cy="365125"/>
          </a:xfrm>
        </p:spPr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LOGO ANIMATIE</a:t>
            </a:r>
          </a:p>
        </p:txBody>
      </p:sp>
      <p:sp>
        <p:nvSpPr>
          <p:cNvPr id="26" name="Vrije vorm: vorm 25">
            <a:extLst>
              <a:ext uri="{FF2B5EF4-FFF2-40B4-BE49-F238E27FC236}">
                <a16:creationId xmlns:a16="http://schemas.microsoft.com/office/drawing/2014/main" id="{4E62BDB4-1E3B-4200-B740-41F927FDE900}"/>
              </a:ext>
            </a:extLst>
          </p:cNvPr>
          <p:cNvSpPr/>
          <p:nvPr/>
        </p:nvSpPr>
        <p:spPr>
          <a:xfrm>
            <a:off x="7208264" y="4119371"/>
            <a:ext cx="1039826" cy="1010117"/>
          </a:xfrm>
          <a:custGeom>
            <a:avLst/>
            <a:gdLst>
              <a:gd name="connsiteX0" fmla="*/ 200501 w 333375"/>
              <a:gd name="connsiteY0" fmla="*/ 27547 h 323850"/>
              <a:gd name="connsiteX1" fmla="*/ 126206 w 333375"/>
              <a:gd name="connsiteY1" fmla="*/ 195187 h 323850"/>
              <a:gd name="connsiteX2" fmla="*/ 7144 w 333375"/>
              <a:gd name="connsiteY2" fmla="*/ 309487 h 323850"/>
              <a:gd name="connsiteX3" fmla="*/ 7144 w 333375"/>
              <a:gd name="connsiteY3" fmla="*/ 313297 h 323850"/>
              <a:gd name="connsiteX4" fmla="*/ 68104 w 333375"/>
              <a:gd name="connsiteY4" fmla="*/ 319964 h 323850"/>
              <a:gd name="connsiteX5" fmla="*/ 255746 w 333375"/>
              <a:gd name="connsiteY5" fmla="*/ 241859 h 323850"/>
              <a:gd name="connsiteX6" fmla="*/ 270986 w 333375"/>
              <a:gd name="connsiteY6" fmla="*/ 118034 h 323850"/>
              <a:gd name="connsiteX7" fmla="*/ 315754 w 333375"/>
              <a:gd name="connsiteY7" fmla="*/ 54217 h 323850"/>
              <a:gd name="connsiteX8" fmla="*/ 200501 w 333375"/>
              <a:gd name="connsiteY8" fmla="*/ 27547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3375" h="323850">
                <a:moveTo>
                  <a:pt x="200501" y="27547"/>
                </a:moveTo>
                <a:cubicBezTo>
                  <a:pt x="42386" y="83744"/>
                  <a:pt x="37624" y="187567"/>
                  <a:pt x="126206" y="195187"/>
                </a:cubicBezTo>
                <a:cubicBezTo>
                  <a:pt x="236696" y="203759"/>
                  <a:pt x="181451" y="323774"/>
                  <a:pt x="7144" y="309487"/>
                </a:cubicBezTo>
                <a:lnTo>
                  <a:pt x="7144" y="313297"/>
                </a:lnTo>
                <a:cubicBezTo>
                  <a:pt x="27146" y="318059"/>
                  <a:pt x="47149" y="319964"/>
                  <a:pt x="68104" y="319964"/>
                </a:cubicBezTo>
                <a:cubicBezTo>
                  <a:pt x="141446" y="319964"/>
                  <a:pt x="206216" y="292342"/>
                  <a:pt x="255746" y="241859"/>
                </a:cubicBezTo>
                <a:cubicBezTo>
                  <a:pt x="338614" y="157087"/>
                  <a:pt x="319564" y="118034"/>
                  <a:pt x="270986" y="118034"/>
                </a:cubicBezTo>
                <a:cubicBezTo>
                  <a:pt x="211931" y="118034"/>
                  <a:pt x="284321" y="76124"/>
                  <a:pt x="315754" y="54217"/>
                </a:cubicBezTo>
                <a:cubicBezTo>
                  <a:pt x="348139" y="31357"/>
                  <a:pt x="339566" y="-21983"/>
                  <a:pt x="200501" y="27547"/>
                </a:cubicBezTo>
                <a:close/>
              </a:path>
            </a:pathLst>
          </a:custGeom>
          <a:solidFill>
            <a:srgbClr val="0082B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28" name="Vrije vorm: vorm 27">
            <a:extLst>
              <a:ext uri="{FF2B5EF4-FFF2-40B4-BE49-F238E27FC236}">
                <a16:creationId xmlns:a16="http://schemas.microsoft.com/office/drawing/2014/main" id="{35CE8722-0516-4CA6-A166-72CE8D7DE63A}"/>
              </a:ext>
            </a:extLst>
          </p:cNvPr>
          <p:cNvSpPr/>
          <p:nvPr/>
        </p:nvSpPr>
        <p:spPr>
          <a:xfrm>
            <a:off x="7009210" y="3413539"/>
            <a:ext cx="1188373" cy="1218083"/>
          </a:xfrm>
          <a:custGeom>
            <a:avLst/>
            <a:gdLst>
              <a:gd name="connsiteX0" fmla="*/ 86201 w 381000"/>
              <a:gd name="connsiteY0" fmla="*/ 7144 h 390525"/>
              <a:gd name="connsiteX1" fmla="*/ 120491 w 381000"/>
              <a:gd name="connsiteY1" fmla="*/ 124301 h 390525"/>
              <a:gd name="connsiteX2" fmla="*/ 113824 w 381000"/>
              <a:gd name="connsiteY2" fmla="*/ 217646 h 390525"/>
              <a:gd name="connsiteX3" fmla="*/ 7144 w 381000"/>
              <a:gd name="connsiteY3" fmla="*/ 384334 h 390525"/>
              <a:gd name="connsiteX4" fmla="*/ 11906 w 381000"/>
              <a:gd name="connsiteY4" fmla="*/ 389096 h 390525"/>
              <a:gd name="connsiteX5" fmla="*/ 379571 w 381000"/>
              <a:gd name="connsiteY5" fmla="*/ 176689 h 390525"/>
              <a:gd name="connsiteX6" fmla="*/ 330994 w 381000"/>
              <a:gd name="connsiteY6" fmla="*/ 147161 h 390525"/>
              <a:gd name="connsiteX7" fmla="*/ 293846 w 381000"/>
              <a:gd name="connsiteY7" fmla="*/ 121444 h 390525"/>
              <a:gd name="connsiteX8" fmla="*/ 138589 w 381000"/>
              <a:gd name="connsiteY8" fmla="*/ 70961 h 390525"/>
              <a:gd name="connsiteX9" fmla="*/ 89059 w 381000"/>
              <a:gd name="connsiteY9" fmla="*/ 7144 h 390525"/>
              <a:gd name="connsiteX10" fmla="*/ 86201 w 381000"/>
              <a:gd name="connsiteY10" fmla="*/ 7144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1000" h="390525">
                <a:moveTo>
                  <a:pt x="86201" y="7144"/>
                </a:moveTo>
                <a:cubicBezTo>
                  <a:pt x="28099" y="39529"/>
                  <a:pt x="-50959" y="150971"/>
                  <a:pt x="120491" y="124301"/>
                </a:cubicBezTo>
                <a:cubicBezTo>
                  <a:pt x="218599" y="109061"/>
                  <a:pt x="190976" y="157639"/>
                  <a:pt x="113824" y="217646"/>
                </a:cubicBezTo>
                <a:cubicBezTo>
                  <a:pt x="49054" y="269081"/>
                  <a:pt x="12859" y="349091"/>
                  <a:pt x="7144" y="384334"/>
                </a:cubicBezTo>
                <a:lnTo>
                  <a:pt x="11906" y="389096"/>
                </a:lnTo>
                <a:cubicBezTo>
                  <a:pt x="66199" y="270986"/>
                  <a:pt x="271939" y="166211"/>
                  <a:pt x="379571" y="176689"/>
                </a:cubicBezTo>
                <a:cubicBezTo>
                  <a:pt x="393859" y="152876"/>
                  <a:pt x="342424" y="148114"/>
                  <a:pt x="330994" y="147161"/>
                </a:cubicBezTo>
                <a:cubicBezTo>
                  <a:pt x="303371" y="144304"/>
                  <a:pt x="264319" y="155734"/>
                  <a:pt x="293846" y="121444"/>
                </a:cubicBezTo>
                <a:cubicBezTo>
                  <a:pt x="360521" y="44291"/>
                  <a:pt x="249079" y="47149"/>
                  <a:pt x="138589" y="70961"/>
                </a:cubicBezTo>
                <a:cubicBezTo>
                  <a:pt x="35719" y="92869"/>
                  <a:pt x="52864" y="42386"/>
                  <a:pt x="89059" y="7144"/>
                </a:cubicBezTo>
                <a:lnTo>
                  <a:pt x="86201" y="7144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36" name="Tijdelijke aanduiding voor voettekst 2">
            <a:extLst>
              <a:ext uri="{FF2B5EF4-FFF2-40B4-BE49-F238E27FC236}">
                <a16:creationId xmlns:a16="http://schemas.microsoft.com/office/drawing/2014/main" id="{047648CD-4B5D-4D54-8291-FAA000157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6755" y="6960393"/>
            <a:ext cx="6045838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39" name="Rechthoek 38">
            <a:extLst>
              <a:ext uri="{FF2B5EF4-FFF2-40B4-BE49-F238E27FC236}">
                <a16:creationId xmlns:a16="http://schemas.microsoft.com/office/drawing/2014/main" id="{683B1189-362F-4B47-BE3F-3831DE7D62FF}"/>
              </a:ext>
            </a:extLst>
          </p:cNvPr>
          <p:cNvSpPr/>
          <p:nvPr userDrawn="1"/>
        </p:nvSpPr>
        <p:spPr>
          <a:xfrm>
            <a:off x="-10750" y="-25400"/>
            <a:ext cx="4405539" cy="34389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% FOTO, 25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chthoek 228">
            <a:extLst>
              <a:ext uri="{FF2B5EF4-FFF2-40B4-BE49-F238E27FC236}">
                <a16:creationId xmlns:a16="http://schemas.microsoft.com/office/drawing/2014/main" id="{EC3A0255-10D3-4A96-91C7-73504D3228A1}"/>
              </a:ext>
            </a:extLst>
          </p:cNvPr>
          <p:cNvSpPr/>
          <p:nvPr userDrawn="1"/>
        </p:nvSpPr>
        <p:spPr>
          <a:xfrm>
            <a:off x="8940800" y="5102332"/>
            <a:ext cx="259408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1" name="Tijdelijke aanduiding voor afbeelding 8">
            <a:extLst>
              <a:ext uri="{FF2B5EF4-FFF2-40B4-BE49-F238E27FC236}">
                <a16:creationId xmlns:a16="http://schemas.microsoft.com/office/drawing/2014/main" id="{5CFE7F97-2109-4DE1-997E-438DDA5BA46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89450" y="1434"/>
            <a:ext cx="7177426" cy="68565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75% FOTO, 25% TEKST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02-6B8A-49E4-A9BF-055295E958D2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150" name="Titel 1">
            <a:extLst>
              <a:ext uri="{FF2B5EF4-FFF2-40B4-BE49-F238E27FC236}">
                <a16:creationId xmlns:a16="http://schemas.microsoft.com/office/drawing/2014/main" id="{FD5F92FE-31DA-4DF9-9BB1-8965759A7E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3637556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52" name="Tijdelijke aanduiding voor verticale tekst 2">
            <a:extLst>
              <a:ext uri="{FF2B5EF4-FFF2-40B4-BE49-F238E27FC236}">
                <a16:creationId xmlns:a16="http://schemas.microsoft.com/office/drawing/2014/main" id="{5D1E6218-47B7-4893-8F28-0B7DB13398C5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58182" y="1485900"/>
            <a:ext cx="3637556" cy="4521200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226" name="Tijdelijke aanduiding voor tekst 8">
            <a:extLst>
              <a:ext uri="{FF2B5EF4-FFF2-40B4-BE49-F238E27FC236}">
                <a16:creationId xmlns:a16="http://schemas.microsoft.com/office/drawing/2014/main" id="{41E8183F-6CC1-4D90-889A-288BD0DEBD6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35" name="Vrije vorm: vorm 134">
            <a:extLst>
              <a:ext uri="{FF2B5EF4-FFF2-40B4-BE49-F238E27FC236}">
                <a16:creationId xmlns:a16="http://schemas.microsoft.com/office/drawing/2014/main" id="{B932EB77-A1CC-40FA-871A-4F8C27882683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15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hthoek 53">
            <a:extLst>
              <a:ext uri="{FF2B5EF4-FFF2-40B4-BE49-F238E27FC236}">
                <a16:creationId xmlns:a16="http://schemas.microsoft.com/office/drawing/2014/main" id="{25D78D96-1BB0-413F-B0E1-6E8921CB0BE7}"/>
              </a:ext>
            </a:extLst>
          </p:cNvPr>
          <p:cNvSpPr/>
          <p:nvPr userDrawn="1"/>
        </p:nvSpPr>
        <p:spPr>
          <a:xfrm>
            <a:off x="8864600" y="5102332"/>
            <a:ext cx="272239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950" y="1434"/>
            <a:ext cx="11649571" cy="68565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CDF0-5851-4909-B462-C3A586EE947E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100% FOTO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52" name="Tijdelijke aanduiding voor tekst 8">
            <a:extLst>
              <a:ext uri="{FF2B5EF4-FFF2-40B4-BE49-F238E27FC236}">
                <a16:creationId xmlns:a16="http://schemas.microsoft.com/office/drawing/2014/main" id="{161758AD-F836-4624-9BDA-1134E5F8E84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56" name="Vrije vorm: vorm 55">
            <a:extLst>
              <a:ext uri="{FF2B5EF4-FFF2-40B4-BE49-F238E27FC236}">
                <a16:creationId xmlns:a16="http://schemas.microsoft.com/office/drawing/2014/main" id="{08915494-06C4-452C-8D76-B40FC9BAD6FF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439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hthoek 65">
            <a:extLst>
              <a:ext uri="{FF2B5EF4-FFF2-40B4-BE49-F238E27FC236}">
                <a16:creationId xmlns:a16="http://schemas.microsoft.com/office/drawing/2014/main" id="{7ACD602E-551C-4A65-9068-6477FC6CB5A4}"/>
              </a:ext>
            </a:extLst>
          </p:cNvPr>
          <p:cNvSpPr/>
          <p:nvPr userDrawn="1"/>
        </p:nvSpPr>
        <p:spPr>
          <a:xfrm>
            <a:off x="8940800" y="5102332"/>
            <a:ext cx="272239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4" name="Tijdelijke aanduiding voor media 28">
            <a:extLst>
              <a:ext uri="{FF2B5EF4-FFF2-40B4-BE49-F238E27FC236}">
                <a16:creationId xmlns:a16="http://schemas.microsoft.com/office/drawing/2014/main" id="{509D1DBF-53EC-4D6F-8ECF-1E96F36DB028}"/>
              </a:ext>
            </a:extLst>
          </p:cNvPr>
          <p:cNvSpPr>
            <a:spLocks noGrp="1"/>
          </p:cNvSpPr>
          <p:nvPr>
            <p:ph type="media" sz="quarter" idx="19" hasCustomPrompt="1"/>
          </p:nvPr>
        </p:nvSpPr>
        <p:spPr>
          <a:xfrm>
            <a:off x="0" y="1"/>
            <a:ext cx="12192000" cy="6857999"/>
          </a:xfrm>
          <a:solidFill>
            <a:schemeClr val="bg1">
              <a:lumMod val="95000"/>
            </a:schemeClr>
          </a:solidFill>
        </p:spPr>
        <p:txBody>
          <a:bodyPr tIns="0" bIns="1620000"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nl-NL" noProof="0" dirty="0"/>
              <a:t>Klik op het onderstaande icoon </a:t>
            </a:r>
            <a:br>
              <a:rPr lang="nl-NL" noProof="0" dirty="0"/>
            </a:br>
            <a:r>
              <a:rPr lang="nl-NL" noProof="0" dirty="0"/>
              <a:t>om een video in te voegen.</a:t>
            </a:r>
            <a:br>
              <a:rPr lang="nl-NL" noProof="0" dirty="0"/>
            </a:br>
            <a:br>
              <a:rPr lang="nl-NL" noProof="0" dirty="0"/>
            </a:br>
            <a:r>
              <a:rPr lang="nl-NL" noProof="0" dirty="0"/>
              <a:t>Meer hulp nodig? </a:t>
            </a:r>
            <a:br>
              <a:rPr lang="nl-NL" noProof="0" dirty="0"/>
            </a:br>
            <a:r>
              <a:rPr lang="nl-NL" noProof="0" dirty="0"/>
              <a:t>Aan de zijkanten van de slides zijn instructies </a:t>
            </a:r>
            <a:br>
              <a:rPr lang="nl-NL" noProof="0" dirty="0"/>
            </a:br>
            <a:r>
              <a:rPr lang="nl-NL" noProof="0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8DF7C-355A-4FA3-94AD-485CE6A61349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100% VIDEO</a:t>
            </a:r>
          </a:p>
        </p:txBody>
      </p:sp>
      <p:sp>
        <p:nvSpPr>
          <p:cNvPr id="51" name="Vrije vorm: vorm 50">
            <a:extLst>
              <a:ext uri="{FF2B5EF4-FFF2-40B4-BE49-F238E27FC236}">
                <a16:creationId xmlns:a16="http://schemas.microsoft.com/office/drawing/2014/main" id="{E6A1F9C5-2EA8-4228-9534-0B82AF2E9329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49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GRAFIEK, 50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6224556" y="1485900"/>
            <a:ext cx="5154645" cy="4521200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grafiek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F005-A200-4798-93EC-CC0C96CB56B6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50% GRAFIEK, 50% TEKST</a:t>
            </a:r>
          </a:p>
        </p:txBody>
      </p:sp>
      <p:sp>
        <p:nvSpPr>
          <p:cNvPr id="216" name="Titel 1">
            <a:extLst>
              <a:ext uri="{FF2B5EF4-FFF2-40B4-BE49-F238E27FC236}">
                <a16:creationId xmlns:a16="http://schemas.microsoft.com/office/drawing/2014/main" id="{B27CB507-E10B-4161-8F57-5C9619CD8B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10821038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17" name="Tijdelijke aanduiding voor verticale tekst 2">
            <a:extLst>
              <a:ext uri="{FF2B5EF4-FFF2-40B4-BE49-F238E27FC236}">
                <a16:creationId xmlns:a16="http://schemas.microsoft.com/office/drawing/2014/main" id="{A48686BC-56FB-4406-887F-2C82F457A695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58181" y="1485900"/>
            <a:ext cx="5372673" cy="4521200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219" name="Tijdelijke aanduiding voor tekst 8">
            <a:extLst>
              <a:ext uri="{FF2B5EF4-FFF2-40B4-BE49-F238E27FC236}">
                <a16:creationId xmlns:a16="http://schemas.microsoft.com/office/drawing/2014/main" id="{F429FA2B-3F80-4CA9-A715-25E4E7E0610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754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558163" y="1485900"/>
            <a:ext cx="10821038" cy="4521200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grafiek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9DA9E-1213-4C58-8FAC-F8E7FD014006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100% GRAFIEK</a:t>
            </a:r>
          </a:p>
        </p:txBody>
      </p:sp>
      <p:sp>
        <p:nvSpPr>
          <p:cNvPr id="67" name="Titel 1">
            <a:extLst>
              <a:ext uri="{FF2B5EF4-FFF2-40B4-BE49-F238E27FC236}">
                <a16:creationId xmlns:a16="http://schemas.microsoft.com/office/drawing/2014/main" id="{B4F7DBC0-3894-4163-978E-45B2A8EF4E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10821038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28" name="Tijdelijke aanduiding voor tekst 8">
            <a:extLst>
              <a:ext uri="{FF2B5EF4-FFF2-40B4-BE49-F238E27FC236}">
                <a16:creationId xmlns:a16="http://schemas.microsoft.com/office/drawing/2014/main" id="{874FD496-EB34-469E-B09F-A7888CBBEB3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582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TABEL, 50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463-366A-49CE-AD5A-2D9912B4EDB7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Early</a:t>
            </a:r>
            <a:r>
              <a:rPr lang="nl-NL" dirty="0"/>
              <a:t> Holocene SLIP </a:t>
            </a:r>
            <a:r>
              <a:rPr lang="nl-NL" dirty="0" err="1"/>
              <a:t>hunt</a:t>
            </a:r>
            <a:r>
              <a:rPr lang="nl-NL" dirty="0"/>
              <a:t> North Sea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50% TABEL, 50% TEKST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6224557" y="1485900"/>
            <a:ext cx="5154643" cy="4521200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tabel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150" name="Titel 1">
            <a:extLst>
              <a:ext uri="{FF2B5EF4-FFF2-40B4-BE49-F238E27FC236}">
                <a16:creationId xmlns:a16="http://schemas.microsoft.com/office/drawing/2014/main" id="{5E5BA5BA-0FB1-4525-B615-7187010551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10821038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51" name="Tijdelijke aanduiding voor verticale tekst 2">
            <a:extLst>
              <a:ext uri="{FF2B5EF4-FFF2-40B4-BE49-F238E27FC236}">
                <a16:creationId xmlns:a16="http://schemas.microsoft.com/office/drawing/2014/main" id="{4F785C9F-5265-4065-A0F0-455A144E169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58181" y="1485900"/>
            <a:ext cx="5372673" cy="4521200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153" name="Tijdelijke aanduiding voor tekst 8">
            <a:extLst>
              <a:ext uri="{FF2B5EF4-FFF2-40B4-BE49-F238E27FC236}">
                <a16:creationId xmlns:a16="http://schemas.microsoft.com/office/drawing/2014/main" id="{1E4B3383-42C3-48B1-8BBD-42AB925FAB4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897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9BF55-5C53-49AF-8DF0-4BF7C5F5E11E}" type="datetime1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100% 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558162" y="1470502"/>
            <a:ext cx="10805846" cy="4549298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tabel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39" name="Titel 3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4" name="Tijdelijke aanduiding voor tekst 8">
            <a:extLst>
              <a:ext uri="{FF2B5EF4-FFF2-40B4-BE49-F238E27FC236}">
                <a16:creationId xmlns:a16="http://schemas.microsoft.com/office/drawing/2014/main" id="{50DD1AC9-930D-4DEE-B13C-E3522EC4D0C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E0BDCEC5-2D8B-4DA6-88BC-5D231E5C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888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chthoek 228">
            <a:extLst>
              <a:ext uri="{FF2B5EF4-FFF2-40B4-BE49-F238E27FC236}">
                <a16:creationId xmlns:a16="http://schemas.microsoft.com/office/drawing/2014/main" id="{BE55E122-57E8-4E77-8E22-0DAC7533A100}"/>
              </a:ext>
            </a:extLst>
          </p:cNvPr>
          <p:cNvSpPr/>
          <p:nvPr userDrawn="1"/>
        </p:nvSpPr>
        <p:spPr>
          <a:xfrm>
            <a:off x="8940800" y="5102332"/>
            <a:ext cx="259408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74110" y="-66076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PROJECTEN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A524-4581-4CDD-B6BD-F8FF8CBE1AE6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Early</a:t>
            </a:r>
            <a:r>
              <a:rPr lang="nl-NL" dirty="0"/>
              <a:t> Holocene SLIP </a:t>
            </a:r>
            <a:r>
              <a:rPr lang="nl-NL" dirty="0" err="1"/>
              <a:t>hunt</a:t>
            </a:r>
            <a:r>
              <a:rPr lang="nl-NL" dirty="0"/>
              <a:t> North Sea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223" name="Titel 1">
            <a:extLst>
              <a:ext uri="{FF2B5EF4-FFF2-40B4-BE49-F238E27FC236}">
                <a16:creationId xmlns:a16="http://schemas.microsoft.com/office/drawing/2014/main" id="{EA83F10D-DFCE-4618-B786-44169264AE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1" y="741500"/>
            <a:ext cx="6702755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24" name="Tijdelijke aanduiding voor verticale tekst 2">
            <a:extLst>
              <a:ext uri="{FF2B5EF4-FFF2-40B4-BE49-F238E27FC236}">
                <a16:creationId xmlns:a16="http://schemas.microsoft.com/office/drawing/2014/main" id="{BE4BF073-9570-4842-B0A3-4C708BC836E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58182" y="1485900"/>
            <a:ext cx="6702754" cy="4863046"/>
          </a:xfrm>
        </p:spPr>
        <p:txBody>
          <a:bodyPr vert="horz" lIns="0" tIns="0" rIns="0" bIns="0"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6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600"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226" name="Tijdelijke aanduiding voor tekst 8">
            <a:extLst>
              <a:ext uri="{FF2B5EF4-FFF2-40B4-BE49-F238E27FC236}">
                <a16:creationId xmlns:a16="http://schemas.microsoft.com/office/drawing/2014/main" id="{2E2EDAF2-81F2-4A43-A64F-81257599BD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52" name="Tijdelijke aanduiding voor afbeelding 8">
            <a:extLst>
              <a:ext uri="{FF2B5EF4-FFF2-40B4-BE49-F238E27FC236}">
                <a16:creationId xmlns:a16="http://schemas.microsoft.com/office/drawing/2014/main" id="{C2BF557D-F504-4CF6-B5F8-092BEFCB6C6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772400" y="1434"/>
            <a:ext cx="3882472" cy="68565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135" name="Vrije vorm: vorm 134">
            <a:extLst>
              <a:ext uri="{FF2B5EF4-FFF2-40B4-BE49-F238E27FC236}">
                <a16:creationId xmlns:a16="http://schemas.microsoft.com/office/drawing/2014/main" id="{1282B85D-D6F0-4E77-8B94-4A11186B9340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72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707DF67D-B71B-4BFE-9C7D-C7B88653C5FF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58801" y="1622800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21" name="Tijdelijke aanduiding voor tekst 11">
            <a:extLst>
              <a:ext uri="{FF2B5EF4-FFF2-40B4-BE49-F238E27FC236}">
                <a16:creationId xmlns:a16="http://schemas.microsoft.com/office/drawing/2014/main" id="{38F18799-FB5C-46FA-AAA6-AB4CD84422E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774262" y="1622800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25" name="Tijdelijke aanduiding voor tekst 11">
            <a:extLst>
              <a:ext uri="{FF2B5EF4-FFF2-40B4-BE49-F238E27FC236}">
                <a16:creationId xmlns:a16="http://schemas.microsoft.com/office/drawing/2014/main" id="{1A87E807-03DD-4902-8860-ED74D1FFAEF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4989723" y="1622800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28" name="Tijdelijke aanduiding voor tekst 11">
            <a:extLst>
              <a:ext uri="{FF2B5EF4-FFF2-40B4-BE49-F238E27FC236}">
                <a16:creationId xmlns:a16="http://schemas.microsoft.com/office/drawing/2014/main" id="{D5563FE9-86B3-4BAD-BBEA-0C4BD23EE304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205184" y="1622800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29" name="Tijdelijke aanduiding voor tekst 11">
            <a:extLst>
              <a:ext uri="{FF2B5EF4-FFF2-40B4-BE49-F238E27FC236}">
                <a16:creationId xmlns:a16="http://schemas.microsoft.com/office/drawing/2014/main" id="{6AFD12F0-6E3A-4DA1-BC8D-914A53EDC0C9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420646" y="1622800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0" name="Tijdelijke aanduiding voor tekst 11">
            <a:extLst>
              <a:ext uri="{FF2B5EF4-FFF2-40B4-BE49-F238E27FC236}">
                <a16:creationId xmlns:a16="http://schemas.microsoft.com/office/drawing/2014/main" id="{D127AF89-B6F4-4647-933E-A832CF87E888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58801" y="2913668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1" name="Tijdelijke aanduiding voor tekst 11">
            <a:extLst>
              <a:ext uri="{FF2B5EF4-FFF2-40B4-BE49-F238E27FC236}">
                <a16:creationId xmlns:a16="http://schemas.microsoft.com/office/drawing/2014/main" id="{40DADF6E-5329-4D6D-AF32-2672F170ED5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774262" y="2922057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2" name="Tijdelijke aanduiding voor tekst 11">
            <a:extLst>
              <a:ext uri="{FF2B5EF4-FFF2-40B4-BE49-F238E27FC236}">
                <a16:creationId xmlns:a16="http://schemas.microsoft.com/office/drawing/2014/main" id="{D52C0783-94B0-44AB-93FE-98C0816A81C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989723" y="2922057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3" name="Tijdelijke aanduiding voor tekst 11">
            <a:extLst>
              <a:ext uri="{FF2B5EF4-FFF2-40B4-BE49-F238E27FC236}">
                <a16:creationId xmlns:a16="http://schemas.microsoft.com/office/drawing/2014/main" id="{A33183C5-0C0B-401E-938E-099A9E9D878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205184" y="2922057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4" name="Tijdelijke aanduiding voor tekst 11">
            <a:extLst>
              <a:ext uri="{FF2B5EF4-FFF2-40B4-BE49-F238E27FC236}">
                <a16:creationId xmlns:a16="http://schemas.microsoft.com/office/drawing/2014/main" id="{C9967C4B-3AD3-45C6-823A-1EA33189A48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420646" y="2922057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5" name="Tijdelijke aanduiding voor tekst 11">
            <a:extLst>
              <a:ext uri="{FF2B5EF4-FFF2-40B4-BE49-F238E27FC236}">
                <a16:creationId xmlns:a16="http://schemas.microsoft.com/office/drawing/2014/main" id="{415888C5-4029-4F70-AF79-B4E10518715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558801" y="4204536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6" name="Tijdelijke aanduiding voor tekst 11">
            <a:extLst>
              <a:ext uri="{FF2B5EF4-FFF2-40B4-BE49-F238E27FC236}">
                <a16:creationId xmlns:a16="http://schemas.microsoft.com/office/drawing/2014/main" id="{95BED73C-64D5-44CF-AD03-41C1C200F83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774262" y="4204536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7" name="Tijdelijke aanduiding voor tekst 11">
            <a:extLst>
              <a:ext uri="{FF2B5EF4-FFF2-40B4-BE49-F238E27FC236}">
                <a16:creationId xmlns:a16="http://schemas.microsoft.com/office/drawing/2014/main" id="{21982805-4EEF-48D7-AE3F-A1C47D76B294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989723" y="4204536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8" name="Tijdelijke aanduiding voor tekst 11">
            <a:extLst>
              <a:ext uri="{FF2B5EF4-FFF2-40B4-BE49-F238E27FC236}">
                <a16:creationId xmlns:a16="http://schemas.microsoft.com/office/drawing/2014/main" id="{BC5033DC-5F6E-4BCD-A916-0968FD397DB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205184" y="4204536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39" name="Tijdelijke aanduiding voor tekst 11">
            <a:extLst>
              <a:ext uri="{FF2B5EF4-FFF2-40B4-BE49-F238E27FC236}">
                <a16:creationId xmlns:a16="http://schemas.microsoft.com/office/drawing/2014/main" id="{1154163E-EEC9-4F59-A8B1-A0231CFC58C7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9420646" y="4204536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40" name="Tijdelijke aanduiding voor tekst 11">
            <a:extLst>
              <a:ext uri="{FF2B5EF4-FFF2-40B4-BE49-F238E27FC236}">
                <a16:creationId xmlns:a16="http://schemas.microsoft.com/office/drawing/2014/main" id="{7A89352B-10C4-4DEA-AF84-68541855DA24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58801" y="5495405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41" name="Tijdelijke aanduiding voor tekst 11">
            <a:extLst>
              <a:ext uri="{FF2B5EF4-FFF2-40B4-BE49-F238E27FC236}">
                <a16:creationId xmlns:a16="http://schemas.microsoft.com/office/drawing/2014/main" id="{2A0112EB-900A-469E-8231-4566BCCB5A5D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2774262" y="5495405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42" name="Tijdelijke aanduiding voor tekst 11">
            <a:extLst>
              <a:ext uri="{FF2B5EF4-FFF2-40B4-BE49-F238E27FC236}">
                <a16:creationId xmlns:a16="http://schemas.microsoft.com/office/drawing/2014/main" id="{013C678C-BD21-4EBF-AFA1-C9CC71FDC9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989723" y="5495405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143" name="Tijdelijke aanduiding voor tekst 11">
            <a:extLst>
              <a:ext uri="{FF2B5EF4-FFF2-40B4-BE49-F238E27FC236}">
                <a16:creationId xmlns:a16="http://schemas.microsoft.com/office/drawing/2014/main" id="{7D293518-44FE-421E-AF2C-00932C6C1E22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7205184" y="5495405"/>
            <a:ext cx="1943362" cy="1018800"/>
          </a:xfrm>
          <a:ln w="12700"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marL="0" indent="0">
              <a:buNone/>
              <a:defRPr sz="100">
                <a:solidFill>
                  <a:schemeClr val="tx2">
                    <a:lumMod val="50000"/>
                    <a:alpha val="0"/>
                  </a:schemeClr>
                </a:solidFill>
              </a:defRPr>
            </a:lvl1pPr>
          </a:lstStyle>
          <a:p>
            <a:pPr lvl="0"/>
            <a:r>
              <a:rPr lang="nl-NL" dirty="0"/>
              <a:t>  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10805846" cy="490400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A</a:t>
            </a:r>
            <a:r>
              <a:rPr lang="en-US" noProof="0" dirty="0" err="1"/>
              <a:t>dd</a:t>
            </a:r>
            <a:r>
              <a:rPr lang="en-US" noProof="0" dirty="0"/>
              <a:t> a slide title</a:t>
            </a:r>
            <a:endParaRPr lang="en-US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ekstvak 5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LOGO-SLIDE</a:t>
            </a:r>
          </a:p>
        </p:txBody>
      </p:sp>
      <p:sp>
        <p:nvSpPr>
          <p:cNvPr id="22" name="Tijdelijke aanduiding voor afbeelding 40"/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799270" y="1835472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23" name="Tijdelijke aanduiding voor afbeelding 40"/>
          <p:cNvSpPr>
            <a:spLocks noGrp="1"/>
          </p:cNvSpPr>
          <p:nvPr userDrawn="1">
            <p:ph type="pic" sz="quarter" idx="15" hasCustomPrompt="1"/>
          </p:nvPr>
        </p:nvSpPr>
        <p:spPr>
          <a:xfrm>
            <a:off x="3014731" y="1835292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24" name="Tijdelijke aanduiding voor afbeelding 40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5230192" y="1835292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25" name="Tijdelijke aanduiding voor afbeelding 40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9661115" y="1835292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97" name="Tijdelijke aanduiding voor afbeelding 40">
            <a:extLst>
              <a:ext uri="{FF2B5EF4-FFF2-40B4-BE49-F238E27FC236}">
                <a16:creationId xmlns:a16="http://schemas.microsoft.com/office/drawing/2014/main" id="{1A985979-3F2B-4A92-A573-2836C4FA24F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445653" y="1835292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02" name="Tijdelijke aanduiding voor afbeelding 40">
            <a:extLst>
              <a:ext uri="{FF2B5EF4-FFF2-40B4-BE49-F238E27FC236}">
                <a16:creationId xmlns:a16="http://schemas.microsoft.com/office/drawing/2014/main" id="{76E17FAE-908D-4F3E-BC13-6CF2289F5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799270" y="3126939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03" name="Tijdelijke aanduiding voor afbeelding 40">
            <a:extLst>
              <a:ext uri="{FF2B5EF4-FFF2-40B4-BE49-F238E27FC236}">
                <a16:creationId xmlns:a16="http://schemas.microsoft.com/office/drawing/2014/main" id="{2EAD53C2-4899-40DF-8C07-BB9E108D79C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014731" y="3126939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04" name="Tijdelijke aanduiding voor afbeelding 40">
            <a:extLst>
              <a:ext uri="{FF2B5EF4-FFF2-40B4-BE49-F238E27FC236}">
                <a16:creationId xmlns:a16="http://schemas.microsoft.com/office/drawing/2014/main" id="{A69DA71F-05D7-4CC9-987A-55F957B8333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230192" y="3126939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05" name="Tijdelijke aanduiding voor afbeelding 40">
            <a:extLst>
              <a:ext uri="{FF2B5EF4-FFF2-40B4-BE49-F238E27FC236}">
                <a16:creationId xmlns:a16="http://schemas.microsoft.com/office/drawing/2014/main" id="{ED7E3FAF-8086-44E6-90F9-1A67A615005A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661115" y="3126939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07" name="Tijdelijke aanduiding voor afbeelding 40">
            <a:extLst>
              <a:ext uri="{FF2B5EF4-FFF2-40B4-BE49-F238E27FC236}">
                <a16:creationId xmlns:a16="http://schemas.microsoft.com/office/drawing/2014/main" id="{33B5341B-FD04-4331-BE35-35312D8C673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7445653" y="3126939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12" name="Tijdelijke aanduiding voor afbeelding 40">
            <a:extLst>
              <a:ext uri="{FF2B5EF4-FFF2-40B4-BE49-F238E27FC236}">
                <a16:creationId xmlns:a16="http://schemas.microsoft.com/office/drawing/2014/main" id="{591220FE-426E-43D1-8C51-8D0174A77F76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99270" y="4418586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13" name="Tijdelijke aanduiding voor afbeelding 40">
            <a:extLst>
              <a:ext uri="{FF2B5EF4-FFF2-40B4-BE49-F238E27FC236}">
                <a16:creationId xmlns:a16="http://schemas.microsoft.com/office/drawing/2014/main" id="{0CC81A2B-C658-4A49-AFB4-5A051C968EE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014731" y="4418586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14" name="Tijdelijke aanduiding voor afbeelding 40">
            <a:extLst>
              <a:ext uri="{FF2B5EF4-FFF2-40B4-BE49-F238E27FC236}">
                <a16:creationId xmlns:a16="http://schemas.microsoft.com/office/drawing/2014/main" id="{E3784141-45F2-4AE6-B4D1-548CD84705F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230192" y="4418586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15" name="Tijdelijke aanduiding voor afbeelding 40">
            <a:extLst>
              <a:ext uri="{FF2B5EF4-FFF2-40B4-BE49-F238E27FC236}">
                <a16:creationId xmlns:a16="http://schemas.microsoft.com/office/drawing/2014/main" id="{8BB81D4B-7696-4845-9714-94DDB2A072D7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661115" y="4418586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17" name="Tijdelijke aanduiding voor afbeelding 40">
            <a:extLst>
              <a:ext uri="{FF2B5EF4-FFF2-40B4-BE49-F238E27FC236}">
                <a16:creationId xmlns:a16="http://schemas.microsoft.com/office/drawing/2014/main" id="{A0B459E2-C321-4F8A-A503-F8F6FB8F327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7445653" y="4418586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22" name="Tijdelijke aanduiding voor afbeelding 40">
            <a:extLst>
              <a:ext uri="{FF2B5EF4-FFF2-40B4-BE49-F238E27FC236}">
                <a16:creationId xmlns:a16="http://schemas.microsoft.com/office/drawing/2014/main" id="{A0472B10-89F2-4C62-85A1-15E0EE2B8CF9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99270" y="5710233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23" name="Tijdelijke aanduiding voor afbeelding 40">
            <a:extLst>
              <a:ext uri="{FF2B5EF4-FFF2-40B4-BE49-F238E27FC236}">
                <a16:creationId xmlns:a16="http://schemas.microsoft.com/office/drawing/2014/main" id="{063349DF-8D12-4853-A942-197FA79F6F07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014731" y="5710233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24" name="Tijdelijke aanduiding voor afbeelding 40">
            <a:extLst>
              <a:ext uri="{FF2B5EF4-FFF2-40B4-BE49-F238E27FC236}">
                <a16:creationId xmlns:a16="http://schemas.microsoft.com/office/drawing/2014/main" id="{31584612-AB66-455A-8907-E177561BF14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230192" y="5710233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127" name="Tijdelijke aanduiding voor afbeelding 40">
            <a:extLst>
              <a:ext uri="{FF2B5EF4-FFF2-40B4-BE49-F238E27FC236}">
                <a16:creationId xmlns:a16="http://schemas.microsoft.com/office/drawing/2014/main" id="{9E19DEA4-802B-4318-8669-7C91F02A416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7445653" y="5710233"/>
            <a:ext cx="1462424" cy="593457"/>
          </a:xfrm>
          <a:ln>
            <a:noFill/>
          </a:ln>
        </p:spPr>
        <p:txBody>
          <a:bodyPr bIns="432000" anchor="ctr"/>
          <a:lstStyle>
            <a:lvl1pPr marL="0" indent="0" algn="ctr">
              <a:lnSpc>
                <a:spcPct val="75000"/>
              </a:lnSpc>
              <a:spcBef>
                <a:spcPts val="100"/>
              </a:spcBef>
              <a:spcAft>
                <a:spcPts val="100"/>
              </a:spcAft>
              <a:buNone/>
              <a:defRPr sz="900" i="1"/>
            </a:lvl1pPr>
          </a:lstStyle>
          <a:p>
            <a:r>
              <a:rPr lang="nl-NL" dirty="0"/>
              <a:t>Click </a:t>
            </a:r>
            <a:r>
              <a:rPr lang="nl-NL" dirty="0" err="1"/>
              <a:t>the</a:t>
            </a:r>
            <a:r>
              <a:rPr lang="nl-NL" dirty="0"/>
              <a:t> icon below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 err="1"/>
              <a:t>add</a:t>
            </a:r>
            <a:r>
              <a:rPr lang="nl-NL" dirty="0"/>
              <a:t> a </a:t>
            </a:r>
            <a:r>
              <a:rPr lang="nl-NL" dirty="0" err="1"/>
              <a:t>client</a:t>
            </a:r>
            <a:r>
              <a:rPr lang="nl-NL" dirty="0"/>
              <a:t> logo</a:t>
            </a:r>
          </a:p>
        </p:txBody>
      </p:sp>
      <p:sp>
        <p:nvSpPr>
          <p:cNvPr id="44" name="Tijdelijke aanduiding voor voettekst 4">
            <a:extLst>
              <a:ext uri="{FF2B5EF4-FFF2-40B4-BE49-F238E27FC236}">
                <a16:creationId xmlns:a16="http://schemas.microsoft.com/office/drawing/2014/main" id="{AA7491D1-4B2A-42CA-942B-1CE0ED11B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425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>
            <a:extLst>
              <a:ext uri="{FF2B5EF4-FFF2-40B4-BE49-F238E27FC236}">
                <a16:creationId xmlns:a16="http://schemas.microsoft.com/office/drawing/2014/main" id="{78C01629-9513-469E-A9CC-6316E3118186}"/>
              </a:ext>
            </a:extLst>
          </p:cNvPr>
          <p:cNvSpPr/>
          <p:nvPr userDrawn="1"/>
        </p:nvSpPr>
        <p:spPr>
          <a:xfrm>
            <a:off x="11661527" y="-8930"/>
            <a:ext cx="519723" cy="7560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9" name="Rechthoek 228">
            <a:extLst>
              <a:ext uri="{FF2B5EF4-FFF2-40B4-BE49-F238E27FC236}">
                <a16:creationId xmlns:a16="http://schemas.microsoft.com/office/drawing/2014/main" id="{EC3A0255-10D3-4A96-91C7-73504D3228A1}"/>
              </a:ext>
            </a:extLst>
          </p:cNvPr>
          <p:cNvSpPr/>
          <p:nvPr userDrawn="1"/>
        </p:nvSpPr>
        <p:spPr>
          <a:xfrm>
            <a:off x="8940800" y="5102332"/>
            <a:ext cx="259408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1" name="Rechthoek 140">
            <a:extLst>
              <a:ext uri="{FF2B5EF4-FFF2-40B4-BE49-F238E27FC236}">
                <a16:creationId xmlns:a16="http://schemas.microsoft.com/office/drawing/2014/main" id="{9679A540-7496-457D-ABBB-E74D6AB937ED}"/>
              </a:ext>
            </a:extLst>
          </p:cNvPr>
          <p:cNvSpPr/>
          <p:nvPr userDrawn="1"/>
        </p:nvSpPr>
        <p:spPr>
          <a:xfrm>
            <a:off x="9722883" y="-8930"/>
            <a:ext cx="1931989" cy="6876057"/>
          </a:xfrm>
          <a:prstGeom prst="rect">
            <a:avLst/>
          </a:prstGeom>
          <a:solidFill>
            <a:schemeClr val="tx1">
              <a:alpha val="83000"/>
            </a:schemeClr>
          </a:solidFill>
        </p:spPr>
        <p:txBody>
          <a:bodyPr vert="horz" lIns="288000" tIns="0" rIns="108000" bIns="0" rtlCol="0" anchor="ctr">
            <a:noAutofit/>
          </a:bodyPr>
          <a:lstStyle/>
          <a:p>
            <a:pPr lvl="0" indent="0" defTabSz="719138">
              <a:lnSpc>
                <a:spcPct val="9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Segoe UI Light" panose="020B0502040204020203" pitchFamily="34" charset="0"/>
              <a:buNone/>
            </a:pPr>
            <a:endParaRPr lang="nl-NL" sz="2000" b="1">
              <a:solidFill>
                <a:schemeClr val="bg1"/>
              </a:solidFill>
            </a:endParaRPr>
          </a:p>
        </p:txBody>
      </p:sp>
      <p:sp>
        <p:nvSpPr>
          <p:cNvPr id="151" name="Tijdelijke aanduiding voor afbeelding 8">
            <a:extLst>
              <a:ext uri="{FF2B5EF4-FFF2-40B4-BE49-F238E27FC236}">
                <a16:creationId xmlns:a16="http://schemas.microsoft.com/office/drawing/2014/main" id="{5CFE7F97-2109-4DE1-997E-438DDA5BA46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32216" y="2289272"/>
            <a:ext cx="11686392" cy="45687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AFSLUITER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10402-6B8A-49E4-A9BF-055295E958D2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58163" y="1308469"/>
            <a:ext cx="9164720" cy="45135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8" name="Tijdelijke aanduiding voor tekst 8">
            <a:extLst>
              <a:ext uri="{FF2B5EF4-FFF2-40B4-BE49-F238E27FC236}">
                <a16:creationId xmlns:a16="http://schemas.microsoft.com/office/drawing/2014/main" id="{54825119-5048-48E6-B02B-D189E3A0806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8163" y="1763252"/>
            <a:ext cx="4423455" cy="805551"/>
          </a:xfrm>
          <a:solidFill>
            <a:schemeClr val="accent1"/>
          </a:solidFill>
        </p:spPr>
        <p:txBody>
          <a:bodyPr wrap="none" lIns="252000" tIns="216000" rIns="252000" bIns="216000" anchor="ctr">
            <a:spAutoFit/>
          </a:bodyPr>
          <a:lstStyle>
            <a:lvl1pPr marL="0" indent="0" algn="l">
              <a:buNone/>
              <a:defRPr lang="nl-NL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719138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Segoe UI Light" panose="020B0502040204020203" pitchFamily="34" charset="0"/>
              <a:buNone/>
            </a:pPr>
            <a:r>
              <a:rPr lang="en-US" dirty="0" err="1"/>
              <a:t>Bedankt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uw</a:t>
            </a:r>
            <a:r>
              <a:rPr lang="en-US" dirty="0"/>
              <a:t> </a:t>
            </a:r>
            <a:r>
              <a:rPr lang="en-US" dirty="0" err="1"/>
              <a:t>aandacht</a:t>
            </a: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7D5F37E-998A-49E0-819E-225535B7A967}"/>
              </a:ext>
            </a:extLst>
          </p:cNvPr>
          <p:cNvSpPr txBox="1"/>
          <p:nvPr userDrawn="1"/>
        </p:nvSpPr>
        <p:spPr>
          <a:xfrm>
            <a:off x="10065568" y="187415"/>
            <a:ext cx="1488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/>
                </a:solidFill>
              </a:rPr>
              <a:t>terug</a:t>
            </a:r>
            <a:r>
              <a:rPr lang="en-US" sz="1400" dirty="0">
                <a:solidFill>
                  <a:schemeClr val="bg1"/>
                </a:solidFill>
              </a:rPr>
              <a:t>  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nl-NL" sz="1400" dirty="0">
              <a:solidFill>
                <a:schemeClr val="bg1"/>
              </a:solidFill>
            </a:endParaRPr>
          </a:p>
        </p:txBody>
      </p:sp>
      <p:sp>
        <p:nvSpPr>
          <p:cNvPr id="142" name="Tekstvak 141">
            <a:extLst>
              <a:ext uri="{FF2B5EF4-FFF2-40B4-BE49-F238E27FC236}">
                <a16:creationId xmlns:a16="http://schemas.microsoft.com/office/drawing/2014/main" id="{E7BB09C4-8413-44CE-8010-E1D60138C7B4}"/>
              </a:ext>
            </a:extLst>
          </p:cNvPr>
          <p:cNvSpPr txBox="1"/>
          <p:nvPr userDrawn="1"/>
        </p:nvSpPr>
        <p:spPr>
          <a:xfrm>
            <a:off x="10065568" y="746305"/>
            <a:ext cx="1488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/>
                </a:solidFill>
              </a:rPr>
              <a:t>sluiten</a:t>
            </a:r>
            <a:r>
              <a:rPr lang="en-US" sz="1400" dirty="0">
                <a:solidFill>
                  <a:schemeClr val="bg1"/>
                </a:solidFill>
              </a:rPr>
              <a:t>  </a:t>
            </a:r>
            <a:r>
              <a:rPr lang="en-US" sz="1400" dirty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nl-NL" sz="1400" dirty="0">
              <a:solidFill>
                <a:schemeClr val="bg1"/>
              </a:solidFill>
            </a:endParaRPr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D2C66D26-464F-49A9-96F7-BA43C406F6E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8163" y="2568803"/>
            <a:ext cx="4423455" cy="3211285"/>
          </a:xfrm>
          <a:solidFill>
            <a:schemeClr val="tx1">
              <a:alpha val="83000"/>
            </a:schemeClr>
          </a:solidFill>
        </p:spPr>
        <p:txBody>
          <a:bodyPr lIns="1080000" tIns="180000" rIns="108000" anchor="t" anchorCtr="0"/>
          <a:lstStyle>
            <a:lvl1pPr marL="0" indent="0">
              <a:lnSpc>
                <a:spcPct val="90000"/>
              </a:lnSpc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nl-NL" sz="2000" b="1" dirty="0" err="1"/>
              <a:t>Deltares</a:t>
            </a:r>
            <a:endParaRPr lang="nl-NL" sz="2000" b="1" dirty="0"/>
          </a:p>
          <a:p>
            <a:br>
              <a:rPr lang="nl-NL" sz="1600" dirty="0"/>
            </a:br>
            <a:br>
              <a:rPr lang="nl-NL" sz="1600" dirty="0"/>
            </a:br>
            <a:r>
              <a:rPr lang="nl-NL" sz="1600" dirty="0"/>
              <a:t>Email adres</a:t>
            </a:r>
            <a:br>
              <a:rPr lang="en-US" sz="1600" dirty="0"/>
            </a:br>
            <a:br>
              <a:rPr lang="en-US" sz="1600" dirty="0"/>
            </a:br>
            <a:endParaRPr lang="en-US" sz="1600" dirty="0"/>
          </a:p>
          <a:p>
            <a:r>
              <a:rPr lang="en-US" sz="1600" dirty="0"/>
              <a:t>www.deltares.nl</a:t>
            </a:r>
          </a:p>
          <a:p>
            <a:endParaRPr lang="en-US" sz="1600" dirty="0"/>
          </a:p>
          <a:p>
            <a:endParaRPr lang="nl-NL" sz="1600" dirty="0"/>
          </a:p>
        </p:txBody>
      </p:sp>
      <p:sp>
        <p:nvSpPr>
          <p:cNvPr id="269" name="hyperlink naar menu">
            <a:hlinkClick r:id="" action="ppaction://noaction"/>
            <a:extLst>
              <a:ext uri="{FF2B5EF4-FFF2-40B4-BE49-F238E27FC236}">
                <a16:creationId xmlns:a16="http://schemas.microsoft.com/office/drawing/2014/main" id="{51B34EFE-2CD5-4E58-8314-7BCF1C2E1879}"/>
              </a:ext>
            </a:extLst>
          </p:cNvPr>
          <p:cNvSpPr/>
          <p:nvPr userDrawn="1"/>
        </p:nvSpPr>
        <p:spPr>
          <a:xfrm>
            <a:off x="9722881" y="0"/>
            <a:ext cx="2469118" cy="62617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ED517895-B28A-487D-A40A-E454DFA3EF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22380" y="785740"/>
            <a:ext cx="215614" cy="215614"/>
          </a:xfrm>
          <a:prstGeom prst="rect">
            <a:avLst/>
          </a:prstGeom>
        </p:spPr>
      </p:pic>
      <p:sp>
        <p:nvSpPr>
          <p:cNvPr id="270" name="hyperlinks">
            <a:hlinkClick r:id="" action="ppaction://noaction"/>
            <a:extLst>
              <a:ext uri="{FF2B5EF4-FFF2-40B4-BE49-F238E27FC236}">
                <a16:creationId xmlns:a16="http://schemas.microsoft.com/office/drawing/2014/main" id="{62DDFFA3-CFAE-431E-8C19-1FB4BF8B4BDA}"/>
              </a:ext>
            </a:extLst>
          </p:cNvPr>
          <p:cNvSpPr/>
          <p:nvPr userDrawn="1"/>
        </p:nvSpPr>
        <p:spPr>
          <a:xfrm>
            <a:off x="9722882" y="698869"/>
            <a:ext cx="2475853" cy="4513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71" name="menu">
            <a:extLst>
              <a:ext uri="{FF2B5EF4-FFF2-40B4-BE49-F238E27FC236}">
                <a16:creationId xmlns:a16="http://schemas.microsoft.com/office/drawing/2014/main" id="{BF130CC9-79D3-4081-B876-1D1F564678F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84487" y="210754"/>
            <a:ext cx="280514" cy="280512"/>
          </a:xfrm>
          <a:prstGeom prst="rect">
            <a:avLst/>
          </a:prstGeom>
        </p:spPr>
      </p:pic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CB26B542-9F8B-4424-A297-EE77D8F187F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61508" y="4225152"/>
            <a:ext cx="484094" cy="457200"/>
          </a:xfrm>
          <a:blipFill>
            <a:blip r:embed="rId6"/>
            <a:srcRect/>
            <a:stretch>
              <a:fillRect t="2823" b="2823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   </a:t>
            </a:r>
          </a:p>
        </p:txBody>
      </p:sp>
      <p:sp>
        <p:nvSpPr>
          <p:cNvPr id="75" name="Tijdelijke aanduiding voor tekst 8">
            <a:extLst>
              <a:ext uri="{FF2B5EF4-FFF2-40B4-BE49-F238E27FC236}">
                <a16:creationId xmlns:a16="http://schemas.microsoft.com/office/drawing/2014/main" id="{9162E87B-D13E-4BA4-B2C8-46B270F49C1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61508" y="3457596"/>
            <a:ext cx="484094" cy="457200"/>
          </a:xfrm>
          <a:blipFill>
            <a:blip r:embed="rId7"/>
            <a:srcRect/>
            <a:stretch>
              <a:fillRect l="10432" t="21851" r="10432" b="19225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   </a:t>
            </a:r>
          </a:p>
        </p:txBody>
      </p:sp>
      <p:sp>
        <p:nvSpPr>
          <p:cNvPr id="76" name="Tijdelijke aanduiding voor tekst 8">
            <a:extLst>
              <a:ext uri="{FF2B5EF4-FFF2-40B4-BE49-F238E27FC236}">
                <a16:creationId xmlns:a16="http://schemas.microsoft.com/office/drawing/2014/main" id="{C5BF9B1D-4EBD-41AA-B075-9426F480BA1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54034" y="5058706"/>
            <a:ext cx="468000" cy="468000"/>
          </a:xfrm>
          <a:blipFill>
            <a:blip r:embed="rId8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   </a:t>
            </a:r>
          </a:p>
        </p:txBody>
      </p:sp>
      <p:sp>
        <p:nvSpPr>
          <p:cNvPr id="78" name="Tijdelijke aanduiding voor tekst 8">
            <a:extLst>
              <a:ext uri="{FF2B5EF4-FFF2-40B4-BE49-F238E27FC236}">
                <a16:creationId xmlns:a16="http://schemas.microsoft.com/office/drawing/2014/main" id="{24B5C318-E442-4427-A619-9DBCC73FCD1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525392" y="5058706"/>
            <a:ext cx="468000" cy="468000"/>
          </a:xfrm>
          <a:blipFill>
            <a:blip r:embed="rId9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   </a:t>
            </a:r>
          </a:p>
        </p:txBody>
      </p:sp>
      <p:sp>
        <p:nvSpPr>
          <p:cNvPr id="79" name="Tijdelijke aanduiding voor tekst 8">
            <a:extLst>
              <a:ext uri="{FF2B5EF4-FFF2-40B4-BE49-F238E27FC236}">
                <a16:creationId xmlns:a16="http://schemas.microsoft.com/office/drawing/2014/main" id="{760ED396-B62F-4435-85AF-B96589F2688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96751" y="5058706"/>
            <a:ext cx="468000" cy="468000"/>
          </a:xfrm>
          <a:blipFill>
            <a:blip r:embed="rId10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 dirty="0"/>
              <a:t>    </a:t>
            </a:r>
          </a:p>
        </p:txBody>
      </p:sp>
      <p:sp>
        <p:nvSpPr>
          <p:cNvPr id="77" name="Vrije vorm: vorm 76">
            <a:extLst>
              <a:ext uri="{FF2B5EF4-FFF2-40B4-BE49-F238E27FC236}">
                <a16:creationId xmlns:a16="http://schemas.microsoft.com/office/drawing/2014/main" id="{898C3CFB-FB46-4C79-AD0D-4F7121D373F9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52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it vlak">
            <a:extLst>
              <a:ext uri="{FF2B5EF4-FFF2-40B4-BE49-F238E27FC236}">
                <a16:creationId xmlns:a16="http://schemas.microsoft.com/office/drawing/2014/main" id="{6142CE5E-7B65-4CF8-8B60-0180C2A2CB91}"/>
              </a:ext>
            </a:extLst>
          </p:cNvPr>
          <p:cNvSpPr/>
          <p:nvPr userDrawn="1"/>
        </p:nvSpPr>
        <p:spPr>
          <a:xfrm>
            <a:off x="9261000" y="-25400"/>
            <a:ext cx="2933743" cy="6892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datum 1"/>
          <p:cNvSpPr>
            <a:spLocks noGrp="1"/>
          </p:cNvSpPr>
          <p:nvPr userDrawn="1">
            <p:ph type="dt" sz="half" idx="10"/>
          </p:nvPr>
        </p:nvSpPr>
        <p:spPr>
          <a:xfrm>
            <a:off x="698500" y="6960393"/>
            <a:ext cx="2044700" cy="365125"/>
          </a:xfrm>
        </p:spPr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 userDrawn="1">
            <p:ph type="sldNum" sz="quarter" idx="12"/>
          </p:nvPr>
        </p:nvSpPr>
        <p:spPr>
          <a:xfrm>
            <a:off x="12418586" y="5792247"/>
            <a:ext cx="434714" cy="365125"/>
          </a:xfrm>
        </p:spPr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START</a:t>
            </a:r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A4064A7D-6EC9-4647-B24A-AB5622099AA3}"/>
              </a:ext>
            </a:extLst>
          </p:cNvPr>
          <p:cNvSpPr/>
          <p:nvPr userDrawn="1"/>
        </p:nvSpPr>
        <p:spPr>
          <a:xfrm>
            <a:off x="-10750" y="5626100"/>
            <a:ext cx="12205493" cy="12410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 userDrawn="1">
            <p:ph type="ftr" sz="quarter" idx="11"/>
          </p:nvPr>
        </p:nvSpPr>
        <p:spPr>
          <a:xfrm>
            <a:off x="810260" y="6360925"/>
            <a:ext cx="5778500" cy="451355"/>
          </a:xfrm>
        </p:spPr>
        <p:txBody>
          <a:bodyPr>
            <a:normAutofit/>
          </a:bodyPr>
          <a:lstStyle>
            <a:lvl1pPr algn="l">
              <a:defRPr sz="1300"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31" name="Tijdelijke aanduiding voor tekst 8">
            <a:extLst>
              <a:ext uri="{FF2B5EF4-FFF2-40B4-BE49-F238E27FC236}">
                <a16:creationId xmlns:a16="http://schemas.microsoft.com/office/drawing/2014/main" id="{D5E5E35E-0C14-4115-92A4-09457F423567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558163" y="4990464"/>
            <a:ext cx="6045838" cy="805551"/>
          </a:xfrm>
          <a:solidFill>
            <a:schemeClr val="accent1"/>
          </a:solidFill>
        </p:spPr>
        <p:txBody>
          <a:bodyPr wrap="square" lIns="252000" tIns="216000" rIns="252000" bIns="216000" anchor="ctr">
            <a:noAutofit/>
          </a:bodyPr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Plaats hier de titel van de presentatie</a:t>
            </a:r>
          </a:p>
        </p:txBody>
      </p:sp>
      <p:sp>
        <p:nvSpPr>
          <p:cNvPr id="124" name="Vrije vorm: vorm 123">
            <a:extLst>
              <a:ext uri="{FF2B5EF4-FFF2-40B4-BE49-F238E27FC236}">
                <a16:creationId xmlns:a16="http://schemas.microsoft.com/office/drawing/2014/main" id="{476E68D6-E93E-4E45-A7E5-3992CFDCA391}"/>
              </a:ext>
            </a:extLst>
          </p:cNvPr>
          <p:cNvSpPr/>
          <p:nvPr userDrawn="1"/>
        </p:nvSpPr>
        <p:spPr>
          <a:xfrm>
            <a:off x="4856830" y="2626708"/>
            <a:ext cx="3202665" cy="644692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49" name="Tijdelijke aanduiding voor tekst 8">
            <a:extLst>
              <a:ext uri="{FF2B5EF4-FFF2-40B4-BE49-F238E27FC236}">
                <a16:creationId xmlns:a16="http://schemas.microsoft.com/office/drawing/2014/main" id="{156104E8-7ED5-4B32-8DA9-002A45F11B1B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58163" y="5895370"/>
            <a:ext cx="6045838" cy="451356"/>
          </a:xfrm>
          <a:solidFill>
            <a:schemeClr val="tx1"/>
          </a:solidFill>
        </p:spPr>
        <p:txBody>
          <a:bodyPr wrap="square" lIns="252000" tIns="216000" rIns="252000" bIns="216000" anchor="ctr">
            <a:noAutofit/>
          </a:bodyPr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Naam van de spreker</a:t>
            </a:r>
          </a:p>
        </p:txBody>
      </p:sp>
    </p:spTree>
    <p:extLst>
      <p:ext uri="{BB962C8B-B14F-4D97-AF65-F5344CB8AC3E}">
        <p14:creationId xmlns:p14="http://schemas.microsoft.com/office/powerpoint/2010/main" val="45917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1C412C-ADDF-48A6-B377-EC10846B059F}"/>
              </a:ext>
            </a:extLst>
          </p:cNvPr>
          <p:cNvSpPr>
            <a:spLocks/>
          </p:cNvSpPr>
          <p:nvPr userDrawn="1"/>
        </p:nvSpPr>
        <p:spPr>
          <a:xfrm>
            <a:off x="959363" y="4818031"/>
            <a:ext cx="249408" cy="249408"/>
          </a:xfrm>
          <a:custGeom>
            <a:avLst/>
            <a:gdLst>
              <a:gd name="connsiteX0" fmla="*/ 179730 w 199218"/>
              <a:gd name="connsiteY0" fmla="*/ 6496 h 199218"/>
              <a:gd name="connsiteX1" fmla="*/ 27284 w 199218"/>
              <a:gd name="connsiteY1" fmla="*/ 6496 h 199218"/>
              <a:gd name="connsiteX2" fmla="*/ 6496 w 199218"/>
              <a:gd name="connsiteY2" fmla="*/ 27284 h 199218"/>
              <a:gd name="connsiteX3" fmla="*/ 6496 w 199218"/>
              <a:gd name="connsiteY3" fmla="*/ 179730 h 199218"/>
              <a:gd name="connsiteX4" fmla="*/ 27284 w 199218"/>
              <a:gd name="connsiteY4" fmla="*/ 200518 h 199218"/>
              <a:gd name="connsiteX5" fmla="*/ 179730 w 199218"/>
              <a:gd name="connsiteY5" fmla="*/ 200518 h 199218"/>
              <a:gd name="connsiteX6" fmla="*/ 200518 w 199218"/>
              <a:gd name="connsiteY6" fmla="*/ 179730 h 199218"/>
              <a:gd name="connsiteX7" fmla="*/ 200518 w 199218"/>
              <a:gd name="connsiteY7" fmla="*/ 27284 h 199218"/>
              <a:gd name="connsiteX8" fmla="*/ 179730 w 199218"/>
              <a:gd name="connsiteY8" fmla="*/ 6496 h 199218"/>
              <a:gd name="connsiteX9" fmla="*/ 47206 w 199218"/>
              <a:gd name="connsiteY9" fmla="*/ 172801 h 199218"/>
              <a:gd name="connsiteX10" fmla="*/ 41143 w 199218"/>
              <a:gd name="connsiteY10" fmla="*/ 167604 h 199218"/>
              <a:gd name="connsiteX11" fmla="*/ 35080 w 199218"/>
              <a:gd name="connsiteY11" fmla="*/ 139020 h 199218"/>
              <a:gd name="connsiteX12" fmla="*/ 38545 w 199218"/>
              <a:gd name="connsiteY12" fmla="*/ 131225 h 199218"/>
              <a:gd name="connsiteX13" fmla="*/ 68860 w 199218"/>
              <a:gd name="connsiteY13" fmla="*/ 118232 h 199218"/>
              <a:gd name="connsiteX14" fmla="*/ 76656 w 199218"/>
              <a:gd name="connsiteY14" fmla="*/ 119964 h 199218"/>
              <a:gd name="connsiteX15" fmla="*/ 89649 w 199218"/>
              <a:gd name="connsiteY15" fmla="*/ 136422 h 199218"/>
              <a:gd name="connsiteX16" fmla="*/ 137288 w 199218"/>
              <a:gd name="connsiteY16" fmla="*/ 88782 h 199218"/>
              <a:gd name="connsiteX17" fmla="*/ 120831 w 199218"/>
              <a:gd name="connsiteY17" fmla="*/ 75790 h 199218"/>
              <a:gd name="connsiteX18" fmla="*/ 119098 w 199218"/>
              <a:gd name="connsiteY18" fmla="*/ 67994 h 199218"/>
              <a:gd name="connsiteX19" fmla="*/ 132091 w 199218"/>
              <a:gd name="connsiteY19" fmla="*/ 37678 h 199218"/>
              <a:gd name="connsiteX20" fmla="*/ 139886 w 199218"/>
              <a:gd name="connsiteY20" fmla="*/ 34214 h 199218"/>
              <a:gd name="connsiteX21" fmla="*/ 168470 w 199218"/>
              <a:gd name="connsiteY21" fmla="*/ 40277 h 199218"/>
              <a:gd name="connsiteX22" fmla="*/ 173667 w 199218"/>
              <a:gd name="connsiteY22" fmla="*/ 46340 h 199218"/>
              <a:gd name="connsiteX23" fmla="*/ 47206 w 199218"/>
              <a:gd name="connsiteY23" fmla="*/ 172801 h 19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99218" h="199218">
                <a:moveTo>
                  <a:pt x="179730" y="6496"/>
                </a:moveTo>
                <a:lnTo>
                  <a:pt x="27284" y="6496"/>
                </a:lnTo>
                <a:cubicBezTo>
                  <a:pt x="16024" y="6496"/>
                  <a:pt x="6496" y="16024"/>
                  <a:pt x="6496" y="27284"/>
                </a:cubicBezTo>
                <a:lnTo>
                  <a:pt x="6496" y="179730"/>
                </a:lnTo>
                <a:cubicBezTo>
                  <a:pt x="6496" y="190990"/>
                  <a:pt x="16024" y="200518"/>
                  <a:pt x="27284" y="200518"/>
                </a:cubicBezTo>
                <a:lnTo>
                  <a:pt x="179730" y="200518"/>
                </a:lnTo>
                <a:cubicBezTo>
                  <a:pt x="190990" y="200518"/>
                  <a:pt x="200518" y="190990"/>
                  <a:pt x="200518" y="179730"/>
                </a:cubicBezTo>
                <a:lnTo>
                  <a:pt x="200518" y="27284"/>
                </a:lnTo>
                <a:cubicBezTo>
                  <a:pt x="200518" y="16024"/>
                  <a:pt x="190990" y="6496"/>
                  <a:pt x="179730" y="6496"/>
                </a:cubicBezTo>
                <a:close/>
                <a:moveTo>
                  <a:pt x="47206" y="172801"/>
                </a:moveTo>
                <a:cubicBezTo>
                  <a:pt x="43742" y="172801"/>
                  <a:pt x="41143" y="171068"/>
                  <a:pt x="41143" y="167604"/>
                </a:cubicBezTo>
                <a:lnTo>
                  <a:pt x="35080" y="139020"/>
                </a:lnTo>
                <a:cubicBezTo>
                  <a:pt x="34214" y="135555"/>
                  <a:pt x="35946" y="132957"/>
                  <a:pt x="38545" y="131225"/>
                </a:cubicBezTo>
                <a:lnTo>
                  <a:pt x="68860" y="118232"/>
                </a:lnTo>
                <a:cubicBezTo>
                  <a:pt x="71459" y="117366"/>
                  <a:pt x="74924" y="118232"/>
                  <a:pt x="76656" y="119964"/>
                </a:cubicBezTo>
                <a:lnTo>
                  <a:pt x="89649" y="136422"/>
                </a:lnTo>
                <a:cubicBezTo>
                  <a:pt x="110437" y="126894"/>
                  <a:pt x="127760" y="109570"/>
                  <a:pt x="137288" y="88782"/>
                </a:cubicBezTo>
                <a:lnTo>
                  <a:pt x="120831" y="75790"/>
                </a:lnTo>
                <a:cubicBezTo>
                  <a:pt x="118232" y="74057"/>
                  <a:pt x="118232" y="70593"/>
                  <a:pt x="119098" y="67994"/>
                </a:cubicBezTo>
                <a:lnTo>
                  <a:pt x="132091" y="37678"/>
                </a:lnTo>
                <a:cubicBezTo>
                  <a:pt x="132957" y="35080"/>
                  <a:pt x="136422" y="33348"/>
                  <a:pt x="139886" y="34214"/>
                </a:cubicBezTo>
                <a:lnTo>
                  <a:pt x="168470" y="40277"/>
                </a:lnTo>
                <a:cubicBezTo>
                  <a:pt x="171068" y="41143"/>
                  <a:pt x="173667" y="43741"/>
                  <a:pt x="173667" y="46340"/>
                </a:cubicBezTo>
                <a:cubicBezTo>
                  <a:pt x="172801" y="116500"/>
                  <a:pt x="116500" y="172801"/>
                  <a:pt x="47206" y="172801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sz="1984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260E8DF-A773-47F3-B284-B5EB409534FC}"/>
              </a:ext>
            </a:extLst>
          </p:cNvPr>
          <p:cNvSpPr>
            <a:spLocks/>
          </p:cNvSpPr>
          <p:nvPr userDrawn="1"/>
        </p:nvSpPr>
        <p:spPr>
          <a:xfrm>
            <a:off x="948509" y="5277436"/>
            <a:ext cx="265660" cy="208053"/>
          </a:xfrm>
          <a:custGeom>
            <a:avLst/>
            <a:gdLst>
              <a:gd name="connsiteX0" fmla="*/ 224933 w 234940"/>
              <a:gd name="connsiteY0" fmla="*/ 61345 h 174029"/>
              <a:gd name="connsiteX1" fmla="*/ 229284 w 234940"/>
              <a:gd name="connsiteY1" fmla="*/ 63086 h 174029"/>
              <a:gd name="connsiteX2" fmla="*/ 229284 w 234940"/>
              <a:gd name="connsiteY2" fmla="*/ 151841 h 174029"/>
              <a:gd name="connsiteX3" fmla="*/ 208401 w 234940"/>
              <a:gd name="connsiteY3" fmla="*/ 172725 h 174029"/>
              <a:gd name="connsiteX4" fmla="*/ 27410 w 234940"/>
              <a:gd name="connsiteY4" fmla="*/ 172725 h 174029"/>
              <a:gd name="connsiteX5" fmla="*/ 6526 w 234940"/>
              <a:gd name="connsiteY5" fmla="*/ 151841 h 174029"/>
              <a:gd name="connsiteX6" fmla="*/ 6526 w 234940"/>
              <a:gd name="connsiteY6" fmla="*/ 63086 h 174029"/>
              <a:gd name="connsiteX7" fmla="*/ 10877 w 234940"/>
              <a:gd name="connsiteY7" fmla="*/ 61345 h 174029"/>
              <a:gd name="connsiteX8" fmla="*/ 77878 w 234940"/>
              <a:gd name="connsiteY8" fmla="*/ 110944 h 174029"/>
              <a:gd name="connsiteX9" fmla="*/ 117905 w 234940"/>
              <a:gd name="connsiteY9" fmla="*/ 131827 h 174029"/>
              <a:gd name="connsiteX10" fmla="*/ 157932 w 234940"/>
              <a:gd name="connsiteY10" fmla="*/ 110944 h 174029"/>
              <a:gd name="connsiteX11" fmla="*/ 224933 w 234940"/>
              <a:gd name="connsiteY11" fmla="*/ 61345 h 174029"/>
              <a:gd name="connsiteX12" fmla="*/ 117905 w 234940"/>
              <a:gd name="connsiteY12" fmla="*/ 117905 h 174029"/>
              <a:gd name="connsiteX13" fmla="*/ 150101 w 234940"/>
              <a:gd name="connsiteY13" fmla="*/ 99632 h 174029"/>
              <a:gd name="connsiteX14" fmla="*/ 225804 w 234940"/>
              <a:gd name="connsiteY14" fmla="*/ 43943 h 174029"/>
              <a:gd name="connsiteX15" fmla="*/ 230154 w 234940"/>
              <a:gd name="connsiteY15" fmla="*/ 36111 h 174029"/>
              <a:gd name="connsiteX16" fmla="*/ 230154 w 234940"/>
              <a:gd name="connsiteY16" fmla="*/ 27410 h 174029"/>
              <a:gd name="connsiteX17" fmla="*/ 209271 w 234940"/>
              <a:gd name="connsiteY17" fmla="*/ 6526 h 174029"/>
              <a:gd name="connsiteX18" fmla="*/ 28280 w 234940"/>
              <a:gd name="connsiteY18" fmla="*/ 6526 h 174029"/>
              <a:gd name="connsiteX19" fmla="*/ 7396 w 234940"/>
              <a:gd name="connsiteY19" fmla="*/ 27410 h 174029"/>
              <a:gd name="connsiteX20" fmla="*/ 7396 w 234940"/>
              <a:gd name="connsiteY20" fmla="*/ 36111 h 174029"/>
              <a:gd name="connsiteX21" fmla="*/ 11747 w 234940"/>
              <a:gd name="connsiteY21" fmla="*/ 43943 h 174029"/>
              <a:gd name="connsiteX22" fmla="*/ 87450 w 234940"/>
              <a:gd name="connsiteY22" fmla="*/ 99632 h 174029"/>
              <a:gd name="connsiteX23" fmla="*/ 117905 w 234940"/>
              <a:gd name="connsiteY23" fmla="*/ 117905 h 174029"/>
              <a:gd name="connsiteX24" fmla="*/ 117905 w 234940"/>
              <a:gd name="connsiteY24" fmla="*/ 117905 h 17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34940" h="174029">
                <a:moveTo>
                  <a:pt x="224933" y="61345"/>
                </a:moveTo>
                <a:cubicBezTo>
                  <a:pt x="226674" y="59605"/>
                  <a:pt x="229284" y="61345"/>
                  <a:pt x="229284" y="63086"/>
                </a:cubicBezTo>
                <a:lnTo>
                  <a:pt x="229284" y="151841"/>
                </a:lnTo>
                <a:cubicBezTo>
                  <a:pt x="229284" y="163153"/>
                  <a:pt x="219712" y="172725"/>
                  <a:pt x="208401" y="172725"/>
                </a:cubicBezTo>
                <a:lnTo>
                  <a:pt x="27410" y="172725"/>
                </a:lnTo>
                <a:cubicBezTo>
                  <a:pt x="16098" y="172725"/>
                  <a:pt x="6526" y="163153"/>
                  <a:pt x="6526" y="151841"/>
                </a:cubicBezTo>
                <a:lnTo>
                  <a:pt x="6526" y="63086"/>
                </a:lnTo>
                <a:cubicBezTo>
                  <a:pt x="6526" y="60475"/>
                  <a:pt x="9136" y="59605"/>
                  <a:pt x="10877" y="61345"/>
                </a:cubicBezTo>
                <a:cubicBezTo>
                  <a:pt x="20449" y="69177"/>
                  <a:pt x="33501" y="78748"/>
                  <a:pt x="77878" y="110944"/>
                </a:cubicBezTo>
                <a:cubicBezTo>
                  <a:pt x="87450" y="117905"/>
                  <a:pt x="102242" y="131827"/>
                  <a:pt x="117905" y="131827"/>
                </a:cubicBezTo>
                <a:cubicBezTo>
                  <a:pt x="133568" y="131827"/>
                  <a:pt x="149230" y="117905"/>
                  <a:pt x="157932" y="110944"/>
                </a:cubicBezTo>
                <a:cubicBezTo>
                  <a:pt x="202310" y="78748"/>
                  <a:pt x="215362" y="69177"/>
                  <a:pt x="224933" y="61345"/>
                </a:cubicBezTo>
                <a:close/>
                <a:moveTo>
                  <a:pt x="117905" y="117905"/>
                </a:moveTo>
                <a:cubicBezTo>
                  <a:pt x="128347" y="117905"/>
                  <a:pt x="142269" y="104853"/>
                  <a:pt x="150101" y="99632"/>
                </a:cubicBezTo>
                <a:cubicBezTo>
                  <a:pt x="207530" y="57865"/>
                  <a:pt x="211881" y="54384"/>
                  <a:pt x="225804" y="43943"/>
                </a:cubicBezTo>
                <a:cubicBezTo>
                  <a:pt x="228414" y="42202"/>
                  <a:pt x="230154" y="38722"/>
                  <a:pt x="230154" y="36111"/>
                </a:cubicBezTo>
                <a:lnTo>
                  <a:pt x="230154" y="27410"/>
                </a:lnTo>
                <a:cubicBezTo>
                  <a:pt x="230154" y="16098"/>
                  <a:pt x="220583" y="6526"/>
                  <a:pt x="209271" y="6526"/>
                </a:cubicBezTo>
                <a:lnTo>
                  <a:pt x="28280" y="6526"/>
                </a:lnTo>
                <a:cubicBezTo>
                  <a:pt x="16968" y="6526"/>
                  <a:pt x="7396" y="16098"/>
                  <a:pt x="7396" y="27410"/>
                </a:cubicBezTo>
                <a:lnTo>
                  <a:pt x="7396" y="36111"/>
                </a:lnTo>
                <a:cubicBezTo>
                  <a:pt x="7396" y="39592"/>
                  <a:pt x="9136" y="42202"/>
                  <a:pt x="11747" y="43943"/>
                </a:cubicBezTo>
                <a:cubicBezTo>
                  <a:pt x="24799" y="54384"/>
                  <a:pt x="29150" y="57865"/>
                  <a:pt x="87450" y="99632"/>
                </a:cubicBezTo>
                <a:cubicBezTo>
                  <a:pt x="93541" y="104853"/>
                  <a:pt x="107463" y="117905"/>
                  <a:pt x="117905" y="117905"/>
                </a:cubicBezTo>
                <a:lnTo>
                  <a:pt x="117905" y="11790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sz="1984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CF6F67-388D-401C-A71E-276FE8A0BAB6}"/>
              </a:ext>
            </a:extLst>
          </p:cNvPr>
          <p:cNvSpPr/>
          <p:nvPr userDrawn="1"/>
        </p:nvSpPr>
        <p:spPr>
          <a:xfrm>
            <a:off x="948508" y="5695487"/>
            <a:ext cx="277971" cy="277971"/>
          </a:xfrm>
          <a:custGeom>
            <a:avLst/>
            <a:gdLst>
              <a:gd name="connsiteX0" fmla="*/ 161426 w 226257"/>
              <a:gd name="connsiteY0" fmla="*/ 86587 h 226257"/>
              <a:gd name="connsiteX1" fmla="*/ 218861 w 226257"/>
              <a:gd name="connsiteY1" fmla="*/ 86587 h 226257"/>
              <a:gd name="connsiteX2" fmla="*/ 222342 w 226257"/>
              <a:gd name="connsiteY2" fmla="*/ 114434 h 226257"/>
              <a:gd name="connsiteX3" fmla="*/ 218861 w 226257"/>
              <a:gd name="connsiteY3" fmla="*/ 142281 h 226257"/>
              <a:gd name="connsiteX4" fmla="*/ 161426 w 226257"/>
              <a:gd name="connsiteY4" fmla="*/ 142281 h 226257"/>
              <a:gd name="connsiteX5" fmla="*/ 161426 w 226257"/>
              <a:gd name="connsiteY5" fmla="*/ 86587 h 226257"/>
              <a:gd name="connsiteX6" fmla="*/ 83976 w 226257"/>
              <a:gd name="connsiteY6" fmla="*/ 156205 h 226257"/>
              <a:gd name="connsiteX7" fmla="*/ 114434 w 226257"/>
              <a:gd name="connsiteY7" fmla="*/ 222342 h 226257"/>
              <a:gd name="connsiteX8" fmla="*/ 114434 w 226257"/>
              <a:gd name="connsiteY8" fmla="*/ 222342 h 226257"/>
              <a:gd name="connsiteX9" fmla="*/ 114434 w 226257"/>
              <a:gd name="connsiteY9" fmla="*/ 222342 h 226257"/>
              <a:gd name="connsiteX10" fmla="*/ 144892 w 226257"/>
              <a:gd name="connsiteY10" fmla="*/ 156205 h 226257"/>
              <a:gd name="connsiteX11" fmla="*/ 83976 w 226257"/>
              <a:gd name="connsiteY11" fmla="*/ 156205 h 226257"/>
              <a:gd name="connsiteX12" fmla="*/ 159686 w 226257"/>
              <a:gd name="connsiteY12" fmla="*/ 72664 h 226257"/>
              <a:gd name="connsiteX13" fmla="*/ 214510 w 226257"/>
              <a:gd name="connsiteY13" fmla="*/ 72664 h 226257"/>
              <a:gd name="connsiteX14" fmla="*/ 134449 w 226257"/>
              <a:gd name="connsiteY14" fmla="*/ 8267 h 226257"/>
              <a:gd name="connsiteX15" fmla="*/ 159686 w 226257"/>
              <a:gd name="connsiteY15" fmla="*/ 72664 h 226257"/>
              <a:gd name="connsiteX16" fmla="*/ 159686 w 226257"/>
              <a:gd name="connsiteY16" fmla="*/ 72664 h 226257"/>
              <a:gd name="connsiteX17" fmla="*/ 147503 w 226257"/>
              <a:gd name="connsiteY17" fmla="*/ 86587 h 226257"/>
              <a:gd name="connsiteX18" fmla="*/ 81366 w 226257"/>
              <a:gd name="connsiteY18" fmla="*/ 86587 h 226257"/>
              <a:gd name="connsiteX19" fmla="*/ 81366 w 226257"/>
              <a:gd name="connsiteY19" fmla="*/ 142281 h 226257"/>
              <a:gd name="connsiteX20" fmla="*/ 147503 w 226257"/>
              <a:gd name="connsiteY20" fmla="*/ 142281 h 226257"/>
              <a:gd name="connsiteX21" fmla="*/ 147503 w 226257"/>
              <a:gd name="connsiteY21" fmla="*/ 86587 h 226257"/>
              <a:gd name="connsiteX22" fmla="*/ 69183 w 226257"/>
              <a:gd name="connsiteY22" fmla="*/ 156205 h 226257"/>
              <a:gd name="connsiteX23" fmla="*/ 15229 w 226257"/>
              <a:gd name="connsiteY23" fmla="*/ 156205 h 226257"/>
              <a:gd name="connsiteX24" fmla="*/ 95289 w 226257"/>
              <a:gd name="connsiteY24" fmla="*/ 220601 h 226257"/>
              <a:gd name="connsiteX25" fmla="*/ 69183 w 226257"/>
              <a:gd name="connsiteY25" fmla="*/ 156205 h 226257"/>
              <a:gd name="connsiteX26" fmla="*/ 69183 w 226257"/>
              <a:gd name="connsiteY26" fmla="*/ 156205 h 226257"/>
              <a:gd name="connsiteX27" fmla="*/ 159686 w 226257"/>
              <a:gd name="connsiteY27" fmla="*/ 156205 h 226257"/>
              <a:gd name="connsiteX28" fmla="*/ 134449 w 226257"/>
              <a:gd name="connsiteY28" fmla="*/ 220601 h 226257"/>
              <a:gd name="connsiteX29" fmla="*/ 214510 w 226257"/>
              <a:gd name="connsiteY29" fmla="*/ 156205 h 226257"/>
              <a:gd name="connsiteX30" fmla="*/ 159686 w 226257"/>
              <a:gd name="connsiteY30" fmla="*/ 156205 h 226257"/>
              <a:gd name="connsiteX31" fmla="*/ 144892 w 226257"/>
              <a:gd name="connsiteY31" fmla="*/ 72664 h 226257"/>
              <a:gd name="connsiteX32" fmla="*/ 114434 w 226257"/>
              <a:gd name="connsiteY32" fmla="*/ 6527 h 226257"/>
              <a:gd name="connsiteX33" fmla="*/ 114434 w 226257"/>
              <a:gd name="connsiteY33" fmla="*/ 6527 h 226257"/>
              <a:gd name="connsiteX34" fmla="*/ 114434 w 226257"/>
              <a:gd name="connsiteY34" fmla="*/ 6527 h 226257"/>
              <a:gd name="connsiteX35" fmla="*/ 83976 w 226257"/>
              <a:gd name="connsiteY35" fmla="*/ 72664 h 226257"/>
              <a:gd name="connsiteX36" fmla="*/ 144892 w 226257"/>
              <a:gd name="connsiteY36" fmla="*/ 72664 h 226257"/>
              <a:gd name="connsiteX37" fmla="*/ 10008 w 226257"/>
              <a:gd name="connsiteY37" fmla="*/ 86587 h 226257"/>
              <a:gd name="connsiteX38" fmla="*/ 6527 w 226257"/>
              <a:gd name="connsiteY38" fmla="*/ 114434 h 226257"/>
              <a:gd name="connsiteX39" fmla="*/ 10008 w 226257"/>
              <a:gd name="connsiteY39" fmla="*/ 142281 h 226257"/>
              <a:gd name="connsiteX40" fmla="*/ 67442 w 226257"/>
              <a:gd name="connsiteY40" fmla="*/ 142281 h 226257"/>
              <a:gd name="connsiteX41" fmla="*/ 67442 w 226257"/>
              <a:gd name="connsiteY41" fmla="*/ 86587 h 226257"/>
              <a:gd name="connsiteX42" fmla="*/ 10008 w 226257"/>
              <a:gd name="connsiteY42" fmla="*/ 86587 h 226257"/>
              <a:gd name="connsiteX43" fmla="*/ 69183 w 226257"/>
              <a:gd name="connsiteY43" fmla="*/ 72664 h 226257"/>
              <a:gd name="connsiteX44" fmla="*/ 94419 w 226257"/>
              <a:gd name="connsiteY44" fmla="*/ 8267 h 226257"/>
              <a:gd name="connsiteX45" fmla="*/ 14359 w 226257"/>
              <a:gd name="connsiteY45" fmla="*/ 72664 h 226257"/>
              <a:gd name="connsiteX46" fmla="*/ 69183 w 226257"/>
              <a:gd name="connsiteY46" fmla="*/ 72664 h 226257"/>
              <a:gd name="connsiteX47" fmla="*/ 69183 w 226257"/>
              <a:gd name="connsiteY47" fmla="*/ 72664 h 226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26257" h="226257">
                <a:moveTo>
                  <a:pt x="161426" y="86587"/>
                </a:moveTo>
                <a:lnTo>
                  <a:pt x="218861" y="86587"/>
                </a:lnTo>
                <a:cubicBezTo>
                  <a:pt x="221472" y="95289"/>
                  <a:pt x="222342" y="104862"/>
                  <a:pt x="222342" y="114434"/>
                </a:cubicBezTo>
                <a:cubicBezTo>
                  <a:pt x="222342" y="124007"/>
                  <a:pt x="221472" y="133579"/>
                  <a:pt x="218861" y="142281"/>
                </a:cubicBezTo>
                <a:lnTo>
                  <a:pt x="161426" y="142281"/>
                </a:lnTo>
                <a:cubicBezTo>
                  <a:pt x="164037" y="123136"/>
                  <a:pt x="164037" y="104862"/>
                  <a:pt x="161426" y="86587"/>
                </a:cubicBezTo>
                <a:close/>
                <a:moveTo>
                  <a:pt x="83976" y="156205"/>
                </a:moveTo>
                <a:cubicBezTo>
                  <a:pt x="88328" y="179701"/>
                  <a:pt x="98770" y="204937"/>
                  <a:pt x="114434" y="222342"/>
                </a:cubicBezTo>
                <a:cubicBezTo>
                  <a:pt x="114434" y="222342"/>
                  <a:pt x="114434" y="222342"/>
                  <a:pt x="114434" y="222342"/>
                </a:cubicBezTo>
                <a:cubicBezTo>
                  <a:pt x="114434" y="222342"/>
                  <a:pt x="114434" y="222342"/>
                  <a:pt x="114434" y="222342"/>
                </a:cubicBezTo>
                <a:cubicBezTo>
                  <a:pt x="130969" y="204937"/>
                  <a:pt x="140541" y="179701"/>
                  <a:pt x="144892" y="156205"/>
                </a:cubicBezTo>
                <a:lnTo>
                  <a:pt x="83976" y="156205"/>
                </a:lnTo>
                <a:close/>
                <a:moveTo>
                  <a:pt x="159686" y="72664"/>
                </a:moveTo>
                <a:lnTo>
                  <a:pt x="214510" y="72664"/>
                </a:lnTo>
                <a:cubicBezTo>
                  <a:pt x="200586" y="39595"/>
                  <a:pt x="170999" y="15229"/>
                  <a:pt x="134449" y="8267"/>
                </a:cubicBezTo>
                <a:cubicBezTo>
                  <a:pt x="147503" y="27412"/>
                  <a:pt x="155335" y="50038"/>
                  <a:pt x="159686" y="72664"/>
                </a:cubicBezTo>
                <a:lnTo>
                  <a:pt x="159686" y="72664"/>
                </a:lnTo>
                <a:close/>
                <a:moveTo>
                  <a:pt x="147503" y="86587"/>
                </a:moveTo>
                <a:lnTo>
                  <a:pt x="81366" y="86587"/>
                </a:lnTo>
                <a:cubicBezTo>
                  <a:pt x="78755" y="104862"/>
                  <a:pt x="78755" y="124007"/>
                  <a:pt x="81366" y="142281"/>
                </a:cubicBezTo>
                <a:lnTo>
                  <a:pt x="147503" y="142281"/>
                </a:lnTo>
                <a:cubicBezTo>
                  <a:pt x="150113" y="124007"/>
                  <a:pt x="150113" y="104862"/>
                  <a:pt x="147503" y="86587"/>
                </a:cubicBezTo>
                <a:close/>
                <a:moveTo>
                  <a:pt x="69183" y="156205"/>
                </a:moveTo>
                <a:lnTo>
                  <a:pt x="15229" y="156205"/>
                </a:lnTo>
                <a:cubicBezTo>
                  <a:pt x="29152" y="189273"/>
                  <a:pt x="58740" y="213640"/>
                  <a:pt x="95289" y="220601"/>
                </a:cubicBezTo>
                <a:cubicBezTo>
                  <a:pt x="81366" y="201456"/>
                  <a:pt x="73534" y="178831"/>
                  <a:pt x="69183" y="156205"/>
                </a:cubicBezTo>
                <a:lnTo>
                  <a:pt x="69183" y="156205"/>
                </a:lnTo>
                <a:close/>
                <a:moveTo>
                  <a:pt x="159686" y="156205"/>
                </a:moveTo>
                <a:cubicBezTo>
                  <a:pt x="155335" y="178831"/>
                  <a:pt x="147503" y="201456"/>
                  <a:pt x="134449" y="220601"/>
                </a:cubicBezTo>
                <a:cubicBezTo>
                  <a:pt x="170999" y="213640"/>
                  <a:pt x="200586" y="189273"/>
                  <a:pt x="214510" y="156205"/>
                </a:cubicBezTo>
                <a:lnTo>
                  <a:pt x="159686" y="156205"/>
                </a:lnTo>
                <a:close/>
                <a:moveTo>
                  <a:pt x="144892" y="72664"/>
                </a:moveTo>
                <a:cubicBezTo>
                  <a:pt x="140541" y="49168"/>
                  <a:pt x="130098" y="23931"/>
                  <a:pt x="114434" y="6527"/>
                </a:cubicBezTo>
                <a:cubicBezTo>
                  <a:pt x="114434" y="6527"/>
                  <a:pt x="114434" y="6527"/>
                  <a:pt x="114434" y="6527"/>
                </a:cubicBezTo>
                <a:cubicBezTo>
                  <a:pt x="114434" y="6527"/>
                  <a:pt x="114434" y="6527"/>
                  <a:pt x="114434" y="6527"/>
                </a:cubicBezTo>
                <a:cubicBezTo>
                  <a:pt x="97900" y="23931"/>
                  <a:pt x="88328" y="49168"/>
                  <a:pt x="83976" y="72664"/>
                </a:cubicBezTo>
                <a:lnTo>
                  <a:pt x="144892" y="72664"/>
                </a:lnTo>
                <a:close/>
                <a:moveTo>
                  <a:pt x="10008" y="86587"/>
                </a:moveTo>
                <a:cubicBezTo>
                  <a:pt x="7397" y="95289"/>
                  <a:pt x="6527" y="104862"/>
                  <a:pt x="6527" y="114434"/>
                </a:cubicBezTo>
                <a:cubicBezTo>
                  <a:pt x="6527" y="124007"/>
                  <a:pt x="7397" y="133579"/>
                  <a:pt x="10008" y="142281"/>
                </a:cubicBezTo>
                <a:lnTo>
                  <a:pt x="67442" y="142281"/>
                </a:lnTo>
                <a:cubicBezTo>
                  <a:pt x="65702" y="124007"/>
                  <a:pt x="64832" y="105732"/>
                  <a:pt x="67442" y="86587"/>
                </a:cubicBezTo>
                <a:lnTo>
                  <a:pt x="10008" y="86587"/>
                </a:lnTo>
                <a:close/>
                <a:moveTo>
                  <a:pt x="69183" y="72664"/>
                </a:moveTo>
                <a:cubicBezTo>
                  <a:pt x="73534" y="50038"/>
                  <a:pt x="81366" y="27412"/>
                  <a:pt x="94419" y="8267"/>
                </a:cubicBezTo>
                <a:cubicBezTo>
                  <a:pt x="57870" y="15229"/>
                  <a:pt x="28282" y="39595"/>
                  <a:pt x="14359" y="72664"/>
                </a:cubicBezTo>
                <a:lnTo>
                  <a:pt x="69183" y="72664"/>
                </a:lnTo>
                <a:lnTo>
                  <a:pt x="69183" y="72664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sz="1984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8957EE8E-E699-4F59-81B0-A47C904F09C6}"/>
              </a:ext>
            </a:extLst>
          </p:cNvPr>
          <p:cNvSpPr txBox="1">
            <a:spLocks/>
          </p:cNvSpPr>
          <p:nvPr userDrawn="1"/>
        </p:nvSpPr>
        <p:spPr>
          <a:xfrm>
            <a:off x="727828" y="2887395"/>
            <a:ext cx="6728049" cy="1499736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6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Thank you</a:t>
            </a:r>
            <a:endParaRPr kumimoji="0" lang="en-GB" sz="6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6AE3396-E050-4CBA-9639-D79A2F9868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27149" y="4818117"/>
            <a:ext cx="4148099" cy="249237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67AD1911-4043-40E5-B8BE-F308CCB5AF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7149" y="5256844"/>
            <a:ext cx="4148099" cy="249237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3F02C362-5584-4F4E-B0A8-EC42A44FD5D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27149" y="5709854"/>
            <a:ext cx="4148099" cy="249237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165187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9D3F7-FEEC-49EA-8931-70570665EE2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3646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2F1FC-8B47-4C59-A488-75DB18C53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FCF7E3-20DF-4AEC-9888-4CE33C6ED6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72176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wit vlak">
            <a:extLst>
              <a:ext uri="{FF2B5EF4-FFF2-40B4-BE49-F238E27FC236}">
                <a16:creationId xmlns:a16="http://schemas.microsoft.com/office/drawing/2014/main" id="{75B3A737-7B91-462F-ADC2-CCC6161766C9}"/>
              </a:ext>
            </a:extLst>
          </p:cNvPr>
          <p:cNvSpPr/>
          <p:nvPr userDrawn="1"/>
        </p:nvSpPr>
        <p:spPr>
          <a:xfrm>
            <a:off x="9261000" y="-8930"/>
            <a:ext cx="2933743" cy="6876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0" name="Rechthoek 129">
            <a:extLst>
              <a:ext uri="{FF2B5EF4-FFF2-40B4-BE49-F238E27FC236}">
                <a16:creationId xmlns:a16="http://schemas.microsoft.com/office/drawing/2014/main" id="{572E48FB-2551-4155-BC00-7796C4AE2B1A}"/>
              </a:ext>
            </a:extLst>
          </p:cNvPr>
          <p:cNvSpPr/>
          <p:nvPr userDrawn="1"/>
        </p:nvSpPr>
        <p:spPr>
          <a:xfrm>
            <a:off x="0" y="-8930"/>
            <a:ext cx="12194743" cy="6876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433"/>
            <a:ext cx="11661752" cy="68565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CDF0-5851-4909-B462-C3A586EE947E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MENU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3AD32D4-FF2C-4012-A3B3-7451EAF26C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36918" y="5784296"/>
            <a:ext cx="1852613" cy="259058"/>
          </a:xfrm>
          <a:blipFill>
            <a:blip r:embed="rId2"/>
            <a:srcRect/>
            <a:stretch>
              <a:fillRect l="5452" r="5452" b="-19181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10805846" cy="4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28" name="Tijdelijke aanduiding voor tekst 8">
            <a:extLst>
              <a:ext uri="{FF2B5EF4-FFF2-40B4-BE49-F238E27FC236}">
                <a16:creationId xmlns:a16="http://schemas.microsoft.com/office/drawing/2014/main" id="{17FF59BE-443A-4D66-9BCF-2DDBE858860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12871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27" name="Tijdelijke aanduiding voor tekst 8">
            <a:extLst>
              <a:ext uri="{FF2B5EF4-FFF2-40B4-BE49-F238E27FC236}">
                <a16:creationId xmlns:a16="http://schemas.microsoft.com/office/drawing/2014/main" id="{B817D3F7-1DD3-452E-932C-98DEFF5018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31966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26" name="Tijdelijke aanduiding voor tekst 8">
            <a:extLst>
              <a:ext uri="{FF2B5EF4-FFF2-40B4-BE49-F238E27FC236}">
                <a16:creationId xmlns:a16="http://schemas.microsoft.com/office/drawing/2014/main" id="{04C5CD20-3FD8-43EF-BCE0-7B83965690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51061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25" name="Tijdelijke aanduiding voor tekst 8">
            <a:extLst>
              <a:ext uri="{FF2B5EF4-FFF2-40B4-BE49-F238E27FC236}">
                <a16:creationId xmlns:a16="http://schemas.microsoft.com/office/drawing/2014/main" id="{CE733225-6BEF-40A6-8865-77FFC4C1BE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70156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55" name="Tijdelijke aanduiding voor tekst 8">
            <a:extLst>
              <a:ext uri="{FF2B5EF4-FFF2-40B4-BE49-F238E27FC236}">
                <a16:creationId xmlns:a16="http://schemas.microsoft.com/office/drawing/2014/main" id="{20E5193B-4EEF-4106-807F-32D0457A9D4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0749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59" name="Tijdelijke aanduiding voor afbeelding 8">
            <a:extLst>
              <a:ext uri="{FF2B5EF4-FFF2-40B4-BE49-F238E27FC236}">
                <a16:creationId xmlns:a16="http://schemas.microsoft.com/office/drawing/2014/main" id="{BC092825-7148-4829-B6AD-B83390D9901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88472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0" name="Tijdelijke aanduiding voor afbeelding 8">
            <a:extLst>
              <a:ext uri="{FF2B5EF4-FFF2-40B4-BE49-F238E27FC236}">
                <a16:creationId xmlns:a16="http://schemas.microsoft.com/office/drawing/2014/main" id="{3B59B5EE-33A2-4D88-BDF2-045DB9417E6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869377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1" name="Tijdelijke aanduiding voor afbeelding 8">
            <a:extLst>
              <a:ext uri="{FF2B5EF4-FFF2-40B4-BE49-F238E27FC236}">
                <a16:creationId xmlns:a16="http://schemas.microsoft.com/office/drawing/2014/main" id="{854F4675-C9C3-436C-BE70-BB53E698B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50282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2" name="Tijdelijke aanduiding voor afbeelding 8">
            <a:extLst>
              <a:ext uri="{FF2B5EF4-FFF2-40B4-BE49-F238E27FC236}">
                <a16:creationId xmlns:a16="http://schemas.microsoft.com/office/drawing/2014/main" id="{9F2844E0-8504-44AF-980B-D5FFF9A9A3E4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431187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9848F72-12CE-49CD-8AB2-7B54A20E7E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1782106" y="223839"/>
            <a:ext cx="280514" cy="212487"/>
          </a:xfrm>
          <a:prstGeom prst="rect">
            <a:avLst/>
          </a:prstGeom>
        </p:spPr>
      </p:pic>
      <p:sp>
        <p:nvSpPr>
          <p:cNvPr id="163" name="Tijdelijke aanduiding voor afbeelding 8">
            <a:extLst>
              <a:ext uri="{FF2B5EF4-FFF2-40B4-BE49-F238E27FC236}">
                <a16:creationId xmlns:a16="http://schemas.microsoft.com/office/drawing/2014/main" id="{82A5B247-0621-4599-9FEB-E2B91BCF0D4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712092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4" name="Tijdelijke aanduiding voor tekst 8">
            <a:extLst>
              <a:ext uri="{FF2B5EF4-FFF2-40B4-BE49-F238E27FC236}">
                <a16:creationId xmlns:a16="http://schemas.microsoft.com/office/drawing/2014/main" id="{7206DF29-4C5A-4FB1-8916-E4BCFC1BC9C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58162" y="1256693"/>
            <a:ext cx="3006569" cy="95769"/>
          </a:xfrm>
          <a:blipFill>
            <a:blip r:embed="rId5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84" name="hyperlink afsluiter">
            <a:hlinkClick r:id="" action="ppaction://noaction"/>
            <a:extLst>
              <a:ext uri="{FF2B5EF4-FFF2-40B4-BE49-F238E27FC236}">
                <a16:creationId xmlns:a16="http://schemas.microsoft.com/office/drawing/2014/main" id="{A676B097-36AA-4BA1-AC1D-266346C2E148}"/>
              </a:ext>
            </a:extLst>
          </p:cNvPr>
          <p:cNvSpPr/>
          <p:nvPr userDrawn="1"/>
        </p:nvSpPr>
        <p:spPr>
          <a:xfrm>
            <a:off x="11654743" y="0"/>
            <a:ext cx="558162" cy="65180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29049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OVERG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wit vlak">
            <a:extLst>
              <a:ext uri="{FF2B5EF4-FFF2-40B4-BE49-F238E27FC236}">
                <a16:creationId xmlns:a16="http://schemas.microsoft.com/office/drawing/2014/main" id="{75B3A737-7B91-462F-ADC2-CCC6161766C9}"/>
              </a:ext>
            </a:extLst>
          </p:cNvPr>
          <p:cNvSpPr/>
          <p:nvPr userDrawn="1"/>
        </p:nvSpPr>
        <p:spPr>
          <a:xfrm>
            <a:off x="9261000" y="-8930"/>
            <a:ext cx="2933743" cy="6876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0" name="Rechthoek 129">
            <a:extLst>
              <a:ext uri="{FF2B5EF4-FFF2-40B4-BE49-F238E27FC236}">
                <a16:creationId xmlns:a16="http://schemas.microsoft.com/office/drawing/2014/main" id="{572E48FB-2551-4155-BC00-7796C4AE2B1A}"/>
              </a:ext>
            </a:extLst>
          </p:cNvPr>
          <p:cNvSpPr/>
          <p:nvPr userDrawn="1"/>
        </p:nvSpPr>
        <p:spPr>
          <a:xfrm>
            <a:off x="0" y="-8930"/>
            <a:ext cx="12194743" cy="6876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1433"/>
            <a:ext cx="11661752" cy="68565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CDF0-5851-4909-B462-C3A586EE947E}" type="datetime1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HOOFDSTUK OVERGANG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D3AD32D4-FF2C-4012-A3B3-7451EAF26C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36918" y="5784296"/>
            <a:ext cx="1852613" cy="259058"/>
          </a:xfrm>
          <a:blipFill>
            <a:blip r:embed="rId2"/>
            <a:srcRect/>
            <a:stretch>
              <a:fillRect l="5452" r="5452" b="-191811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10805846" cy="490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28" name="Tijdelijke aanduiding voor tekst 8">
            <a:extLst>
              <a:ext uri="{FF2B5EF4-FFF2-40B4-BE49-F238E27FC236}">
                <a16:creationId xmlns:a16="http://schemas.microsoft.com/office/drawing/2014/main" id="{17FF59BE-443A-4D66-9BCF-2DDBE858860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12871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27" name="Tijdelijke aanduiding voor tekst 8">
            <a:extLst>
              <a:ext uri="{FF2B5EF4-FFF2-40B4-BE49-F238E27FC236}">
                <a16:creationId xmlns:a16="http://schemas.microsoft.com/office/drawing/2014/main" id="{B817D3F7-1DD3-452E-932C-98DEFF50180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31966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26" name="Tijdelijke aanduiding voor tekst 8">
            <a:extLst>
              <a:ext uri="{FF2B5EF4-FFF2-40B4-BE49-F238E27FC236}">
                <a16:creationId xmlns:a16="http://schemas.microsoft.com/office/drawing/2014/main" id="{04C5CD20-3FD8-43EF-BCE0-7B83965690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51061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25" name="Tijdelijke aanduiding voor tekst 8">
            <a:extLst>
              <a:ext uri="{FF2B5EF4-FFF2-40B4-BE49-F238E27FC236}">
                <a16:creationId xmlns:a16="http://schemas.microsoft.com/office/drawing/2014/main" id="{CE733225-6BEF-40A6-8865-77FFC4C1BE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70156" y="2625207"/>
            <a:ext cx="2297453" cy="2781396"/>
          </a:xfrm>
          <a:solidFill>
            <a:schemeClr val="accent1"/>
          </a:solidFill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55" name="Tijdelijke aanduiding voor tekst 8">
            <a:extLst>
              <a:ext uri="{FF2B5EF4-FFF2-40B4-BE49-F238E27FC236}">
                <a16:creationId xmlns:a16="http://schemas.microsoft.com/office/drawing/2014/main" id="{20E5193B-4EEF-4106-807F-32D0457A9D4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0749" y="2625207"/>
            <a:ext cx="2297453" cy="2781396"/>
          </a:xfrm>
          <a:solidFill>
            <a:schemeClr val="accent1"/>
          </a:solidFill>
          <a:effectLst>
            <a:outerShdw blurRad="50800" dist="38100" algn="l" rotWithShape="0">
              <a:prstClr val="black">
                <a:alpha val="20000"/>
              </a:prstClr>
            </a:outerShdw>
          </a:effectLst>
        </p:spPr>
        <p:txBody>
          <a:bodyPr tIns="1908000" bIns="72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Onderwerp</a:t>
            </a:r>
          </a:p>
        </p:txBody>
      </p:sp>
      <p:sp>
        <p:nvSpPr>
          <p:cNvPr id="159" name="Tijdelijke aanduiding voor afbeelding 8">
            <a:extLst>
              <a:ext uri="{FF2B5EF4-FFF2-40B4-BE49-F238E27FC236}">
                <a16:creationId xmlns:a16="http://schemas.microsoft.com/office/drawing/2014/main" id="{BC092825-7148-4829-B6AD-B83390D9901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88472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0" name="Tijdelijke aanduiding voor afbeelding 8">
            <a:extLst>
              <a:ext uri="{FF2B5EF4-FFF2-40B4-BE49-F238E27FC236}">
                <a16:creationId xmlns:a16="http://schemas.microsoft.com/office/drawing/2014/main" id="{3B59B5EE-33A2-4D88-BDF2-045DB9417E6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2869377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1" name="Tijdelijke aanduiding voor afbeelding 8">
            <a:extLst>
              <a:ext uri="{FF2B5EF4-FFF2-40B4-BE49-F238E27FC236}">
                <a16:creationId xmlns:a16="http://schemas.microsoft.com/office/drawing/2014/main" id="{854F4675-C9C3-436C-BE70-BB53E698B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150282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2" name="Tijdelijke aanduiding voor afbeelding 8">
            <a:extLst>
              <a:ext uri="{FF2B5EF4-FFF2-40B4-BE49-F238E27FC236}">
                <a16:creationId xmlns:a16="http://schemas.microsoft.com/office/drawing/2014/main" id="{9F2844E0-8504-44AF-980B-D5FFF9A9A3E4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7431187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63" name="Tijdelijke aanduiding voor afbeelding 8">
            <a:extLst>
              <a:ext uri="{FF2B5EF4-FFF2-40B4-BE49-F238E27FC236}">
                <a16:creationId xmlns:a16="http://schemas.microsoft.com/office/drawing/2014/main" id="{82A5B247-0621-4599-9FEB-E2B91BCF0D4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9712092" y="3352799"/>
            <a:ext cx="1099012" cy="788892"/>
          </a:xfrm>
          <a:prstGeom prst="rect">
            <a:avLst/>
          </a:prstGeom>
          <a:noFill/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84" name="Tijdelijke aanduiding voor tekst 8">
            <a:extLst>
              <a:ext uri="{FF2B5EF4-FFF2-40B4-BE49-F238E27FC236}">
                <a16:creationId xmlns:a16="http://schemas.microsoft.com/office/drawing/2014/main" id="{502EC271-16DF-4FC6-81AB-228DDFF588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006569" cy="95769"/>
          </a:xfrm>
          <a:blipFill>
            <a:blip r:embed="rId3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99C23B6A-5E92-4C73-AC99-9811D2F6FE7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6734" y="5079814"/>
            <a:ext cx="622486" cy="622486"/>
          </a:xfrm>
          <a:prstGeom prst="ellipse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03" name="Tijdelijke aanduiding voor tekst 16">
            <a:extLst>
              <a:ext uri="{FF2B5EF4-FFF2-40B4-BE49-F238E27FC236}">
                <a16:creationId xmlns:a16="http://schemas.microsoft.com/office/drawing/2014/main" id="{B011440A-D551-4D93-A0DB-F259CEEC686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53734" y="5206814"/>
            <a:ext cx="368486" cy="368486"/>
          </a:xfrm>
          <a:prstGeom prst="ellipse">
            <a:avLst/>
          </a:prstGeom>
          <a:blipFill>
            <a:blip r:embed="rId4"/>
            <a:srcRect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24" name="Tijdelijke aanduiding voor voettekst 4">
            <a:extLst>
              <a:ext uri="{FF2B5EF4-FFF2-40B4-BE49-F238E27FC236}">
                <a16:creationId xmlns:a16="http://schemas.microsoft.com/office/drawing/2014/main" id="{C9F2F611-7EA1-47C6-9B23-63CB21D46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427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 (CUS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5" name="Tekstvak 4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0" spc="50" baseline="0" dirty="0">
                <a:solidFill>
                  <a:schemeClr val="accent2"/>
                </a:solidFill>
                <a:latin typeface="+mj-lt"/>
                <a:cs typeface="Calibri" panose="020F0502020204030204" pitchFamily="34" charset="0"/>
              </a:rPr>
              <a:t>LEEG (CUSTOM)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78916CB4-673B-4DB5-9F20-0D198A5855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DF9BBE80-1E80-4DF2-BA54-163469CD7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57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D62F7-3105-40B6-98B1-A2037579D290}" type="datetime1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100% TEKST</a:t>
            </a:r>
          </a:p>
        </p:txBody>
      </p:sp>
      <p:sp>
        <p:nvSpPr>
          <p:cNvPr id="101" name="Tijdelijke aanduiding voor tekst 8">
            <a:extLst>
              <a:ext uri="{FF2B5EF4-FFF2-40B4-BE49-F238E27FC236}">
                <a16:creationId xmlns:a16="http://schemas.microsoft.com/office/drawing/2014/main" id="{91F4E935-268D-405B-A033-B6DFD740ED8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9" name="Tijdelijke aanduiding voor voettekst 4">
            <a:extLst>
              <a:ext uri="{FF2B5EF4-FFF2-40B4-BE49-F238E27FC236}">
                <a16:creationId xmlns:a16="http://schemas.microsoft.com/office/drawing/2014/main" id="{3F6CE5C7-C990-4006-B83D-03CDF3065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261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% TEKST, 25%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75% TEKST, 25% FOTO</a:t>
            </a:r>
          </a:p>
        </p:txBody>
      </p:sp>
      <p:sp>
        <p:nvSpPr>
          <p:cNvPr id="87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-9356" y="1434"/>
            <a:ext cx="3882472" cy="68565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B6C4-69D4-4F4C-A3F8-524FA2C8E313}" type="datetime1">
              <a:rPr lang="nl-NL" smtClean="0"/>
              <a:t>10-1-2023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152" name="Tijdelijke aanduiding voor tekst 8">
            <a:extLst>
              <a:ext uri="{FF2B5EF4-FFF2-40B4-BE49-F238E27FC236}">
                <a16:creationId xmlns:a16="http://schemas.microsoft.com/office/drawing/2014/main" id="{82D464C8-594C-47E9-BA10-C8D4EFB44AB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171614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51" name="Titel 1">
            <a:extLst>
              <a:ext uri="{FF2B5EF4-FFF2-40B4-BE49-F238E27FC236}">
                <a16:creationId xmlns:a16="http://schemas.microsoft.com/office/drawing/2014/main" id="{8F4137C5-964B-4919-9E85-552A90110E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71614" y="741500"/>
            <a:ext cx="7192394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26" name="Tijdelijke aanduiding voor verticale tekst 2">
            <a:extLst>
              <a:ext uri="{FF2B5EF4-FFF2-40B4-BE49-F238E27FC236}">
                <a16:creationId xmlns:a16="http://schemas.microsoft.com/office/drawing/2014/main" id="{1060A732-FAD9-4558-92CE-7B1D6F25597D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171634" y="1778986"/>
            <a:ext cx="7192394" cy="318049"/>
          </a:xfrm>
        </p:spPr>
        <p:txBody>
          <a:bodyPr vert="horz" lIns="0" tIns="0" rIns="0" bIns="0" anchor="ctr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P</a:t>
            </a:r>
            <a:r>
              <a:rPr lang="nl-NL" dirty="0"/>
              <a:t>laats hier de tekst</a:t>
            </a:r>
          </a:p>
        </p:txBody>
      </p:sp>
      <p:sp>
        <p:nvSpPr>
          <p:cNvPr id="245" name="Tijdelijke aanduiding voor verticale tekst 2">
            <a:extLst>
              <a:ext uri="{FF2B5EF4-FFF2-40B4-BE49-F238E27FC236}">
                <a16:creationId xmlns:a16="http://schemas.microsoft.com/office/drawing/2014/main" id="{42429184-3533-4552-B56B-9B0CF1D9CDB3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4171634" y="2683230"/>
            <a:ext cx="7192394" cy="318049"/>
          </a:xfrm>
        </p:spPr>
        <p:txBody>
          <a:bodyPr vert="horz" lIns="0" tIns="0" rIns="0" bIns="0" anchor="ctr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P</a:t>
            </a:r>
            <a:r>
              <a:rPr lang="nl-NL" dirty="0"/>
              <a:t>laats hier de tekst</a:t>
            </a:r>
          </a:p>
        </p:txBody>
      </p:sp>
      <p:sp>
        <p:nvSpPr>
          <p:cNvPr id="246" name="Tijdelijke aanduiding voor verticale tekst 2">
            <a:extLst>
              <a:ext uri="{FF2B5EF4-FFF2-40B4-BE49-F238E27FC236}">
                <a16:creationId xmlns:a16="http://schemas.microsoft.com/office/drawing/2014/main" id="{1A92A30C-D51A-4B46-945B-1C9E4D3FB1F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4171634" y="3587474"/>
            <a:ext cx="7192394" cy="318049"/>
          </a:xfrm>
        </p:spPr>
        <p:txBody>
          <a:bodyPr vert="horz" lIns="0" tIns="0" rIns="0" bIns="0" anchor="ctr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P</a:t>
            </a:r>
            <a:r>
              <a:rPr lang="nl-NL" dirty="0"/>
              <a:t>laats hier de tekst</a:t>
            </a:r>
          </a:p>
        </p:txBody>
      </p:sp>
      <p:sp>
        <p:nvSpPr>
          <p:cNvPr id="247" name="Tijdelijke aanduiding voor verticale tekst 2">
            <a:extLst>
              <a:ext uri="{FF2B5EF4-FFF2-40B4-BE49-F238E27FC236}">
                <a16:creationId xmlns:a16="http://schemas.microsoft.com/office/drawing/2014/main" id="{D0B790BE-7318-49CA-9226-C785D3512F8F}"/>
              </a:ext>
            </a:extLst>
          </p:cNvPr>
          <p:cNvSpPr>
            <a:spLocks noGrp="1"/>
          </p:cNvSpPr>
          <p:nvPr>
            <p:ph type="body" orient="vert" idx="24" hasCustomPrompt="1"/>
          </p:nvPr>
        </p:nvSpPr>
        <p:spPr>
          <a:xfrm>
            <a:off x="4171634" y="4491719"/>
            <a:ext cx="7192394" cy="318049"/>
          </a:xfrm>
        </p:spPr>
        <p:txBody>
          <a:bodyPr vert="horz" lIns="0" tIns="0" rIns="0" bIns="0" anchor="ctr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P</a:t>
            </a:r>
            <a:r>
              <a:rPr lang="nl-NL" dirty="0"/>
              <a:t>laats hier de tekst</a:t>
            </a:r>
          </a:p>
        </p:txBody>
      </p:sp>
      <p:sp>
        <p:nvSpPr>
          <p:cNvPr id="248" name="Tijdelijke aanduiding voor verticale tekst 2">
            <a:extLst>
              <a:ext uri="{FF2B5EF4-FFF2-40B4-BE49-F238E27FC236}">
                <a16:creationId xmlns:a16="http://schemas.microsoft.com/office/drawing/2014/main" id="{BEC6AB41-F2B9-4BEA-97C7-E4108B2E0A96}"/>
              </a:ext>
            </a:extLst>
          </p:cNvPr>
          <p:cNvSpPr>
            <a:spLocks noGrp="1"/>
          </p:cNvSpPr>
          <p:nvPr>
            <p:ph type="body" orient="vert" idx="25" hasCustomPrompt="1"/>
          </p:nvPr>
        </p:nvSpPr>
        <p:spPr>
          <a:xfrm>
            <a:off x="4171634" y="5395965"/>
            <a:ext cx="7192394" cy="318049"/>
          </a:xfrm>
        </p:spPr>
        <p:txBody>
          <a:bodyPr vert="horz" lIns="0" tIns="0" rIns="0" bIns="0" anchor="ctr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P</a:t>
            </a:r>
            <a:r>
              <a:rPr lang="nl-NL" dirty="0"/>
              <a:t>laats hier de tekst</a:t>
            </a:r>
          </a:p>
        </p:txBody>
      </p:sp>
      <p:sp>
        <p:nvSpPr>
          <p:cNvPr id="14" name="Tijdelijke aanduiding voor voettekst 4">
            <a:extLst>
              <a:ext uri="{FF2B5EF4-FFF2-40B4-BE49-F238E27FC236}">
                <a16:creationId xmlns:a16="http://schemas.microsoft.com/office/drawing/2014/main" id="{14299CC5-4C44-4618-BF03-1309EB328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405929" y="3034635"/>
            <a:ext cx="5037629" cy="4513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16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% FOTO, 75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576B085-54CF-4105-BDA2-9236E0DD33C1}"/>
              </a:ext>
            </a:extLst>
          </p:cNvPr>
          <p:cNvSpPr/>
          <p:nvPr userDrawn="1"/>
        </p:nvSpPr>
        <p:spPr>
          <a:xfrm>
            <a:off x="8940800" y="5102332"/>
            <a:ext cx="259408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25% FOTO, 75% TEKST</a:t>
            </a:r>
          </a:p>
        </p:txBody>
      </p:sp>
      <p:sp>
        <p:nvSpPr>
          <p:cNvPr id="87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7772400" y="1434"/>
            <a:ext cx="3882472" cy="68565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B6C4-69D4-4F4C-A3F8-524FA2C8E313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149" name="Titel 1">
            <a:extLst>
              <a:ext uri="{FF2B5EF4-FFF2-40B4-BE49-F238E27FC236}">
                <a16:creationId xmlns:a16="http://schemas.microsoft.com/office/drawing/2014/main" id="{289765FF-4540-484E-8956-2C6114CB1F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6950800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150" name="Tijdelijke aanduiding voor verticale tekst 2">
            <a:extLst>
              <a:ext uri="{FF2B5EF4-FFF2-40B4-BE49-F238E27FC236}">
                <a16:creationId xmlns:a16="http://schemas.microsoft.com/office/drawing/2014/main" id="{56A55A83-3A3A-4941-802E-980C36E142F4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58182" y="1485900"/>
            <a:ext cx="6950800" cy="4521200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152" name="Tijdelijke aanduiding voor tekst 8">
            <a:extLst>
              <a:ext uri="{FF2B5EF4-FFF2-40B4-BE49-F238E27FC236}">
                <a16:creationId xmlns:a16="http://schemas.microsoft.com/office/drawing/2014/main" id="{82D464C8-594C-47E9-BA10-C8D4EFB44AB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35" name="Vrije vorm: vorm 134">
            <a:extLst>
              <a:ext uri="{FF2B5EF4-FFF2-40B4-BE49-F238E27FC236}">
                <a16:creationId xmlns:a16="http://schemas.microsoft.com/office/drawing/2014/main" id="{D97FBBF9-95EE-4217-BA2A-B48C211FB2E7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1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FOTO, 50%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Rechthoek 228">
            <a:extLst>
              <a:ext uri="{FF2B5EF4-FFF2-40B4-BE49-F238E27FC236}">
                <a16:creationId xmlns:a16="http://schemas.microsoft.com/office/drawing/2014/main" id="{BE55E122-57E8-4E77-8E22-0DAC7533A100}"/>
              </a:ext>
            </a:extLst>
          </p:cNvPr>
          <p:cNvSpPr/>
          <p:nvPr userDrawn="1"/>
        </p:nvSpPr>
        <p:spPr>
          <a:xfrm>
            <a:off x="8940800" y="5102332"/>
            <a:ext cx="2594082" cy="17542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9" name="Tijdelijke aanduiding voor afbeelding 8">
            <a:extLst>
              <a:ext uri="{FF2B5EF4-FFF2-40B4-BE49-F238E27FC236}">
                <a16:creationId xmlns:a16="http://schemas.microsoft.com/office/drawing/2014/main" id="{E909BB5C-4BBE-4A17-B7C9-9421049DFC8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1434"/>
            <a:ext cx="5558872" cy="68565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 dirty="0"/>
              <a:t>Klik op het onderstaande icoon </a:t>
            </a:r>
            <a:br>
              <a:rPr lang="nl-NL" dirty="0"/>
            </a:br>
            <a:r>
              <a:rPr lang="nl-NL" dirty="0"/>
              <a:t>om een foto in te voegen.</a:t>
            </a:r>
            <a:br>
              <a:rPr lang="nl-NL" dirty="0"/>
            </a:br>
            <a:br>
              <a:rPr lang="nl-NL" dirty="0"/>
            </a:br>
            <a:r>
              <a:rPr lang="nl-NL" dirty="0"/>
              <a:t>Meer hulp nodig? </a:t>
            </a:r>
            <a:br>
              <a:rPr lang="nl-NL" dirty="0"/>
            </a:br>
            <a:r>
              <a:rPr lang="nl-NL" dirty="0"/>
              <a:t>Aan de zijkanten van de slides zijn instructies </a:t>
            </a:r>
            <a:br>
              <a:rPr lang="nl-NL" dirty="0"/>
            </a:br>
            <a:r>
              <a:rPr lang="nl-NL" dirty="0"/>
              <a:t>geplaatst voor verdere informatie.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 dirty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50% FOTO, 50% TEKST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A524-4581-4CDD-B6BD-F8FF8CBE1AE6}" type="datetime1">
              <a:rPr lang="nl-NL" smtClean="0"/>
              <a:t>10-1-2023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‹#›</a:t>
            </a:fld>
            <a:endParaRPr lang="nl-NL"/>
          </a:p>
        </p:txBody>
      </p:sp>
      <p:sp>
        <p:nvSpPr>
          <p:cNvPr id="223" name="Titel 1">
            <a:extLst>
              <a:ext uri="{FF2B5EF4-FFF2-40B4-BE49-F238E27FC236}">
                <a16:creationId xmlns:a16="http://schemas.microsoft.com/office/drawing/2014/main" id="{EA83F10D-DFCE-4618-B786-44169264AE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162" y="741500"/>
            <a:ext cx="5267838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 dirty="0"/>
              <a:t>Plaats hier je titel</a:t>
            </a:r>
          </a:p>
        </p:txBody>
      </p:sp>
      <p:sp>
        <p:nvSpPr>
          <p:cNvPr id="224" name="Tijdelijke aanduiding voor verticale tekst 2">
            <a:extLst>
              <a:ext uri="{FF2B5EF4-FFF2-40B4-BE49-F238E27FC236}">
                <a16:creationId xmlns:a16="http://schemas.microsoft.com/office/drawing/2014/main" id="{BE4BF073-9570-4842-B0A3-4C708BC836E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58182" y="1485900"/>
            <a:ext cx="5267838" cy="4521200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 err="1"/>
              <a:t>Bullet</a:t>
            </a:r>
            <a:endParaRPr lang="nl-NL" dirty="0"/>
          </a:p>
          <a:p>
            <a:pPr lvl="6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226" name="Tijdelijke aanduiding voor tekst 8">
            <a:extLst>
              <a:ext uri="{FF2B5EF4-FFF2-40B4-BE49-F238E27FC236}">
                <a16:creationId xmlns:a16="http://schemas.microsoft.com/office/drawing/2014/main" id="{2E2EDAF2-81F2-4A43-A64F-81257599BD2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8162" y="1256693"/>
            <a:ext cx="3188338" cy="95769"/>
          </a:xfrm>
          <a:blipFill>
            <a:blip r:embed="rId2"/>
            <a:srcRect/>
            <a:stretch>
              <a:fillRect t="47320" b="47320"/>
            </a:stretch>
          </a:blipFill>
        </p:spPr>
        <p:txBody>
          <a:bodyPr tIns="1800000" bIns="324000" anchor="t"/>
          <a:lstStyle>
            <a:lvl1pPr marL="0" indent="0" algn="ct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 </a:t>
            </a:r>
            <a:endParaRPr lang="nl-NL" dirty="0"/>
          </a:p>
        </p:txBody>
      </p:sp>
      <p:sp>
        <p:nvSpPr>
          <p:cNvPr id="135" name="Vrije vorm: vorm 134">
            <a:extLst>
              <a:ext uri="{FF2B5EF4-FFF2-40B4-BE49-F238E27FC236}">
                <a16:creationId xmlns:a16="http://schemas.microsoft.com/office/drawing/2014/main" id="{463C15C1-9E06-4A6B-B52A-58980F7E73C2}"/>
              </a:ext>
            </a:extLst>
          </p:cNvPr>
          <p:cNvSpPr/>
          <p:nvPr userDrawn="1"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64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58162" y="741500"/>
            <a:ext cx="10805846" cy="490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Plaats hier je 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58182" y="1485900"/>
            <a:ext cx="10805846" cy="4521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hier om een </a:t>
            </a:r>
            <a:r>
              <a:rPr lang="nl-NL" dirty="0" err="1"/>
              <a:t>bullet</a:t>
            </a:r>
            <a:r>
              <a:rPr lang="nl-NL" dirty="0"/>
              <a:t> te plaatsen. Meer hulp nodig? Aan de zijkanten van de slides heeft PPT Solutions instructies geplaatst om te helpen met het stijlen- én verwerken van tekst.</a:t>
            </a:r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endParaRPr lang="nl-NL" dirty="0"/>
          </a:p>
          <a:p>
            <a:pPr lvl="2"/>
            <a:r>
              <a:rPr lang="nl-NL" dirty="0"/>
              <a:t>Leestekst</a:t>
            </a:r>
          </a:p>
          <a:p>
            <a:pPr lvl="3"/>
            <a:r>
              <a:rPr lang="nl-NL" dirty="0"/>
              <a:t>Subtitel</a:t>
            </a:r>
          </a:p>
          <a:p>
            <a:pPr lvl="4"/>
            <a:r>
              <a:rPr lang="nl-NL" dirty="0"/>
              <a:t>Numerieke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Ondertitel</a:t>
            </a:r>
          </a:p>
          <a:p>
            <a:pPr lvl="6"/>
            <a:r>
              <a:rPr lang="en-US" dirty="0"/>
              <a:t>O</a:t>
            </a:r>
            <a:r>
              <a:rPr lang="nl-NL" dirty="0" err="1"/>
              <a:t>ndertitel</a:t>
            </a:r>
            <a:r>
              <a:rPr lang="nl-NL" dirty="0"/>
              <a:t> donker</a:t>
            </a:r>
          </a:p>
          <a:p>
            <a:pPr lvl="7"/>
            <a:r>
              <a:rPr lang="nl-NL" dirty="0"/>
              <a:t>Leestekst</a:t>
            </a:r>
          </a:p>
          <a:p>
            <a:pPr lvl="8"/>
            <a:r>
              <a:rPr lang="nl-NL" dirty="0"/>
              <a:t>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98500" y="6947693"/>
            <a:ext cx="20447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351CEBA5-CC0F-4125-95D7-95CC5345BDA2}" type="datetime1">
              <a:rPr lang="nl-NL" smtClean="0"/>
              <a:t>10-1-2023</a:t>
            </a:fld>
            <a:endParaRPr lang="nl-NL" dirty="0"/>
          </a:p>
        </p:txBody>
      </p:sp>
      <p:sp>
        <p:nvSpPr>
          <p:cNvPr id="13" name="Tekstvak 12"/>
          <p:cNvSpPr txBox="1"/>
          <p:nvPr userDrawn="1"/>
        </p:nvSpPr>
        <p:spPr>
          <a:xfrm>
            <a:off x="0" y="-912789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Deltares</a:t>
            </a:r>
            <a:endParaRPr lang="nl-NL" sz="1600" b="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ID" hidden="1">
            <a:extLst>
              <a:ext uri="{FF2B5EF4-FFF2-40B4-BE49-F238E27FC236}">
                <a16:creationId xmlns:a16="http://schemas.microsoft.com/office/drawing/2014/main" id="{5411A5D9-E028-4D06-9C98-7FF92BC3E1C9}"/>
              </a:ext>
            </a:extLst>
          </p:cNvPr>
          <p:cNvGrpSpPr/>
          <p:nvPr userDrawn="1"/>
        </p:nvGrpSpPr>
        <p:grpSpPr>
          <a:xfrm>
            <a:off x="0" y="0"/>
            <a:ext cx="12191999" cy="6858000"/>
            <a:chOff x="0" y="0"/>
            <a:chExt cx="12169774" cy="6858000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3C0D51EA-2C0B-423F-808A-D7E320607645}"/>
                </a:ext>
              </a:extLst>
            </p:cNvPr>
            <p:cNvSpPr/>
            <p:nvPr userDrawn="1"/>
          </p:nvSpPr>
          <p:spPr>
            <a:xfrm>
              <a:off x="0" y="6017187"/>
              <a:ext cx="12169774" cy="84081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800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E19B9C6E-D591-4B5A-88EC-0D456E9EEA77}"/>
                </a:ext>
              </a:extLst>
            </p:cNvPr>
            <p:cNvSpPr/>
            <p:nvPr userDrawn="1"/>
          </p:nvSpPr>
          <p:spPr>
            <a:xfrm>
              <a:off x="0" y="0"/>
              <a:ext cx="12169774" cy="741500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800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C5969C4B-FE96-4B5E-AC7E-F03D13C17B67}"/>
                </a:ext>
              </a:extLst>
            </p:cNvPr>
            <p:cNvSpPr/>
            <p:nvPr userDrawn="1"/>
          </p:nvSpPr>
          <p:spPr>
            <a:xfrm rot="5400000">
              <a:off x="-3150428" y="3150428"/>
              <a:ext cx="6858000" cy="557144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800"/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AAE7E668-C2A5-4854-9DA1-0B4C4EAB09BF}"/>
                </a:ext>
              </a:extLst>
            </p:cNvPr>
            <p:cNvSpPr/>
            <p:nvPr userDrawn="1"/>
          </p:nvSpPr>
          <p:spPr>
            <a:xfrm rot="5400000">
              <a:off x="8379719" y="3071367"/>
              <a:ext cx="6858000" cy="715265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800" dirty="0"/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3DB02457-A563-4894-84F5-CDE73B5FDF1D}"/>
                </a:ext>
              </a:extLst>
            </p:cNvPr>
            <p:cNvSpPr/>
            <p:nvPr userDrawn="1"/>
          </p:nvSpPr>
          <p:spPr>
            <a:xfrm>
              <a:off x="0" y="1231900"/>
              <a:ext cx="12169774" cy="253193"/>
            </a:xfrm>
            <a:prstGeom prst="rect">
              <a:avLst/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800"/>
            </a:p>
          </p:txBody>
        </p:sp>
      </p:grp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9C071E80-E95D-472A-BDEA-D7D3A05DBBFC}"/>
              </a:ext>
            </a:extLst>
          </p:cNvPr>
          <p:cNvSpPr/>
          <p:nvPr/>
        </p:nvSpPr>
        <p:spPr>
          <a:xfrm>
            <a:off x="10145692" y="6285079"/>
            <a:ext cx="1242749" cy="250164"/>
          </a:xfrm>
          <a:custGeom>
            <a:avLst/>
            <a:gdLst>
              <a:gd name="connsiteX0" fmla="*/ 439579 w 1466850"/>
              <a:gd name="connsiteY0" fmla="*/ 242411 h 295275"/>
              <a:gd name="connsiteX1" fmla="*/ 380524 w 1466850"/>
              <a:gd name="connsiteY1" fmla="*/ 252889 h 295275"/>
              <a:gd name="connsiteX2" fmla="*/ 323374 w 1466850"/>
              <a:gd name="connsiteY2" fmla="*/ 195739 h 295275"/>
              <a:gd name="connsiteX3" fmla="*/ 430054 w 1466850"/>
              <a:gd name="connsiteY3" fmla="*/ 195739 h 295275"/>
              <a:gd name="connsiteX4" fmla="*/ 452914 w 1466850"/>
              <a:gd name="connsiteY4" fmla="*/ 179546 h 295275"/>
              <a:gd name="connsiteX5" fmla="*/ 452914 w 1466850"/>
              <a:gd name="connsiteY5" fmla="*/ 171926 h 295275"/>
              <a:gd name="connsiteX6" fmla="*/ 366236 w 1466850"/>
              <a:gd name="connsiteY6" fmla="*/ 79534 h 295275"/>
              <a:gd name="connsiteX7" fmla="*/ 270034 w 1466850"/>
              <a:gd name="connsiteY7" fmla="*/ 190024 h 295275"/>
              <a:gd name="connsiteX8" fmla="*/ 373856 w 1466850"/>
              <a:gd name="connsiteY8" fmla="*/ 295751 h 295275"/>
              <a:gd name="connsiteX9" fmla="*/ 439579 w 1466850"/>
              <a:gd name="connsiteY9" fmla="*/ 285274 h 295275"/>
              <a:gd name="connsiteX10" fmla="*/ 439579 w 1466850"/>
              <a:gd name="connsiteY10" fmla="*/ 242411 h 295275"/>
              <a:gd name="connsiteX11" fmla="*/ 324326 w 1466850"/>
              <a:gd name="connsiteY11" fmla="*/ 158591 h 295275"/>
              <a:gd name="connsiteX12" fmla="*/ 365284 w 1466850"/>
              <a:gd name="connsiteY12" fmla="*/ 117634 h 295275"/>
              <a:gd name="connsiteX13" fmla="*/ 400526 w 1466850"/>
              <a:gd name="connsiteY13" fmla="*/ 158591 h 295275"/>
              <a:gd name="connsiteX14" fmla="*/ 324326 w 1466850"/>
              <a:gd name="connsiteY14" fmla="*/ 158591 h 295275"/>
              <a:gd name="connsiteX15" fmla="*/ 492919 w 1466850"/>
              <a:gd name="connsiteY15" fmla="*/ 226219 h 295275"/>
              <a:gd name="connsiteX16" fmla="*/ 547211 w 1466850"/>
              <a:gd name="connsiteY16" fmla="*/ 293846 h 295275"/>
              <a:gd name="connsiteX17" fmla="*/ 582454 w 1466850"/>
              <a:gd name="connsiteY17" fmla="*/ 288131 h 295275"/>
              <a:gd name="connsiteX18" fmla="*/ 582454 w 1466850"/>
              <a:gd name="connsiteY18" fmla="*/ 249079 h 295275"/>
              <a:gd name="connsiteX19" fmla="*/ 564356 w 1466850"/>
              <a:gd name="connsiteY19" fmla="*/ 251936 h 295275"/>
              <a:gd name="connsiteX20" fmla="*/ 546259 w 1466850"/>
              <a:gd name="connsiteY20" fmla="*/ 225266 h 295275"/>
              <a:gd name="connsiteX21" fmla="*/ 546259 w 1466850"/>
              <a:gd name="connsiteY21" fmla="*/ 8096 h 295275"/>
              <a:gd name="connsiteX22" fmla="*/ 516731 w 1466850"/>
              <a:gd name="connsiteY22" fmla="*/ 8096 h 295275"/>
              <a:gd name="connsiteX23" fmla="*/ 493871 w 1466850"/>
              <a:gd name="connsiteY23" fmla="*/ 25241 h 295275"/>
              <a:gd name="connsiteX24" fmla="*/ 493871 w 1466850"/>
              <a:gd name="connsiteY24" fmla="*/ 226219 h 295275"/>
              <a:gd name="connsiteX25" fmla="*/ 7144 w 1466850"/>
              <a:gd name="connsiteY25" fmla="*/ 289084 h 295275"/>
              <a:gd name="connsiteX26" fmla="*/ 85249 w 1466850"/>
              <a:gd name="connsiteY26" fmla="*/ 293846 h 295275"/>
              <a:gd name="connsiteX27" fmla="*/ 239554 w 1466850"/>
              <a:gd name="connsiteY27" fmla="*/ 144304 h 295275"/>
              <a:gd name="connsiteX28" fmla="*/ 97631 w 1466850"/>
              <a:gd name="connsiteY28" fmla="*/ 7144 h 295275"/>
              <a:gd name="connsiteX29" fmla="*/ 30004 w 1466850"/>
              <a:gd name="connsiteY29" fmla="*/ 8096 h 295275"/>
              <a:gd name="connsiteX30" fmla="*/ 7144 w 1466850"/>
              <a:gd name="connsiteY30" fmla="*/ 25241 h 295275"/>
              <a:gd name="connsiteX31" fmla="*/ 7144 w 1466850"/>
              <a:gd name="connsiteY31" fmla="*/ 289084 h 295275"/>
              <a:gd name="connsiteX32" fmla="*/ 61436 w 1466850"/>
              <a:gd name="connsiteY32" fmla="*/ 53816 h 295275"/>
              <a:gd name="connsiteX33" fmla="*/ 93821 w 1466850"/>
              <a:gd name="connsiteY33" fmla="*/ 52864 h 295275"/>
              <a:gd name="connsiteX34" fmla="*/ 181451 w 1466850"/>
              <a:gd name="connsiteY34" fmla="*/ 149066 h 295275"/>
              <a:gd name="connsiteX35" fmla="*/ 90011 w 1466850"/>
              <a:gd name="connsiteY35" fmla="*/ 249079 h 295275"/>
              <a:gd name="connsiteX36" fmla="*/ 60484 w 1466850"/>
              <a:gd name="connsiteY36" fmla="*/ 247174 h 295275"/>
              <a:gd name="connsiteX37" fmla="*/ 60484 w 1466850"/>
              <a:gd name="connsiteY37" fmla="*/ 53816 h 295275"/>
              <a:gd name="connsiteX38" fmla="*/ 1329214 w 1466850"/>
              <a:gd name="connsiteY38" fmla="*/ 290036 h 295275"/>
              <a:gd name="connsiteX39" fmla="*/ 1372076 w 1466850"/>
              <a:gd name="connsiteY39" fmla="*/ 293846 h 295275"/>
              <a:gd name="connsiteX40" fmla="*/ 1464469 w 1466850"/>
              <a:gd name="connsiteY40" fmla="*/ 225266 h 295275"/>
              <a:gd name="connsiteX41" fmla="*/ 1379696 w 1466850"/>
              <a:gd name="connsiteY41" fmla="*/ 139541 h 295275"/>
              <a:gd name="connsiteX42" fmla="*/ 1411129 w 1466850"/>
              <a:gd name="connsiteY42" fmla="*/ 118586 h 295275"/>
              <a:gd name="connsiteX43" fmla="*/ 1430179 w 1466850"/>
              <a:gd name="connsiteY43" fmla="*/ 119539 h 295275"/>
              <a:gd name="connsiteX44" fmla="*/ 1451134 w 1466850"/>
              <a:gd name="connsiteY44" fmla="*/ 97631 h 295275"/>
              <a:gd name="connsiteX45" fmla="*/ 1451134 w 1466850"/>
              <a:gd name="connsiteY45" fmla="*/ 82391 h 295275"/>
              <a:gd name="connsiteX46" fmla="*/ 1413986 w 1466850"/>
              <a:gd name="connsiteY46" fmla="*/ 78581 h 295275"/>
              <a:gd name="connsiteX47" fmla="*/ 1326356 w 1466850"/>
              <a:gd name="connsiteY47" fmla="*/ 145256 h 295275"/>
              <a:gd name="connsiteX48" fmla="*/ 1410176 w 1466850"/>
              <a:gd name="connsiteY48" fmla="*/ 230981 h 295275"/>
              <a:gd name="connsiteX49" fmla="*/ 1376839 w 1466850"/>
              <a:gd name="connsiteY49" fmla="*/ 253841 h 295275"/>
              <a:gd name="connsiteX50" fmla="*/ 1332071 w 1466850"/>
              <a:gd name="connsiteY50" fmla="*/ 247174 h 295275"/>
              <a:gd name="connsiteX51" fmla="*/ 1329214 w 1466850"/>
              <a:gd name="connsiteY51" fmla="*/ 290036 h 295275"/>
              <a:gd name="connsiteX52" fmla="*/ 989171 w 1466850"/>
              <a:gd name="connsiteY52" fmla="*/ 289084 h 295275"/>
              <a:gd name="connsiteX53" fmla="*/ 1042511 w 1466850"/>
              <a:gd name="connsiteY53" fmla="*/ 289084 h 295275"/>
              <a:gd name="connsiteX54" fmla="*/ 1042511 w 1466850"/>
              <a:gd name="connsiteY54" fmla="*/ 163354 h 295275"/>
              <a:gd name="connsiteX55" fmla="*/ 1070134 w 1466850"/>
              <a:gd name="connsiteY55" fmla="*/ 124301 h 295275"/>
              <a:gd name="connsiteX56" fmla="*/ 1072991 w 1466850"/>
              <a:gd name="connsiteY56" fmla="*/ 124301 h 295275"/>
              <a:gd name="connsiteX57" fmla="*/ 1095851 w 1466850"/>
              <a:gd name="connsiteY57" fmla="*/ 108109 h 295275"/>
              <a:gd name="connsiteX58" fmla="*/ 1095851 w 1466850"/>
              <a:gd name="connsiteY58" fmla="*/ 83344 h 295275"/>
              <a:gd name="connsiteX59" fmla="*/ 1063466 w 1466850"/>
              <a:gd name="connsiteY59" fmla="*/ 83344 h 295275"/>
              <a:gd name="connsiteX60" fmla="*/ 988219 w 1466850"/>
              <a:gd name="connsiteY60" fmla="*/ 164306 h 295275"/>
              <a:gd name="connsiteX61" fmla="*/ 988219 w 1466850"/>
              <a:gd name="connsiteY61" fmla="*/ 289084 h 295275"/>
              <a:gd name="connsiteX62" fmla="*/ 615791 w 1466850"/>
              <a:gd name="connsiteY62" fmla="*/ 226219 h 295275"/>
              <a:gd name="connsiteX63" fmla="*/ 675799 w 1466850"/>
              <a:gd name="connsiteY63" fmla="*/ 293846 h 295275"/>
              <a:gd name="connsiteX64" fmla="*/ 718661 w 1466850"/>
              <a:gd name="connsiteY64" fmla="*/ 288131 h 295275"/>
              <a:gd name="connsiteX65" fmla="*/ 718661 w 1466850"/>
              <a:gd name="connsiteY65" fmla="*/ 247174 h 295275"/>
              <a:gd name="connsiteX66" fmla="*/ 692944 w 1466850"/>
              <a:gd name="connsiteY66" fmla="*/ 250984 h 295275"/>
              <a:gd name="connsiteX67" fmla="*/ 668179 w 1466850"/>
              <a:gd name="connsiteY67" fmla="*/ 216694 h 295275"/>
              <a:gd name="connsiteX68" fmla="*/ 668179 w 1466850"/>
              <a:gd name="connsiteY68" fmla="*/ 124301 h 295275"/>
              <a:gd name="connsiteX69" fmla="*/ 695801 w 1466850"/>
              <a:gd name="connsiteY69" fmla="*/ 124301 h 295275"/>
              <a:gd name="connsiteX70" fmla="*/ 718661 w 1466850"/>
              <a:gd name="connsiteY70" fmla="*/ 108109 h 295275"/>
              <a:gd name="connsiteX71" fmla="*/ 718661 w 1466850"/>
              <a:gd name="connsiteY71" fmla="*/ 83344 h 295275"/>
              <a:gd name="connsiteX72" fmla="*/ 668179 w 1466850"/>
              <a:gd name="connsiteY72" fmla="*/ 83344 h 295275"/>
              <a:gd name="connsiteX73" fmla="*/ 668179 w 1466850"/>
              <a:gd name="connsiteY73" fmla="*/ 8096 h 295275"/>
              <a:gd name="connsiteX74" fmla="*/ 638651 w 1466850"/>
              <a:gd name="connsiteY74" fmla="*/ 8096 h 295275"/>
              <a:gd name="connsiteX75" fmla="*/ 615791 w 1466850"/>
              <a:gd name="connsiteY75" fmla="*/ 25241 h 295275"/>
              <a:gd name="connsiteX76" fmla="*/ 615791 w 1466850"/>
              <a:gd name="connsiteY76" fmla="*/ 226219 h 295275"/>
              <a:gd name="connsiteX77" fmla="*/ 882491 w 1466850"/>
              <a:gd name="connsiteY77" fmla="*/ 246221 h 295275"/>
              <a:gd name="connsiteX78" fmla="*/ 849154 w 1466850"/>
              <a:gd name="connsiteY78" fmla="*/ 251936 h 295275"/>
              <a:gd name="connsiteX79" fmla="*/ 800576 w 1466850"/>
              <a:gd name="connsiteY79" fmla="*/ 190976 h 295275"/>
              <a:gd name="connsiteX80" fmla="*/ 856774 w 1466850"/>
              <a:gd name="connsiteY80" fmla="*/ 119539 h 295275"/>
              <a:gd name="connsiteX81" fmla="*/ 883444 w 1466850"/>
              <a:gd name="connsiteY81" fmla="*/ 122396 h 295275"/>
              <a:gd name="connsiteX82" fmla="*/ 883444 w 1466850"/>
              <a:gd name="connsiteY82" fmla="*/ 246221 h 295275"/>
              <a:gd name="connsiteX83" fmla="*/ 934879 w 1466850"/>
              <a:gd name="connsiteY83" fmla="*/ 90011 h 295275"/>
              <a:gd name="connsiteX84" fmla="*/ 860584 w 1466850"/>
              <a:gd name="connsiteY84" fmla="*/ 78581 h 295275"/>
              <a:gd name="connsiteX85" fmla="*/ 744379 w 1466850"/>
              <a:gd name="connsiteY85" fmla="*/ 196691 h 295275"/>
              <a:gd name="connsiteX86" fmla="*/ 844391 w 1466850"/>
              <a:gd name="connsiteY86" fmla="*/ 293846 h 295275"/>
              <a:gd name="connsiteX87" fmla="*/ 934879 w 1466850"/>
              <a:gd name="connsiteY87" fmla="*/ 278606 h 295275"/>
              <a:gd name="connsiteX88" fmla="*/ 934879 w 1466850"/>
              <a:gd name="connsiteY88" fmla="*/ 90011 h 295275"/>
              <a:gd name="connsiteX89" fmla="*/ 1279684 w 1466850"/>
              <a:gd name="connsiteY89" fmla="*/ 242411 h 295275"/>
              <a:gd name="connsiteX90" fmla="*/ 1220629 w 1466850"/>
              <a:gd name="connsiteY90" fmla="*/ 252889 h 295275"/>
              <a:gd name="connsiteX91" fmla="*/ 1162526 w 1466850"/>
              <a:gd name="connsiteY91" fmla="*/ 195739 h 295275"/>
              <a:gd name="connsiteX92" fmla="*/ 1269206 w 1466850"/>
              <a:gd name="connsiteY92" fmla="*/ 195739 h 295275"/>
              <a:gd name="connsiteX93" fmla="*/ 1292066 w 1466850"/>
              <a:gd name="connsiteY93" fmla="*/ 179546 h 295275"/>
              <a:gd name="connsiteX94" fmla="*/ 1292066 w 1466850"/>
              <a:gd name="connsiteY94" fmla="*/ 171926 h 295275"/>
              <a:gd name="connsiteX95" fmla="*/ 1205389 w 1466850"/>
              <a:gd name="connsiteY95" fmla="*/ 79534 h 295275"/>
              <a:gd name="connsiteX96" fmla="*/ 1109186 w 1466850"/>
              <a:gd name="connsiteY96" fmla="*/ 190024 h 295275"/>
              <a:gd name="connsiteX97" fmla="*/ 1213009 w 1466850"/>
              <a:gd name="connsiteY97" fmla="*/ 295751 h 295275"/>
              <a:gd name="connsiteX98" fmla="*/ 1279684 w 1466850"/>
              <a:gd name="connsiteY98" fmla="*/ 285274 h 295275"/>
              <a:gd name="connsiteX99" fmla="*/ 1279684 w 1466850"/>
              <a:gd name="connsiteY99" fmla="*/ 242411 h 295275"/>
              <a:gd name="connsiteX100" fmla="*/ 1163479 w 1466850"/>
              <a:gd name="connsiteY100" fmla="*/ 158591 h 295275"/>
              <a:gd name="connsiteX101" fmla="*/ 1203484 w 1466850"/>
              <a:gd name="connsiteY101" fmla="*/ 117634 h 295275"/>
              <a:gd name="connsiteX102" fmla="*/ 1239679 w 1466850"/>
              <a:gd name="connsiteY102" fmla="*/ 158591 h 295275"/>
              <a:gd name="connsiteX103" fmla="*/ 1163479 w 1466850"/>
              <a:gd name="connsiteY103" fmla="*/ 158591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466850" h="295275">
                <a:moveTo>
                  <a:pt x="439579" y="242411"/>
                </a:moveTo>
                <a:cubicBezTo>
                  <a:pt x="439579" y="242411"/>
                  <a:pt x="417671" y="252889"/>
                  <a:pt x="380524" y="252889"/>
                </a:cubicBezTo>
                <a:cubicBezTo>
                  <a:pt x="341471" y="252889"/>
                  <a:pt x="323374" y="233839"/>
                  <a:pt x="323374" y="195739"/>
                </a:cubicBezTo>
                <a:lnTo>
                  <a:pt x="430054" y="195739"/>
                </a:lnTo>
                <a:cubicBezTo>
                  <a:pt x="444341" y="195739"/>
                  <a:pt x="452914" y="192881"/>
                  <a:pt x="452914" y="179546"/>
                </a:cubicBezTo>
                <a:lnTo>
                  <a:pt x="452914" y="171926"/>
                </a:lnTo>
                <a:cubicBezTo>
                  <a:pt x="452914" y="120491"/>
                  <a:pt x="426244" y="79534"/>
                  <a:pt x="366236" y="79534"/>
                </a:cubicBezTo>
                <a:cubicBezTo>
                  <a:pt x="304324" y="79534"/>
                  <a:pt x="270034" y="126206"/>
                  <a:pt x="270034" y="190024"/>
                </a:cubicBezTo>
                <a:cubicBezTo>
                  <a:pt x="270034" y="263366"/>
                  <a:pt x="307181" y="295751"/>
                  <a:pt x="373856" y="295751"/>
                </a:cubicBezTo>
                <a:cubicBezTo>
                  <a:pt x="416719" y="295751"/>
                  <a:pt x="439579" y="285274"/>
                  <a:pt x="439579" y="285274"/>
                </a:cubicBezTo>
                <a:lnTo>
                  <a:pt x="439579" y="242411"/>
                </a:lnTo>
                <a:close/>
                <a:moveTo>
                  <a:pt x="324326" y="158591"/>
                </a:moveTo>
                <a:cubicBezTo>
                  <a:pt x="327184" y="133826"/>
                  <a:pt x="342424" y="117634"/>
                  <a:pt x="365284" y="117634"/>
                </a:cubicBezTo>
                <a:cubicBezTo>
                  <a:pt x="388144" y="117634"/>
                  <a:pt x="400526" y="132874"/>
                  <a:pt x="400526" y="158591"/>
                </a:cubicBezTo>
                <a:lnTo>
                  <a:pt x="324326" y="158591"/>
                </a:lnTo>
                <a:close/>
                <a:moveTo>
                  <a:pt x="492919" y="226219"/>
                </a:moveTo>
                <a:cubicBezTo>
                  <a:pt x="492919" y="274796"/>
                  <a:pt x="507206" y="293846"/>
                  <a:pt x="547211" y="293846"/>
                </a:cubicBezTo>
                <a:cubicBezTo>
                  <a:pt x="566261" y="293846"/>
                  <a:pt x="582454" y="288131"/>
                  <a:pt x="582454" y="288131"/>
                </a:cubicBezTo>
                <a:lnTo>
                  <a:pt x="582454" y="249079"/>
                </a:lnTo>
                <a:cubicBezTo>
                  <a:pt x="582454" y="249079"/>
                  <a:pt x="571024" y="251936"/>
                  <a:pt x="564356" y="251936"/>
                </a:cubicBezTo>
                <a:cubicBezTo>
                  <a:pt x="552926" y="251936"/>
                  <a:pt x="546259" y="246221"/>
                  <a:pt x="546259" y="225266"/>
                </a:cubicBezTo>
                <a:lnTo>
                  <a:pt x="546259" y="8096"/>
                </a:lnTo>
                <a:lnTo>
                  <a:pt x="516731" y="8096"/>
                </a:lnTo>
                <a:cubicBezTo>
                  <a:pt x="502444" y="8096"/>
                  <a:pt x="493871" y="10954"/>
                  <a:pt x="493871" y="25241"/>
                </a:cubicBezTo>
                <a:lnTo>
                  <a:pt x="493871" y="226219"/>
                </a:lnTo>
                <a:close/>
                <a:moveTo>
                  <a:pt x="7144" y="289084"/>
                </a:moveTo>
                <a:cubicBezTo>
                  <a:pt x="7144" y="289084"/>
                  <a:pt x="45244" y="293846"/>
                  <a:pt x="85249" y="293846"/>
                </a:cubicBezTo>
                <a:cubicBezTo>
                  <a:pt x="176689" y="293846"/>
                  <a:pt x="239554" y="240506"/>
                  <a:pt x="239554" y="144304"/>
                </a:cubicBezTo>
                <a:cubicBezTo>
                  <a:pt x="239554" y="46196"/>
                  <a:pt x="184309" y="7144"/>
                  <a:pt x="97631" y="7144"/>
                </a:cubicBezTo>
                <a:cubicBezTo>
                  <a:pt x="73819" y="7144"/>
                  <a:pt x="51911" y="7144"/>
                  <a:pt x="30004" y="8096"/>
                </a:cubicBezTo>
                <a:cubicBezTo>
                  <a:pt x="15716" y="9049"/>
                  <a:pt x="7144" y="10954"/>
                  <a:pt x="7144" y="25241"/>
                </a:cubicBezTo>
                <a:lnTo>
                  <a:pt x="7144" y="289084"/>
                </a:lnTo>
                <a:close/>
                <a:moveTo>
                  <a:pt x="61436" y="53816"/>
                </a:moveTo>
                <a:cubicBezTo>
                  <a:pt x="70009" y="52864"/>
                  <a:pt x="81439" y="52864"/>
                  <a:pt x="93821" y="52864"/>
                </a:cubicBezTo>
                <a:cubicBezTo>
                  <a:pt x="157639" y="52864"/>
                  <a:pt x="181451" y="89059"/>
                  <a:pt x="181451" y="149066"/>
                </a:cubicBezTo>
                <a:cubicBezTo>
                  <a:pt x="181451" y="215741"/>
                  <a:pt x="143351" y="249079"/>
                  <a:pt x="90011" y="249079"/>
                </a:cubicBezTo>
                <a:cubicBezTo>
                  <a:pt x="78581" y="249079"/>
                  <a:pt x="68104" y="248126"/>
                  <a:pt x="60484" y="247174"/>
                </a:cubicBezTo>
                <a:lnTo>
                  <a:pt x="60484" y="53816"/>
                </a:lnTo>
                <a:close/>
                <a:moveTo>
                  <a:pt x="1329214" y="290036"/>
                </a:moveTo>
                <a:cubicBezTo>
                  <a:pt x="1342549" y="291941"/>
                  <a:pt x="1357789" y="293846"/>
                  <a:pt x="1372076" y="293846"/>
                </a:cubicBezTo>
                <a:cubicBezTo>
                  <a:pt x="1428274" y="293846"/>
                  <a:pt x="1464469" y="266224"/>
                  <a:pt x="1464469" y="225266"/>
                </a:cubicBezTo>
                <a:cubicBezTo>
                  <a:pt x="1464469" y="158591"/>
                  <a:pt x="1379696" y="172879"/>
                  <a:pt x="1379696" y="139541"/>
                </a:cubicBezTo>
                <a:cubicBezTo>
                  <a:pt x="1379696" y="126206"/>
                  <a:pt x="1389221" y="118586"/>
                  <a:pt x="1411129" y="118586"/>
                </a:cubicBezTo>
                <a:cubicBezTo>
                  <a:pt x="1417796" y="118586"/>
                  <a:pt x="1424464" y="119539"/>
                  <a:pt x="1430179" y="119539"/>
                </a:cubicBezTo>
                <a:cubicBezTo>
                  <a:pt x="1442561" y="119539"/>
                  <a:pt x="1451134" y="116681"/>
                  <a:pt x="1451134" y="97631"/>
                </a:cubicBezTo>
                <a:lnTo>
                  <a:pt x="1451134" y="82391"/>
                </a:lnTo>
                <a:cubicBezTo>
                  <a:pt x="1438751" y="80486"/>
                  <a:pt x="1425416" y="78581"/>
                  <a:pt x="1413986" y="78581"/>
                </a:cubicBezTo>
                <a:cubicBezTo>
                  <a:pt x="1355884" y="78581"/>
                  <a:pt x="1326356" y="109061"/>
                  <a:pt x="1326356" y="145256"/>
                </a:cubicBezTo>
                <a:cubicBezTo>
                  <a:pt x="1326356" y="215741"/>
                  <a:pt x="1410176" y="194786"/>
                  <a:pt x="1410176" y="230981"/>
                </a:cubicBezTo>
                <a:cubicBezTo>
                  <a:pt x="1410176" y="244316"/>
                  <a:pt x="1396841" y="253841"/>
                  <a:pt x="1376839" y="253841"/>
                </a:cubicBezTo>
                <a:cubicBezTo>
                  <a:pt x="1360646" y="253841"/>
                  <a:pt x="1345406" y="250984"/>
                  <a:pt x="1332071" y="247174"/>
                </a:cubicBezTo>
                <a:lnTo>
                  <a:pt x="1329214" y="290036"/>
                </a:lnTo>
                <a:close/>
                <a:moveTo>
                  <a:pt x="989171" y="289084"/>
                </a:moveTo>
                <a:lnTo>
                  <a:pt x="1042511" y="289084"/>
                </a:lnTo>
                <a:lnTo>
                  <a:pt x="1042511" y="163354"/>
                </a:lnTo>
                <a:cubicBezTo>
                  <a:pt x="1042511" y="134779"/>
                  <a:pt x="1050131" y="124301"/>
                  <a:pt x="1070134" y="124301"/>
                </a:cubicBezTo>
                <a:lnTo>
                  <a:pt x="1072991" y="124301"/>
                </a:lnTo>
                <a:cubicBezTo>
                  <a:pt x="1088231" y="124301"/>
                  <a:pt x="1095851" y="121444"/>
                  <a:pt x="1095851" y="108109"/>
                </a:cubicBezTo>
                <a:lnTo>
                  <a:pt x="1095851" y="83344"/>
                </a:lnTo>
                <a:lnTo>
                  <a:pt x="1063466" y="83344"/>
                </a:lnTo>
                <a:cubicBezTo>
                  <a:pt x="1003459" y="83344"/>
                  <a:pt x="988219" y="119539"/>
                  <a:pt x="988219" y="164306"/>
                </a:cubicBezTo>
                <a:lnTo>
                  <a:pt x="988219" y="289084"/>
                </a:lnTo>
                <a:close/>
                <a:moveTo>
                  <a:pt x="615791" y="226219"/>
                </a:moveTo>
                <a:cubicBezTo>
                  <a:pt x="615791" y="274796"/>
                  <a:pt x="630079" y="293846"/>
                  <a:pt x="675799" y="293846"/>
                </a:cubicBezTo>
                <a:cubicBezTo>
                  <a:pt x="690086" y="293846"/>
                  <a:pt x="705326" y="291941"/>
                  <a:pt x="718661" y="288131"/>
                </a:cubicBezTo>
                <a:lnTo>
                  <a:pt x="718661" y="247174"/>
                </a:lnTo>
                <a:cubicBezTo>
                  <a:pt x="711041" y="249079"/>
                  <a:pt x="699611" y="250984"/>
                  <a:pt x="692944" y="250984"/>
                </a:cubicBezTo>
                <a:cubicBezTo>
                  <a:pt x="674846" y="250984"/>
                  <a:pt x="668179" y="243364"/>
                  <a:pt x="668179" y="216694"/>
                </a:cubicBezTo>
                <a:lnTo>
                  <a:pt x="668179" y="124301"/>
                </a:lnTo>
                <a:lnTo>
                  <a:pt x="695801" y="124301"/>
                </a:lnTo>
                <a:cubicBezTo>
                  <a:pt x="710089" y="124301"/>
                  <a:pt x="718661" y="121444"/>
                  <a:pt x="718661" y="108109"/>
                </a:cubicBezTo>
                <a:lnTo>
                  <a:pt x="718661" y="83344"/>
                </a:lnTo>
                <a:lnTo>
                  <a:pt x="668179" y="83344"/>
                </a:lnTo>
                <a:lnTo>
                  <a:pt x="668179" y="8096"/>
                </a:lnTo>
                <a:lnTo>
                  <a:pt x="638651" y="8096"/>
                </a:lnTo>
                <a:cubicBezTo>
                  <a:pt x="623411" y="8096"/>
                  <a:pt x="615791" y="10954"/>
                  <a:pt x="615791" y="25241"/>
                </a:cubicBezTo>
                <a:lnTo>
                  <a:pt x="615791" y="226219"/>
                </a:lnTo>
                <a:close/>
                <a:moveTo>
                  <a:pt x="882491" y="246221"/>
                </a:moveTo>
                <a:cubicBezTo>
                  <a:pt x="882491" y="246221"/>
                  <a:pt x="872014" y="251936"/>
                  <a:pt x="849154" y="251936"/>
                </a:cubicBezTo>
                <a:cubicBezTo>
                  <a:pt x="813911" y="251936"/>
                  <a:pt x="800576" y="229076"/>
                  <a:pt x="800576" y="190976"/>
                </a:cubicBezTo>
                <a:cubicBezTo>
                  <a:pt x="800576" y="139541"/>
                  <a:pt x="826294" y="119539"/>
                  <a:pt x="856774" y="119539"/>
                </a:cubicBezTo>
                <a:cubicBezTo>
                  <a:pt x="867251" y="119539"/>
                  <a:pt x="874871" y="120491"/>
                  <a:pt x="883444" y="122396"/>
                </a:cubicBezTo>
                <a:lnTo>
                  <a:pt x="883444" y="246221"/>
                </a:lnTo>
                <a:close/>
                <a:moveTo>
                  <a:pt x="934879" y="90011"/>
                </a:moveTo>
                <a:cubicBezTo>
                  <a:pt x="934879" y="90011"/>
                  <a:pt x="910114" y="78581"/>
                  <a:pt x="860584" y="78581"/>
                </a:cubicBezTo>
                <a:cubicBezTo>
                  <a:pt x="787241" y="78581"/>
                  <a:pt x="744379" y="127159"/>
                  <a:pt x="744379" y="196691"/>
                </a:cubicBezTo>
                <a:cubicBezTo>
                  <a:pt x="744379" y="259556"/>
                  <a:pt x="781526" y="293846"/>
                  <a:pt x="844391" y="293846"/>
                </a:cubicBezTo>
                <a:cubicBezTo>
                  <a:pt x="902494" y="293846"/>
                  <a:pt x="934879" y="278606"/>
                  <a:pt x="934879" y="278606"/>
                </a:cubicBezTo>
                <a:lnTo>
                  <a:pt x="934879" y="90011"/>
                </a:lnTo>
                <a:close/>
                <a:moveTo>
                  <a:pt x="1279684" y="242411"/>
                </a:moveTo>
                <a:cubicBezTo>
                  <a:pt x="1279684" y="242411"/>
                  <a:pt x="1257776" y="252889"/>
                  <a:pt x="1220629" y="252889"/>
                </a:cubicBezTo>
                <a:cubicBezTo>
                  <a:pt x="1182529" y="252889"/>
                  <a:pt x="1162526" y="233839"/>
                  <a:pt x="1162526" y="195739"/>
                </a:cubicBezTo>
                <a:lnTo>
                  <a:pt x="1269206" y="195739"/>
                </a:lnTo>
                <a:cubicBezTo>
                  <a:pt x="1283494" y="195739"/>
                  <a:pt x="1292066" y="192881"/>
                  <a:pt x="1292066" y="179546"/>
                </a:cubicBezTo>
                <a:lnTo>
                  <a:pt x="1292066" y="171926"/>
                </a:lnTo>
                <a:cubicBezTo>
                  <a:pt x="1292066" y="120491"/>
                  <a:pt x="1265396" y="79534"/>
                  <a:pt x="1205389" y="79534"/>
                </a:cubicBezTo>
                <a:cubicBezTo>
                  <a:pt x="1143476" y="79534"/>
                  <a:pt x="1109186" y="126206"/>
                  <a:pt x="1109186" y="190024"/>
                </a:cubicBezTo>
                <a:cubicBezTo>
                  <a:pt x="1109186" y="263366"/>
                  <a:pt x="1147286" y="295751"/>
                  <a:pt x="1213009" y="295751"/>
                </a:cubicBezTo>
                <a:cubicBezTo>
                  <a:pt x="1255871" y="295751"/>
                  <a:pt x="1279684" y="285274"/>
                  <a:pt x="1279684" y="285274"/>
                </a:cubicBezTo>
                <a:lnTo>
                  <a:pt x="1279684" y="242411"/>
                </a:lnTo>
                <a:close/>
                <a:moveTo>
                  <a:pt x="1163479" y="158591"/>
                </a:moveTo>
                <a:cubicBezTo>
                  <a:pt x="1166336" y="133826"/>
                  <a:pt x="1182529" y="117634"/>
                  <a:pt x="1203484" y="117634"/>
                </a:cubicBezTo>
                <a:cubicBezTo>
                  <a:pt x="1227296" y="117634"/>
                  <a:pt x="1239679" y="132874"/>
                  <a:pt x="1239679" y="158591"/>
                </a:cubicBezTo>
                <a:lnTo>
                  <a:pt x="1163479" y="158591"/>
                </a:lnTo>
                <a:close/>
              </a:path>
            </a:pathLst>
          </a:custGeom>
          <a:solidFill>
            <a:srgbClr val="93B2C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46" name="Rechthoek 45">
            <a:extLst>
              <a:ext uri="{FF2B5EF4-FFF2-40B4-BE49-F238E27FC236}">
                <a16:creationId xmlns:a16="http://schemas.microsoft.com/office/drawing/2014/main" id="{694A7B3A-A33F-4135-9DA9-464285867831}"/>
              </a:ext>
            </a:extLst>
          </p:cNvPr>
          <p:cNvSpPr/>
          <p:nvPr userDrawn="1"/>
        </p:nvSpPr>
        <p:spPr>
          <a:xfrm>
            <a:off x="11654743" y="-8930"/>
            <a:ext cx="540000" cy="6876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1707386" y="5779547"/>
            <a:ext cx="434714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ctr"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fld id="{B502C9A5-716F-45E6-800B-D4D02CE26F90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 rot="16200000">
            <a:off x="9405929" y="3034635"/>
            <a:ext cx="5037629" cy="45135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100" spc="3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Backward erosion piping in tidal sand</a:t>
            </a:r>
            <a:endParaRPr lang="nl-NL" dirty="0"/>
          </a:p>
        </p:txBody>
      </p:sp>
      <p:grpSp>
        <p:nvGrpSpPr>
          <p:cNvPr id="15" name="menu">
            <a:extLst>
              <a:ext uri="{FF2B5EF4-FFF2-40B4-BE49-F238E27FC236}">
                <a16:creationId xmlns:a16="http://schemas.microsoft.com/office/drawing/2014/main" id="{E9D0F0FC-C0EB-4566-9931-DFBE6628FEE0}"/>
              </a:ext>
            </a:extLst>
          </p:cNvPr>
          <p:cNvGrpSpPr/>
          <p:nvPr/>
        </p:nvGrpSpPr>
        <p:grpSpPr>
          <a:xfrm>
            <a:off x="11784076" y="238593"/>
            <a:ext cx="281062" cy="182246"/>
            <a:chOff x="11784076" y="238593"/>
            <a:chExt cx="281062" cy="182246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5824CEB2-41B0-42AB-85E8-79FEA8B391B6}"/>
                </a:ext>
              </a:extLst>
            </p:cNvPr>
            <p:cNvSpPr/>
            <p:nvPr/>
          </p:nvSpPr>
          <p:spPr>
            <a:xfrm>
              <a:off x="11784076" y="315316"/>
              <a:ext cx="281062" cy="28800"/>
            </a:xfrm>
            <a:prstGeom prst="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3C7C5A28-C871-4592-9E33-4125D8BA1EDC}"/>
                </a:ext>
              </a:extLst>
            </p:cNvPr>
            <p:cNvSpPr/>
            <p:nvPr/>
          </p:nvSpPr>
          <p:spPr>
            <a:xfrm>
              <a:off x="11784076" y="392039"/>
              <a:ext cx="281062" cy="28800"/>
            </a:xfrm>
            <a:prstGeom prst="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52AC1F93-AA0D-47F4-8A7D-82CACDC4C5E4}"/>
                </a:ext>
              </a:extLst>
            </p:cNvPr>
            <p:cNvSpPr/>
            <p:nvPr/>
          </p:nvSpPr>
          <p:spPr>
            <a:xfrm>
              <a:off x="11784076" y="238593"/>
              <a:ext cx="281062" cy="28800"/>
            </a:xfrm>
            <a:prstGeom prst="rect">
              <a:avLst/>
            </a:pr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dirty="0"/>
            </a:p>
          </p:txBody>
        </p:sp>
      </p:grpSp>
      <p:sp>
        <p:nvSpPr>
          <p:cNvPr id="7" name="hyperlink naar menu">
            <a:hlinkClick r:id="" action="ppaction://noaction"/>
            <a:extLst>
              <a:ext uri="{FF2B5EF4-FFF2-40B4-BE49-F238E27FC236}">
                <a16:creationId xmlns:a16="http://schemas.microsoft.com/office/drawing/2014/main" id="{07AD5DDE-ECF4-4319-A627-E39A536FC7EB}"/>
              </a:ext>
            </a:extLst>
          </p:cNvPr>
          <p:cNvSpPr/>
          <p:nvPr userDrawn="1"/>
        </p:nvSpPr>
        <p:spPr>
          <a:xfrm>
            <a:off x="11654743" y="0"/>
            <a:ext cx="558162" cy="65180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17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4" r:id="rId3"/>
    <p:sldLayoutId id="2147483687" r:id="rId4"/>
    <p:sldLayoutId id="2147483655" r:id="rId5"/>
    <p:sldLayoutId id="2147483658" r:id="rId6"/>
    <p:sldLayoutId id="2147483688" r:id="rId7"/>
    <p:sldLayoutId id="2147483659" r:id="rId8"/>
    <p:sldLayoutId id="2147483660" r:id="rId9"/>
    <p:sldLayoutId id="2147483661" r:id="rId10"/>
    <p:sldLayoutId id="2147483673" r:id="rId11"/>
    <p:sldLayoutId id="2147483681" r:id="rId12"/>
    <p:sldLayoutId id="2147483663" r:id="rId13"/>
    <p:sldLayoutId id="2147483664" r:id="rId14"/>
    <p:sldLayoutId id="2147483666" r:id="rId15"/>
    <p:sldLayoutId id="2147483667" r:id="rId16"/>
    <p:sldLayoutId id="2147483690" r:id="rId17"/>
    <p:sldLayoutId id="2147483691" r:id="rId18"/>
    <p:sldLayoutId id="2147483689" r:id="rId19"/>
    <p:sldLayoutId id="2147483696" r:id="rId20"/>
    <p:sldLayoutId id="2147483697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tabLst>
          <a:tab pos="1255713" algn="l"/>
        </a:tabLst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17488" indent="-217488" algn="l" defTabSz="719138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SzPct val="100000"/>
        <a:buFont typeface="Segoe UI Light" panose="020B0502040204020203" pitchFamily="34" charset="0"/>
        <a:buChar char="•"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471488" indent="-254000" algn="l" defTabSz="719138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1600" i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0" indent="0" algn="l" defTabSz="719138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rgbClr val="0070C0"/>
        </a:buClr>
        <a:buSzPct val="85000"/>
        <a:buFont typeface="Arial" panose="020B0604020202020204" pitchFamily="34" charset="0"/>
        <a:buNone/>
        <a:defRPr sz="1600" i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0" indent="0" algn="l" defTabSz="719138" rtl="0" eaLnBrk="1" latinLnBrk="0" hangingPunct="1">
        <a:lnSpc>
          <a:spcPct val="100000"/>
        </a:lnSpc>
        <a:spcBef>
          <a:spcPts val="300"/>
        </a:spcBef>
        <a:spcAft>
          <a:spcPts val="1200"/>
        </a:spcAft>
        <a:buFont typeface="Arial" panose="020B0604020202020204" pitchFamily="34" charset="0"/>
        <a:buNone/>
        <a:defRPr sz="2000" b="1" kern="1200" cap="none" spc="30" baseline="0">
          <a:solidFill>
            <a:schemeClr val="bg2"/>
          </a:solidFill>
          <a:latin typeface="+mj-lt"/>
          <a:ea typeface="+mn-ea"/>
          <a:cs typeface="Calibri" panose="020F0502020204030204" pitchFamily="34" charset="0"/>
        </a:defRPr>
      </a:lvl4pPr>
      <a:lvl5pPr marL="271463" indent="-271463" algn="l" defTabSz="719138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Font typeface="+mj-lt"/>
        <a:buAutoNum type="arabicPeriod"/>
        <a:defRPr sz="1600" i="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600" b="0" i="0" kern="1200" spc="300">
          <a:solidFill>
            <a:schemeClr val="bg2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600" b="0" i="0" kern="1200" spc="3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3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1200"/>
        </a:spcAft>
        <a:buFont typeface="Arial" panose="020B0604020202020204" pitchFamily="34" charset="0"/>
        <a:buNone/>
        <a:defRPr sz="2000" b="1" kern="1200">
          <a:solidFill>
            <a:schemeClr val="accent2"/>
          </a:solidFill>
          <a:latin typeface="+mj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776" userDrawn="1">
          <p15:clr>
            <a:srgbClr val="F26B43"/>
          </p15:clr>
        </p15:guide>
        <p15:guide id="3" orient="horz" pos="1002" userDrawn="1">
          <p15:clr>
            <a:srgbClr val="F26B43"/>
          </p15:clr>
        </p15:guide>
        <p15:guide id="5" orient="horz" pos="386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88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afbeelding 4">
            <a:extLst>
              <a:ext uri="{FF2B5EF4-FFF2-40B4-BE49-F238E27FC236}">
                <a16:creationId xmlns:a16="http://schemas.microsoft.com/office/drawing/2014/main" id="{23B907D2-BF2C-4332-BCC8-BF82286491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97583"/>
            <a:ext cx="12191998" cy="3682767"/>
          </a:xfrm>
          <a:prstGeom prst="rect">
            <a:avLst/>
          </a:prstGeom>
          <a:noFill/>
        </p:spPr>
      </p:pic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DF567E5-7DF9-4213-87D3-C0DE8D6BE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11-2-2021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55EA379F-8ADD-4606-B37B-C001BB180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1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B168BF0-90E0-4312-87FA-D5450E7132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0" y="4990464"/>
            <a:ext cx="12191999" cy="805551"/>
          </a:xfrm>
        </p:spPr>
        <p:txBody>
          <a:bodyPr/>
          <a:lstStyle/>
          <a:p>
            <a:pPr algn="ctr"/>
            <a:r>
              <a:rPr lang="nl-NL" dirty="0"/>
              <a:t>Bodemdalingsmonitor - Bodemdaling in het kustfundament en getijdenbekkens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0A42BE2B-9D10-485E-962D-91F5062E96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6004663"/>
            <a:ext cx="12192000" cy="451356"/>
          </a:xfrm>
        </p:spPr>
        <p:txBody>
          <a:bodyPr/>
          <a:lstStyle/>
          <a:p>
            <a:pPr algn="ctr"/>
            <a:r>
              <a:rPr lang="nl-NL" sz="1800" dirty="0"/>
              <a:t>Marc Hijma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2871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A70817-9402-4599-BDDE-A6D67FFB8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0DDB0C-DABC-44C4-BC48-B1BE7F82B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10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7E00BA-012F-49B4-B94C-D60375C3E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Totale daling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80BDC6-5486-495B-A738-BDB41112CB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D7EC2097-B438-40ED-891F-6FDABE9049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811" y="9000"/>
            <a:ext cx="6021381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4B1E5D-70D1-43F5-AF11-CB42E3EDD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FF53FA-5BAF-42C9-8AC4-A56E836C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11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CA9E5C2-C2C7-41FA-9883-640CB5AD4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Volumes per deelgebied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62DA53-8751-4655-95FD-4A7CFA212D6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4A6982-D7E7-4236-B245-8EA4E43AF9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37"/>
          <a:stretch/>
        </p:blipFill>
        <p:spPr bwMode="auto">
          <a:xfrm>
            <a:off x="5157781" y="18000"/>
            <a:ext cx="6373756" cy="68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294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67D78-419A-4472-8A3D-170431061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A353F2-16A8-4F6A-A02C-7282EAB33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AD4DD4-47B1-4745-9F26-E4C69EBBE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 de liefhebber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BAD8E-5DBC-40DB-8D9C-53BB479722F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A07FAA-C73C-4AD1-8782-61283B131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Backward erosion piping in tidal sand</a:t>
            </a:r>
            <a:endParaRPr lang="nl-NL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C65B5E0-1709-404D-9067-0010AE72B5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461" y="1463040"/>
            <a:ext cx="7998076" cy="517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8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3CFB5-5D6E-4902-B25C-D69FAC38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C38D7A-4B74-4645-BAA7-7FD2F6A73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13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0C2F28-7A45-4A09-BC23-CCCE8E1E5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GNSS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CFE34-F301-4F1D-A5AC-F5B208D6BF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EA12CE-B7C0-40F7-80A1-A81A475648B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06533" y="704782"/>
            <a:ext cx="5674935" cy="6153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66785E-E2B4-4351-A168-7CE6E5642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" y="2854973"/>
            <a:ext cx="6050294" cy="3734362"/>
          </a:xfrm>
          <a:prstGeom prst="rect">
            <a:avLst/>
          </a:prstGeom>
        </p:spPr>
      </p:pic>
      <p:sp>
        <p:nvSpPr>
          <p:cNvPr id="8" name="TextBox 7" descr=" 15">
            <a:extLst>
              <a:ext uri="{FF2B5EF4-FFF2-40B4-BE49-F238E27FC236}">
                <a16:creationId xmlns:a16="http://schemas.microsoft.com/office/drawing/2014/main" id="{9D68114A-DA41-4A28-9D0C-2562BDB8DD6C}"/>
              </a:ext>
            </a:extLst>
          </p:cNvPr>
          <p:cNvSpPr txBox="1"/>
          <p:nvPr/>
        </p:nvSpPr>
        <p:spPr>
          <a:xfrm>
            <a:off x="558162" y="1630671"/>
            <a:ext cx="484055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mogelijkheid</a:t>
            </a:r>
            <a:r>
              <a:rPr lang="en-US" dirty="0"/>
              <a:t> tot </a:t>
            </a:r>
            <a:r>
              <a:rPr lang="en-US" dirty="0" err="1"/>
              <a:t>validatie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Redelijke</a:t>
            </a:r>
            <a:r>
              <a:rPr lang="en-US" dirty="0"/>
              <a:t> </a:t>
            </a:r>
            <a:r>
              <a:rPr lang="en-US" dirty="0" err="1"/>
              <a:t>dekking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Meer </a:t>
            </a:r>
            <a:r>
              <a:rPr lang="en-US" dirty="0" err="1"/>
              <a:t>inzicht</a:t>
            </a:r>
            <a:r>
              <a:rPr lang="en-US" dirty="0"/>
              <a:t> in </a:t>
            </a:r>
            <a:r>
              <a:rPr lang="en-US" dirty="0" err="1"/>
              <a:t>geologische</a:t>
            </a:r>
            <a:r>
              <a:rPr lang="en-US" dirty="0"/>
              <a:t> </a:t>
            </a:r>
            <a:r>
              <a:rPr lang="en-US" dirty="0" err="1"/>
              <a:t>bodemdaling</a:t>
            </a:r>
            <a:br>
              <a:rPr lang="en-US" dirty="0"/>
            </a:br>
            <a:r>
              <a:rPr lang="en-US" dirty="0"/>
              <a:t>dan </a:t>
            </a:r>
            <a:r>
              <a:rPr lang="en-US" dirty="0" err="1"/>
              <a:t>InSar</a:t>
            </a:r>
            <a:r>
              <a:rPr lang="en-US" dirty="0"/>
              <a:t> (</a:t>
            </a:r>
            <a:r>
              <a:rPr lang="en-US" dirty="0" err="1"/>
              <a:t>vooralsnog</a:t>
            </a:r>
            <a:r>
              <a:rPr lang="en-US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 descr="Chart, map, scatter chart&#10;&#10;Description automatically generated">
            <a:extLst>
              <a:ext uri="{FF2B5EF4-FFF2-40B4-BE49-F238E27FC236}">
                <a16:creationId xmlns:a16="http://schemas.microsoft.com/office/drawing/2014/main" id="{CB8568AF-C08C-44F3-B657-6604663626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068" y="704782"/>
            <a:ext cx="5486400" cy="612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1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3CFB5-5D6E-4902-B25C-D69FAC38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C38D7A-4B74-4645-BAA7-7FD2F6A73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14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0C2F28-7A45-4A09-BC23-CCCE8E1E5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GNSS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CFE34-F301-4F1D-A5AC-F5B208D6BF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extBox 7" descr=" 15">
            <a:extLst>
              <a:ext uri="{FF2B5EF4-FFF2-40B4-BE49-F238E27FC236}">
                <a16:creationId xmlns:a16="http://schemas.microsoft.com/office/drawing/2014/main" id="{9D68114A-DA41-4A28-9D0C-2562BDB8DD6C}"/>
              </a:ext>
            </a:extLst>
          </p:cNvPr>
          <p:cNvSpPr txBox="1"/>
          <p:nvPr/>
        </p:nvSpPr>
        <p:spPr>
          <a:xfrm>
            <a:off x="558162" y="1508122"/>
            <a:ext cx="901349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Samenwerking</a:t>
            </a:r>
            <a:r>
              <a:rPr lang="en-US" dirty="0"/>
              <a:t> met </a:t>
            </a:r>
            <a:r>
              <a:rPr lang="en-US" dirty="0" err="1"/>
              <a:t>Kadaster</a:t>
            </a:r>
            <a:r>
              <a:rPr lang="en-US" dirty="0"/>
              <a:t>, RWS-WVL/CIV en </a:t>
            </a:r>
            <a:r>
              <a:rPr lang="en-US" dirty="0" err="1"/>
              <a:t>TUDelft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Selectie</a:t>
            </a:r>
            <a:r>
              <a:rPr lang="en-US" dirty="0"/>
              <a:t> </a:t>
            </a:r>
            <a:r>
              <a:rPr lang="en-US" dirty="0" err="1"/>
              <a:t>beste</a:t>
            </a:r>
            <a:r>
              <a:rPr lang="en-US" dirty="0"/>
              <a:t> </a:t>
            </a:r>
            <a:r>
              <a:rPr lang="en-US" dirty="0" err="1"/>
              <a:t>punten</a:t>
            </a:r>
            <a:r>
              <a:rPr lang="en-US" dirty="0"/>
              <a:t> (NETPOS, AGRS), ~50 </a:t>
            </a:r>
            <a:r>
              <a:rPr lang="en-US" dirty="0" err="1"/>
              <a:t>punten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Database </a:t>
            </a:r>
            <a:r>
              <a:rPr lang="en-US" dirty="0" err="1"/>
              <a:t>vullen</a:t>
            </a:r>
            <a:r>
              <a:rPr lang="en-US" dirty="0"/>
              <a:t> met </a:t>
            </a:r>
            <a:r>
              <a:rPr lang="en-US" dirty="0" err="1"/>
              <a:t>geologie</a:t>
            </a:r>
            <a:r>
              <a:rPr lang="en-US" dirty="0"/>
              <a:t>, </a:t>
            </a:r>
            <a:r>
              <a:rPr lang="en-US" dirty="0" err="1"/>
              <a:t>funderingsdiepte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Begrijpen</a:t>
            </a:r>
            <a:r>
              <a:rPr lang="en-US" dirty="0"/>
              <a:t> wat we </a:t>
            </a:r>
            <a:r>
              <a:rPr lang="en-US" dirty="0" err="1"/>
              <a:t>zien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Dan </a:t>
            </a:r>
            <a:r>
              <a:rPr lang="en-US" dirty="0" err="1"/>
              <a:t>valideren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Landelijke</a:t>
            </a:r>
            <a:r>
              <a:rPr lang="en-US" dirty="0"/>
              <a:t> </a:t>
            </a:r>
            <a:r>
              <a:rPr lang="en-US" dirty="0" err="1"/>
              <a:t>aanpak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om </a:t>
            </a:r>
            <a:r>
              <a:rPr lang="en-US" dirty="0" err="1"/>
              <a:t>uitspraken</a:t>
            </a:r>
            <a:r>
              <a:rPr lang="en-US" dirty="0"/>
              <a:t> te </a:t>
            </a:r>
            <a:r>
              <a:rPr lang="en-US" dirty="0" err="1"/>
              <a:t>kunnen</a:t>
            </a:r>
            <a:r>
              <a:rPr lang="en-US" dirty="0"/>
              <a:t> voor </a:t>
            </a:r>
            <a:r>
              <a:rPr lang="en-US" dirty="0" err="1"/>
              <a:t>kustfundament</a:t>
            </a:r>
            <a:r>
              <a:rPr lang="en-US" dirty="0"/>
              <a:t> en </a:t>
            </a:r>
            <a:r>
              <a:rPr lang="en-US" dirty="0" err="1"/>
              <a:t>getijdenbekkens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6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458693-C368-4788-AB75-BD68B8A46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938E66-738A-473A-87A7-5F012558C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15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9D293F0-4EF8-4477-BA16-B9A12B180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Uitdagingen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8EB6A3-0E28-488F-B789-E02D8D9B0B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extBox 8" descr=" 15">
            <a:extLst>
              <a:ext uri="{FF2B5EF4-FFF2-40B4-BE49-F238E27FC236}">
                <a16:creationId xmlns:a16="http://schemas.microsoft.com/office/drawing/2014/main" id="{C7229564-B020-481E-98EA-B9FE74CB6520}"/>
              </a:ext>
            </a:extLst>
          </p:cNvPr>
          <p:cNvSpPr txBox="1"/>
          <p:nvPr/>
        </p:nvSpPr>
        <p:spPr>
          <a:xfrm>
            <a:off x="558162" y="1508122"/>
            <a:ext cx="46361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Funderingsgegeven</a:t>
            </a:r>
            <a:r>
              <a:rPr lang="en-US" dirty="0"/>
              <a:t> </a:t>
            </a:r>
            <a:r>
              <a:rPr lang="en-US" dirty="0" err="1"/>
              <a:t>ontbreken</a:t>
            </a:r>
            <a:r>
              <a:rPr lang="en-US" dirty="0"/>
              <a:t> </a:t>
            </a:r>
            <a:r>
              <a:rPr lang="en-US" dirty="0" err="1"/>
              <a:t>vrijwel</a:t>
            </a:r>
            <a:r>
              <a:rPr lang="en-US" dirty="0"/>
              <a:t> </a:t>
            </a:r>
            <a:r>
              <a:rPr lang="en-US" dirty="0" err="1"/>
              <a:t>altijd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Type </a:t>
            </a:r>
            <a:r>
              <a:rPr lang="en-US" dirty="0" err="1"/>
              <a:t>gebouw</a:t>
            </a:r>
            <a:r>
              <a:rPr lang="en-US" dirty="0"/>
              <a:t> </a:t>
            </a:r>
            <a:r>
              <a:rPr lang="en-US" dirty="0" err="1"/>
              <a:t>varieert</a:t>
            </a:r>
            <a:r>
              <a:rPr lang="en-US" dirty="0"/>
              <a:t> </a:t>
            </a:r>
            <a:r>
              <a:rPr lang="en-US" dirty="0" err="1"/>
              <a:t>enorm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Vaak </a:t>
            </a:r>
            <a:r>
              <a:rPr lang="en-US" dirty="0" err="1"/>
              <a:t>geen</a:t>
            </a:r>
            <a:r>
              <a:rPr lang="en-US" dirty="0"/>
              <a:t> boring/</a:t>
            </a:r>
            <a:r>
              <a:rPr lang="en-US" dirty="0" err="1"/>
              <a:t>sondering</a:t>
            </a:r>
            <a:r>
              <a:rPr lang="en-US" dirty="0"/>
              <a:t> </a:t>
            </a:r>
            <a:r>
              <a:rPr lang="en-US" dirty="0" err="1"/>
              <a:t>aanwezig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Geinterpoleerde</a:t>
            </a:r>
            <a:r>
              <a:rPr lang="en-US" dirty="0"/>
              <a:t> </a:t>
            </a:r>
            <a:r>
              <a:rPr lang="en-US" dirty="0" err="1"/>
              <a:t>geologische</a:t>
            </a:r>
            <a:r>
              <a:rPr lang="en-US" dirty="0"/>
              <a:t> </a:t>
            </a:r>
            <a:r>
              <a:rPr lang="en-US" dirty="0" err="1"/>
              <a:t>modellen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6F9A2F-DF34-430B-A33F-F6AC1BB84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75" y="3573185"/>
            <a:ext cx="6903390" cy="3079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FE8A08-11CC-482E-9EDB-AA2ADE952A5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329578" y="434059"/>
            <a:ext cx="4680548" cy="627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59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9A9A4-B57E-486E-98E2-6D33D5CCC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06A743-7718-4494-BB64-760B5E1BC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16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9F560B-D2DB-4675-A44E-BC59D2F03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Plannen voor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65C0F0-293F-4502-B6CD-83495BB80F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799FF3-3059-4D6B-95F1-49738963043B}"/>
              </a:ext>
            </a:extLst>
          </p:cNvPr>
          <p:cNvSpPr/>
          <p:nvPr/>
        </p:nvSpPr>
        <p:spPr>
          <a:xfrm>
            <a:off x="422246" y="1554074"/>
            <a:ext cx="9736822" cy="27245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 worden vijf hoofdonderwerpen binnen de </a:t>
            </a:r>
            <a:r>
              <a:rPr lang="nl-NL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Bodemdalingsmonitor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onderscheiden, waarbij de nadruk per onderwerp per jaar kan verschillen. De </a:t>
            </a:r>
            <a:r>
              <a:rPr lang="nl-NL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Bodemdalingsmonitor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een langjarig programma, er is nog genoeg werk te doen de komende jaren. De hoofdonderwerpen zijn: 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 van bodemdaling en -volumes in het kustfundament en getijdenbekkens</a:t>
            </a:r>
            <a:endParaRPr lang="nl-NL" sz="1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Verbeteren van de gebruikte bodemdalingsmodellen</a:t>
            </a:r>
            <a:endParaRPr lang="nl-NL" sz="1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Validatie modellen middels monitoring</a:t>
            </a:r>
            <a:endParaRPr lang="nl-NL" sz="1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Bijdragen aan verbetering monitoring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</a:rPr>
              <a:t>Communicatie met zowel de technische gemeenschap als daarbuiten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589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79A9A4-B57E-486E-98E2-6D33D5CCC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06A743-7718-4494-BB64-760B5E1BC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17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9F560B-D2DB-4675-A44E-BC59D2F03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Plannen voor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65C0F0-293F-4502-B6CD-83495BB80F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799FF3-3059-4D6B-95F1-49738963043B}"/>
              </a:ext>
            </a:extLst>
          </p:cNvPr>
          <p:cNvSpPr/>
          <p:nvPr/>
        </p:nvSpPr>
        <p:spPr>
          <a:xfrm>
            <a:off x="422246" y="1554074"/>
            <a:ext cx="9736822" cy="3761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Samenwerking met </a:t>
            </a:r>
            <a:r>
              <a:rPr lang="nl-NL" dirty="0" err="1"/>
              <a:t>TUDelft</a:t>
            </a:r>
            <a:r>
              <a:rPr lang="nl-NL" dirty="0"/>
              <a:t>, WVL, CIV, Kadaster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Verbetering inzet GNSS stations voor Bodemdalingsmonitor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Relevant: 1/10 tot 1/3 van totale relatieve zeespiegelstijging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Funderingsdiepte, geologische opbouw, winning. 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Als alles goed gaat: ‘officiële’ geologische bodemdalingskaart. Presentatie met symposium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Meewerken aan: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Monitoringsstrategie met CIV/WVL</a:t>
            </a:r>
          </a:p>
          <a:p>
            <a:pPr marL="742950" lvl="1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dirty="0"/>
              <a:t>GNSS-werkgroep opzetten met CIV, WVL, Kadaster, </a:t>
            </a:r>
            <a:r>
              <a:rPr lang="nl-NL" dirty="0" err="1"/>
              <a:t>TUDelft</a:t>
            </a:r>
            <a:r>
              <a:rPr lang="nl-NL" dirty="0"/>
              <a:t>, Deltares</a:t>
            </a:r>
          </a:p>
        </p:txBody>
      </p:sp>
    </p:spTree>
    <p:extLst>
      <p:ext uri="{BB962C8B-B14F-4D97-AF65-F5344CB8AC3E}">
        <p14:creationId xmlns:p14="http://schemas.microsoft.com/office/powerpoint/2010/main" val="183832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C13A121-CE90-4E90-9D4F-66BF20578A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nl-NL" dirty="0"/>
              <a:t>06-54986184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CE75FEEB-AF9D-44E0-B470-C9F3A5937C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27149" y="5256844"/>
            <a:ext cx="9085814" cy="249237"/>
          </a:xfrm>
        </p:spPr>
        <p:txBody>
          <a:bodyPr>
            <a:normAutofit/>
          </a:bodyPr>
          <a:lstStyle/>
          <a:p>
            <a:r>
              <a:rPr lang="nl-NL" dirty="0"/>
              <a:t>marc.hijma@deltares.nl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514E607-AAEA-48A2-9389-604A4906CE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nl-NL" dirty="0"/>
              <a:t>www.deltares.nl</a:t>
            </a:r>
          </a:p>
        </p:txBody>
      </p:sp>
      <p:pic>
        <p:nvPicPr>
          <p:cNvPr id="5" name="Tijdelijke aanduiding voor afbeelding 11" descr="Afbeelding met tekst&#10;&#10;Automatisch gegenereerde beschrijving">
            <a:extLst>
              <a:ext uri="{FF2B5EF4-FFF2-40B4-BE49-F238E27FC236}">
                <a16:creationId xmlns:a16="http://schemas.microsoft.com/office/drawing/2014/main" id="{8060FF5E-F31B-41F8-9C09-8526E131AF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58" t="-3203" r="36758"/>
          <a:stretch/>
        </p:blipFill>
        <p:spPr>
          <a:xfrm rot="5400000">
            <a:off x="4734372" y="-4735419"/>
            <a:ext cx="3144852" cy="1261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41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A4D5F7-BA36-44BE-8A20-5389FAF1F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334118-5CAA-4AAC-B7E8-66ED87917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1E4FF2-8D96-4D1D-A702-4B17AFC18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B7A7B1-E4DC-4970-AC88-72DE7427FD7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E701D9-03B4-40CE-B177-D6C449940C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" y="-27384"/>
            <a:ext cx="6858000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462388-231C-44A1-B9D7-9E03FDA06E6D}"/>
              </a:ext>
            </a:extLst>
          </p:cNvPr>
          <p:cNvSpPr txBox="1"/>
          <p:nvPr/>
        </p:nvSpPr>
        <p:spPr>
          <a:xfrm>
            <a:off x="5804350" y="243424"/>
            <a:ext cx="5559658" cy="1754326"/>
          </a:xfrm>
          <a:prstGeom prst="rect">
            <a:avLst/>
          </a:prstGeom>
          <a:solidFill>
            <a:srgbClr val="BBE0E3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Wat?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Bereken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bodemdalingsvolume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–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snelheden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Voor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kustfundament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EN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getijdenbekkens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Voor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laatste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30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100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jaar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Komende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30 </a:t>
            </a:r>
            <a:r>
              <a:rPr kumimoji="0" lang="en-US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jaar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4C13EF87-C8D3-48F5-8D88-B0B3F444C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026" y="807567"/>
            <a:ext cx="3512726" cy="33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BDD52FA-2FE7-42A6-A251-AFF7901C1007}"/>
              </a:ext>
            </a:extLst>
          </p:cNvPr>
          <p:cNvSpPr txBox="1"/>
          <p:nvPr/>
        </p:nvSpPr>
        <p:spPr>
          <a:xfrm>
            <a:off x="5804350" y="2268558"/>
            <a:ext cx="5615640" cy="2031325"/>
          </a:xfrm>
          <a:prstGeom prst="rect">
            <a:avLst/>
          </a:prstGeom>
          <a:solidFill>
            <a:srgbClr val="BBE0E3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Waarom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nuttig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?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Begrijpen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relatieve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zeespiegelstijging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kern="0" dirty="0" err="1">
                <a:solidFill>
                  <a:srgbClr val="000000"/>
                </a:solidFill>
                <a:latin typeface="Arial"/>
              </a:rPr>
              <a:t>Berekenen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volumeverlies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door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bodemdaling</a:t>
            </a:r>
            <a:endParaRPr lang="en-US" kern="0" dirty="0">
              <a:solidFill>
                <a:srgbClr val="000000"/>
              </a:solidFill>
              <a:latin typeface="Arial"/>
            </a:endParaRP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Niet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alle </a:t>
            </a:r>
            <a:r>
              <a:rPr kumimoji="0" lang="en-US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volumeveranderingen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door transport!</a:t>
            </a:r>
          </a:p>
          <a:p>
            <a:pPr marL="285750" indent="-285750">
              <a:buFontTx/>
              <a:buChar char="-"/>
            </a:pPr>
            <a:r>
              <a:rPr lang="en-US" kern="0" baseline="0" dirty="0" err="1">
                <a:solidFill>
                  <a:srgbClr val="000000"/>
                </a:solidFill>
                <a:latin typeface="Arial"/>
              </a:rPr>
              <a:t>Inzicht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in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bijdrage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winning van gas/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zout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aan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</a:t>
            </a:r>
            <a:br>
              <a:rPr lang="en-US" kern="0" dirty="0">
                <a:solidFill>
                  <a:srgbClr val="000000"/>
                </a:solidFill>
                <a:latin typeface="Arial"/>
              </a:rPr>
            </a:br>
            <a:r>
              <a:rPr lang="en-US" kern="0" dirty="0" err="1">
                <a:solidFill>
                  <a:srgbClr val="000000"/>
                </a:solidFill>
                <a:latin typeface="Arial"/>
              </a:rPr>
              <a:t>relatieve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zeespiegelstijging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532270-21A4-4428-A67C-5F9C4786DF24}"/>
              </a:ext>
            </a:extLst>
          </p:cNvPr>
          <p:cNvSpPr txBox="1"/>
          <p:nvPr/>
        </p:nvSpPr>
        <p:spPr>
          <a:xfrm>
            <a:off x="5804350" y="4560993"/>
            <a:ext cx="5559658" cy="2308324"/>
          </a:xfrm>
          <a:prstGeom prst="rect">
            <a:avLst/>
          </a:prstGeom>
          <a:solidFill>
            <a:srgbClr val="BBE0E3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Hoe?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Combinatie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van</a:t>
            </a: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Modellering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Archiefonderzoek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742950" lvl="1" indent="-285750">
              <a:buFontTx/>
              <a:buChar char="-"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Monitoring</a:t>
            </a:r>
          </a:p>
          <a:p>
            <a:pPr marL="742950" lvl="1" indent="-285750">
              <a:buFontTx/>
              <a:buChar char="-"/>
            </a:pPr>
            <a:r>
              <a:rPr lang="en-US" kern="0" dirty="0" err="1">
                <a:solidFill>
                  <a:srgbClr val="000000"/>
                </a:solidFill>
                <a:latin typeface="Arial"/>
              </a:rPr>
              <a:t>Samenwerking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met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andere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 KPP’s,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universiteiten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, Rijkswaterstaat, </a:t>
            </a:r>
            <a:r>
              <a:rPr lang="en-US" kern="0" dirty="0" err="1">
                <a:solidFill>
                  <a:srgbClr val="000000"/>
                </a:solidFill>
                <a:latin typeface="Arial"/>
              </a:rPr>
              <a:t>Kadaster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656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1977AB-2AA0-400D-811E-72A716831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607338-EE75-4FC2-BB2D-33975B39F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3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8283A3-BE52-409F-8B65-A5915A88F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93E198-7CEE-47EB-8FCE-05D9BAEFEFE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xtBox 6" descr=" 15">
            <a:extLst>
              <a:ext uri="{FF2B5EF4-FFF2-40B4-BE49-F238E27FC236}">
                <a16:creationId xmlns:a16="http://schemas.microsoft.com/office/drawing/2014/main" id="{86945A8A-0A29-4E8C-B5D4-47433F13D13B}"/>
              </a:ext>
            </a:extLst>
          </p:cNvPr>
          <p:cNvSpPr txBox="1"/>
          <p:nvPr/>
        </p:nvSpPr>
        <p:spPr>
          <a:xfrm>
            <a:off x="558162" y="1630671"/>
            <a:ext cx="768101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Samenvatting</a:t>
            </a:r>
            <a:r>
              <a:rPr lang="en-US" dirty="0"/>
              <a:t> van al het </a:t>
            </a:r>
            <a:r>
              <a:rPr lang="en-US" dirty="0" err="1"/>
              <a:t>werk</a:t>
            </a:r>
            <a:r>
              <a:rPr lang="en-US" dirty="0"/>
              <a:t> </a:t>
            </a:r>
            <a:r>
              <a:rPr lang="en-US" dirty="0" err="1"/>
              <a:t>voorgaande</a:t>
            </a:r>
            <a:r>
              <a:rPr lang="en-US" dirty="0"/>
              <a:t> </a:t>
            </a:r>
            <a:r>
              <a:rPr lang="en-US" dirty="0" err="1"/>
              <a:t>jaren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Inzet</a:t>
            </a:r>
            <a:r>
              <a:rPr lang="en-US" dirty="0"/>
              <a:t> GNSS-monitoring voor </a:t>
            </a:r>
            <a:r>
              <a:rPr lang="en-US" dirty="0" err="1"/>
              <a:t>validatie</a:t>
            </a:r>
            <a:r>
              <a:rPr lang="en-US" dirty="0"/>
              <a:t> </a:t>
            </a:r>
            <a:r>
              <a:rPr lang="en-US" dirty="0" err="1"/>
              <a:t>modellen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Meedraaien</a:t>
            </a:r>
            <a:r>
              <a:rPr lang="en-US" dirty="0"/>
              <a:t> in </a:t>
            </a:r>
            <a:r>
              <a:rPr lang="en-US" dirty="0" err="1"/>
              <a:t>werkgroep</a:t>
            </a:r>
            <a:r>
              <a:rPr lang="en-US" dirty="0"/>
              <a:t> RWS-WVL/CIV </a:t>
            </a:r>
            <a:r>
              <a:rPr lang="en-US" dirty="0" err="1"/>
              <a:t>monitoringsstrategie</a:t>
            </a:r>
            <a:r>
              <a:rPr lang="en-US" dirty="0"/>
              <a:t> te </a:t>
            </a:r>
            <a:r>
              <a:rPr lang="en-US" dirty="0" err="1"/>
              <a:t>verbeteren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Meeschrijven</a:t>
            </a:r>
            <a:r>
              <a:rPr lang="en-US" dirty="0"/>
              <a:t> met </a:t>
            </a:r>
            <a:r>
              <a:rPr lang="en-US" dirty="0" err="1"/>
              <a:t>zeespiegelmonitor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Meeschrijven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beheerbibliotheken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Netwerk</a:t>
            </a:r>
            <a:r>
              <a:rPr lang="en-US" dirty="0"/>
              <a:t> </a:t>
            </a:r>
            <a:r>
              <a:rPr lang="en-US" dirty="0" err="1"/>
              <a:t>opzetten</a:t>
            </a:r>
            <a:r>
              <a:rPr lang="en-US" dirty="0"/>
              <a:t> met </a:t>
            </a:r>
            <a:r>
              <a:rPr lang="en-US" dirty="0" err="1"/>
              <a:t>Kadaster</a:t>
            </a:r>
            <a:r>
              <a:rPr lang="en-US" dirty="0"/>
              <a:t>, RWS-CIV, RWS-WVL en </a:t>
            </a:r>
            <a:r>
              <a:rPr lang="en-US" dirty="0" err="1"/>
              <a:t>TUDelft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56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3CFB5-5D6E-4902-B25C-D69FAC38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C38D7A-4B74-4645-BAA7-7FD2F6A73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4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0C2F28-7A45-4A09-BC23-CCCE8E1E5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CFE34-F301-4F1D-A5AC-F5B208D6BF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28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3CFB5-5D6E-4902-B25C-D69FAC38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C38D7A-4B74-4645-BAA7-7FD2F6A73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5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0C2F28-7A45-4A09-BC23-CCCE8E1E5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341" y="212275"/>
            <a:ext cx="10805846" cy="490400"/>
          </a:xfrm>
        </p:spPr>
        <p:txBody>
          <a:bodyPr/>
          <a:lstStyle/>
          <a:p>
            <a:r>
              <a:rPr lang="nl-NL" dirty="0"/>
              <a:t>Bodemdalingscomponenten</a:t>
            </a:r>
            <a:br>
              <a:rPr lang="nl-NL" dirty="0"/>
            </a:br>
            <a:r>
              <a:rPr lang="nl-NL" dirty="0"/>
              <a:t>Geologische bodemdaling en daling door winning</a:t>
            </a:r>
            <a:br>
              <a:rPr lang="nl-NL" dirty="0"/>
            </a:br>
            <a:endParaRPr lang="nl-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CFE34-F301-4F1D-A5AC-F5B208D6BF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9CF8854-5A95-4C2F-8F8D-98CBC6FCC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86" y="1135509"/>
            <a:ext cx="7144228" cy="572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54A0058-FE90-467E-997F-E9BDD7CED649}"/>
              </a:ext>
            </a:extLst>
          </p:cNvPr>
          <p:cNvSpPr/>
          <p:nvPr/>
        </p:nvSpPr>
        <p:spPr>
          <a:xfrm>
            <a:off x="5518414" y="3799805"/>
            <a:ext cx="1224136" cy="15841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20FB93-EFA6-4D77-9EC1-FD4522164F94}"/>
              </a:ext>
            </a:extLst>
          </p:cNvPr>
          <p:cNvSpPr/>
          <p:nvPr/>
        </p:nvSpPr>
        <p:spPr>
          <a:xfrm>
            <a:off x="5662430" y="3568985"/>
            <a:ext cx="1440160" cy="180020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3AB316-70E3-494E-976C-2496C65ECD1E}"/>
              </a:ext>
            </a:extLst>
          </p:cNvPr>
          <p:cNvSpPr txBox="1"/>
          <p:nvPr/>
        </p:nvSpPr>
        <p:spPr>
          <a:xfrm>
            <a:off x="6886565" y="4268727"/>
            <a:ext cx="3582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Geologische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bodemdaling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Isostasie</a:t>
            </a:r>
            <a:r>
              <a:rPr lang="en-US" dirty="0">
                <a:solidFill>
                  <a:srgbClr val="FF0000"/>
                </a:solidFill>
              </a:rPr>
              <a:t> dominant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2FE1F8-4043-4AF8-90FC-C866FB3DA97E}"/>
              </a:ext>
            </a:extLst>
          </p:cNvPr>
          <p:cNvSpPr txBox="1"/>
          <p:nvPr/>
        </p:nvSpPr>
        <p:spPr>
          <a:xfrm>
            <a:off x="7188910" y="3345377"/>
            <a:ext cx="2953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Daling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door winning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2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Glacio</a:t>
            </a:r>
            <a:r>
              <a:rPr lang="en-US" dirty="0"/>
              <a:t>-isostatic adjustment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96456" y="6462862"/>
            <a:ext cx="694781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/>
              <a:t>Stouthamer</a:t>
            </a:r>
            <a:r>
              <a:rPr lang="en-US" sz="1200" dirty="0"/>
              <a:t> et al., 2015</a:t>
            </a:r>
            <a:endParaRPr lang="en-GB" sz="1200" dirty="0"/>
          </a:p>
        </p:txBody>
      </p:sp>
      <p:pic>
        <p:nvPicPr>
          <p:cNvPr id="9" name="Tijdelijke aanduiding voor afbeelding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62" y="1844825"/>
            <a:ext cx="8352928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5159896" y="2348880"/>
            <a:ext cx="4392488" cy="4320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endParaRPr lang="en-GB" sz="1400" b="0" kern="0" dirty="0">
              <a:solidFill>
                <a:schemeClr val="tx1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2580258" y="9502"/>
            <a:ext cx="8196262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endParaRPr lang="en-GB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26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43CFB5-5D6E-4902-B25C-D69FAC387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C38D7A-4B74-4645-BAA7-7FD2F6A73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7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0C2F28-7A45-4A09-BC23-CCCE8E1E5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Geologische bodemdaling ± 50%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CFE34-F301-4F1D-A5AC-F5B208D6BF7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EC946A-B86B-46CF-8A9B-F2F014848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792" y="18000"/>
            <a:ext cx="5755214" cy="68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8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11208D-13FF-4369-A4F2-BCC5AEC2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94DBEF-00BF-4EC2-9491-06A4C531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8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0D4FCF-82C6-45A4-B1AD-39704865F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Daling door winning ± 25%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2F9D-4F8F-4A2F-B908-0A9449EBF9A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7B83A3-5D75-4C45-BE93-869D05688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5123" y="243"/>
            <a:ext cx="6020758" cy="683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1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11208D-13FF-4369-A4F2-BCC5AEC2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0E67-883E-43C7-8A66-F1B2BA76D803}" type="datetime1">
              <a:rPr lang="nl-NL" smtClean="0"/>
              <a:t>10-1-2023</a:t>
            </a:fld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94DBEF-00BF-4EC2-9491-06A4C531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9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70D4FCF-82C6-45A4-B1AD-39704865F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Daling door winning ± 50%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2F9D-4F8F-4A2F-B908-0A9449EBF9A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7B83A3-5D75-4C45-BE93-869D056882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5123" y="-7533"/>
            <a:ext cx="6020758" cy="683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9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ltares">
  <a:themeElements>
    <a:clrScheme name="Aangepast 62">
      <a:dk1>
        <a:srgbClr val="091C35"/>
      </a:dk1>
      <a:lt1>
        <a:sysClr val="window" lastClr="FFFFFF"/>
      </a:lt1>
      <a:dk2>
        <a:srgbClr val="7D9AAA"/>
      </a:dk2>
      <a:lt2>
        <a:srgbClr val="0066A1"/>
      </a:lt2>
      <a:accent1>
        <a:srgbClr val="008FC5"/>
      </a:accent1>
      <a:accent2>
        <a:srgbClr val="091C35"/>
      </a:accent2>
      <a:accent3>
        <a:srgbClr val="B4D300"/>
      </a:accent3>
      <a:accent4>
        <a:srgbClr val="A8A799"/>
      </a:accent4>
      <a:accent5>
        <a:srgbClr val="EB0073"/>
      </a:accent5>
      <a:accent6>
        <a:srgbClr val="D17B35"/>
      </a:accent6>
      <a:hlink>
        <a:srgbClr val="7D9AAA"/>
      </a:hlink>
      <a:folHlink>
        <a:srgbClr val="0066A1"/>
      </a:folHlink>
    </a:clrScheme>
    <a:fontScheme name="Ace Company - 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(INSTRUCTIE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eltares Intranet document" ma:contentTypeID="0x010100F0D6E539D1526B4E9CC3156A44602C60000BEE1CA3183FDD48AAEE6E3479B7C11C" ma:contentTypeVersion="18" ma:contentTypeDescription="Corporate documents shared on the Deltares Intranet" ma:contentTypeScope="" ma:versionID="6c44e723517d61c19810f34ac600b018">
  <xsd:schema xmlns:xsd="http://www.w3.org/2001/XMLSchema" xmlns:xs="http://www.w3.org/2001/XMLSchema" xmlns:p="http://schemas.microsoft.com/office/2006/metadata/properties" xmlns:ns2="58dc3081-d8a1-4e92-884a-04f6ca0fc63f" xmlns:ns3="c58df062-1b97-42cf-9bfd-2158d9e465a5" xmlns:ns4="9e8c1940-8017-4aa5-845f-825492f27d30" targetNamespace="http://schemas.microsoft.com/office/2006/metadata/properties" ma:root="true" ma:fieldsID="3bc632e2c701d90fa9900294b163d642" ns2:_="" ns3:_="" ns4:_="">
    <xsd:import namespace="58dc3081-d8a1-4e92-884a-04f6ca0fc63f"/>
    <xsd:import namespace="c58df062-1b97-42cf-9bfd-2158d9e465a5"/>
    <xsd:import namespace="9e8c1940-8017-4aa5-845f-825492f27d30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Document_x0020_Language" minOccurs="0"/>
                <xsd:element ref="ns2:Responsible" minOccurs="0"/>
                <xsd:element ref="ns3:_dlc_DocId" minOccurs="0"/>
                <xsd:element ref="ns3:_dlc_DocIdUrl" minOccurs="0"/>
                <xsd:element ref="ns3:_dlc_DocIdPersistId" minOccurs="0"/>
                <xsd:element ref="ns2:obbe8dfb60334de7a346dc2bb4259f2b" minOccurs="0"/>
                <xsd:element ref="ns4:MediaServiceMetadata" minOccurs="0"/>
                <xsd:element ref="ns4:MediaServiceFastMetadata" minOccurs="0"/>
                <xsd:element ref="ns3:SharedWithUsers" minOccurs="0"/>
                <xsd:element ref="ns3:SharedWithDetail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c3081-d8a1-4e92-884a-04f6ca0fc63f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7b186214-0e33-44ed-a995-80bcd14fc0e0}" ma:internalName="TaxCatchAll" ma:showField="CatchAllData" ma:web="c58df062-1b97-42cf-9bfd-2158d9e465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Taxonomy Catch All Column1" ma:description="" ma:hidden="true" ma:list="{7b186214-0e33-44ed-a995-80bcd14fc0e0}" ma:internalName="TaxCatchAllLabel" ma:readOnly="true" ma:showField="CatchAllDataLabel" ma:web="c58df062-1b97-42cf-9bfd-2158d9e465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_x0020_Language" ma:index="10" nillable="true" ma:displayName="Document Language" ma:default="NL" ma:format="Dropdown" ma:internalName="Document_x0020_Language" ma:readOnly="false">
      <xsd:simpleType>
        <xsd:restriction base="dms:Choice">
          <xsd:enumeration value="EN"/>
          <xsd:enumeration value="NL"/>
        </xsd:restriction>
      </xsd:simpleType>
    </xsd:element>
    <xsd:element name="Responsible" ma:index="11" nillable="true" ma:displayName="Responsible" ma:list="UserInfo" ma:SearchPeopleOnly="false" ma:SharePointGroup="0" ma:internalName="Responsible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bbe8dfb60334de7a346dc2bb4259f2b" ma:index="15" nillable="true" ma:taxonomy="true" ma:internalName="obbe8dfb60334de7a346dc2bb4259f2b" ma:taxonomyFieldName="Document_x0020_Subject" ma:displayName="Document subject" ma:default="" ma:fieldId="{8bbe8dfb-6033-4de7-a346-dc2bb4259f2b}" ma:sspId="23b92cde-922f-41e6-b057-b97c56e4b7ba" ma:termSetId="15550e26-e5da-478f-9797-2daeea64babb" ma:anchorId="a168d884-054a-4ef0-9e1d-09eb5f3718ff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df062-1b97-42cf-9bfd-2158d9e465a5" elementFormDefault="qualified">
    <xsd:import namespace="http://schemas.microsoft.com/office/2006/documentManagement/types"/>
    <xsd:import namespace="http://schemas.microsoft.com/office/infopath/2007/PartnerControls"/>
    <xsd:element name="_dlc_DocId" ma:index="1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8c1940-8017-4aa5-845f-825492f27d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7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2" nillable="true" ma:displayName="MediaServiceAutoTags" ma:internalName="MediaServiceAutoTags" ma:readOnly="true">
      <xsd:simpleType>
        <xsd:restriction base="dms:Text"/>
      </xsd:simpleType>
    </xsd:element>
    <xsd:element name="MediaServiceOCR" ma:index="2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58df062-1b97-42cf-9bfd-2158d9e465a5">AKE4H3U6MQWF-1246050224-473</_dlc_DocId>
    <_dlc_DocIdUrl xmlns="c58df062-1b97-42cf-9bfd-2158d9e465a5">
      <Url>https://deltares.sharepoint.com/sites/sd700/_layouts/15/DocIdRedir.aspx?ID=AKE4H3U6MQWF-1246050224-473</Url>
      <Description>AKE4H3U6MQWF-1246050224-473</Description>
    </_dlc_DocIdUrl>
    <Document_x0020_Language xmlns="58dc3081-d8a1-4e92-884a-04f6ca0fc63f">NL</Document_x0020_Language>
    <TaxCatchAll xmlns="58dc3081-d8a1-4e92-884a-04f6ca0fc63f">
      <Value>5</Value>
    </TaxCatchAll>
    <obbe8dfb60334de7a346dc2bb4259f2b xmlns="58dc3081-d8a1-4e92-884a-04f6ca0fc63f">
      <Terms xmlns="http://schemas.microsoft.com/office/infopath/2007/PartnerControls"/>
    </obbe8dfb60334de7a346dc2bb4259f2b>
    <Responsible xmlns="58dc3081-d8a1-4e92-884a-04f6ca0fc63f">
      <UserInfo>
        <DisplayName/>
        <AccountId xsi:nil="true"/>
        <AccountType/>
      </UserInfo>
    </Responsible>
  </documentManagement>
</p:properties>
</file>

<file path=customXml/item4.xml><?xml version="1.0" encoding="utf-8"?>
<?mso-contentType ?>
<SharedContentType xmlns="Microsoft.SharePoint.Taxonomy.ContentTypeSync" SourceId="23b92cde-922f-41e6-b057-b97c56e4b7ba" ContentTypeId="0x010100F0D6E539D1526B4E9CC3156A44602C60" PreviousValue="false"/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465D8937-874D-4A7F-90F4-6C95DC0B63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98738D-FAC3-41A3-A93A-2A56DB41D7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dc3081-d8a1-4e92-884a-04f6ca0fc63f"/>
    <ds:schemaRef ds:uri="c58df062-1b97-42cf-9bfd-2158d9e465a5"/>
    <ds:schemaRef ds:uri="9e8c1940-8017-4aa5-845f-825492f27d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1A9655-91C9-4D4A-B937-C09B0E721CD8}">
  <ds:schemaRefs>
    <ds:schemaRef ds:uri="http://purl.org/dc/elements/1.1/"/>
    <ds:schemaRef ds:uri="http://schemas.microsoft.com/office/2006/metadata/properties"/>
    <ds:schemaRef ds:uri="9e8c1940-8017-4aa5-845f-825492f27d30"/>
    <ds:schemaRef ds:uri="c58df062-1b97-42cf-9bfd-2158d9e465a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58dc3081-d8a1-4e92-884a-04f6ca0fc63f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24201C47-0182-42A2-8A4E-BB029F31AB59}">
  <ds:schemaRefs>
    <ds:schemaRef ds:uri="Microsoft.SharePoint.Taxonomy.ContentTypeSync"/>
  </ds:schemaRefs>
</ds:datastoreItem>
</file>

<file path=customXml/itemProps5.xml><?xml version="1.0" encoding="utf-8"?>
<ds:datastoreItem xmlns:ds="http://schemas.openxmlformats.org/officeDocument/2006/customXml" ds:itemID="{3D0A5FD5-F498-4CA9-B9B4-A7197A227C9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437</Words>
  <Application>Microsoft Office PowerPoint</Application>
  <PresentationFormat>Widescreen</PresentationFormat>
  <Paragraphs>118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Segoe UI Light</vt:lpstr>
      <vt:lpstr>Deltares</vt:lpstr>
      <vt:lpstr>(INSTRUCTIES)</vt:lpstr>
      <vt:lpstr>PowerPoint Presentation</vt:lpstr>
      <vt:lpstr>PowerPoint Presentation</vt:lpstr>
      <vt:lpstr>2022</vt:lpstr>
      <vt:lpstr>Samenvatting</vt:lpstr>
      <vt:lpstr>Bodemdalingscomponenten Geologische bodemdaling en daling door winning </vt:lpstr>
      <vt:lpstr>Glacio-isostatic adjustment</vt:lpstr>
      <vt:lpstr>Geologische bodemdaling ± 50%</vt:lpstr>
      <vt:lpstr>Daling door winning ± 25%</vt:lpstr>
      <vt:lpstr>Daling door winning ± 50%</vt:lpstr>
      <vt:lpstr>Totale daling</vt:lpstr>
      <vt:lpstr>Volumes per deelgebied</vt:lpstr>
      <vt:lpstr>Voor de liefhebber</vt:lpstr>
      <vt:lpstr>GNSS</vt:lpstr>
      <vt:lpstr>GNSS</vt:lpstr>
      <vt:lpstr>Uitdagingen</vt:lpstr>
      <vt:lpstr>Plannen voor 2023</vt:lpstr>
      <vt:lpstr>Plannen voor 2023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Hijma</dc:creator>
  <cp:lastModifiedBy>Marc Hijma</cp:lastModifiedBy>
  <cp:revision>108</cp:revision>
  <dcterms:created xsi:type="dcterms:W3CDTF">2019-11-15T19:24:23Z</dcterms:created>
  <dcterms:modified xsi:type="dcterms:W3CDTF">2023-01-10T07:37:38Z</dcterms:modified>
</cp:coreProperties>
</file>