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7"/>
  </p:notesMasterIdLst>
  <p:handoutMasterIdLst>
    <p:handoutMasterId r:id="rId38"/>
  </p:handoutMasterIdLst>
  <p:sldIdLst>
    <p:sldId id="337" r:id="rId5"/>
    <p:sldId id="346" r:id="rId6"/>
    <p:sldId id="343" r:id="rId7"/>
    <p:sldId id="303" r:id="rId8"/>
    <p:sldId id="340" r:id="rId9"/>
    <p:sldId id="347" r:id="rId10"/>
    <p:sldId id="341" r:id="rId11"/>
    <p:sldId id="369" r:id="rId12"/>
    <p:sldId id="357" r:id="rId13"/>
    <p:sldId id="342" r:id="rId14"/>
    <p:sldId id="344" r:id="rId15"/>
    <p:sldId id="358" r:id="rId16"/>
    <p:sldId id="361" r:id="rId17"/>
    <p:sldId id="302" r:id="rId18"/>
    <p:sldId id="356" r:id="rId19"/>
    <p:sldId id="348" r:id="rId20"/>
    <p:sldId id="329" r:id="rId21"/>
    <p:sldId id="326" r:id="rId22"/>
    <p:sldId id="360" r:id="rId23"/>
    <p:sldId id="371" r:id="rId24"/>
    <p:sldId id="370" r:id="rId25"/>
    <p:sldId id="363" r:id="rId26"/>
    <p:sldId id="362" r:id="rId27"/>
    <p:sldId id="354" r:id="rId28"/>
    <p:sldId id="349" r:id="rId29"/>
    <p:sldId id="364" r:id="rId30"/>
    <p:sldId id="366" r:id="rId31"/>
    <p:sldId id="367" r:id="rId32"/>
    <p:sldId id="368" r:id="rId33"/>
    <p:sldId id="350" r:id="rId34"/>
    <p:sldId id="351" r:id="rId35"/>
    <p:sldId id="300" r:id="rId3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417"/>
    <a:srgbClr val="FDE725"/>
    <a:srgbClr val="3181BA"/>
    <a:srgbClr val="E6E6E6"/>
    <a:srgbClr val="FFFFFF"/>
    <a:srgbClr val="C0C0C0"/>
    <a:srgbClr val="707070"/>
    <a:srgbClr val="00B389"/>
    <a:srgbClr val="F1F3FD"/>
    <a:srgbClr val="0D38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4254" autoAdjust="0"/>
  </p:normalViewPr>
  <p:slideViewPr>
    <p:cSldViewPr snapToGrid="0" showGuides="1">
      <p:cViewPr>
        <p:scale>
          <a:sx n="100" d="100"/>
          <a:sy n="100" d="100"/>
        </p:scale>
        <p:origin x="936" y="-72"/>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36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CB07A4AF-8444-4E55-9211-06750DF86845}"/>
              </a:ext>
            </a:extLst>
          </p:cNvPr>
          <p:cNvSpPr>
            <a:spLocks noGrp="1"/>
          </p:cNvSpPr>
          <p:nvPr>
            <p:ph type="sldNum" sz="quarter" idx="3"/>
          </p:nvPr>
        </p:nvSpPr>
        <p:spPr>
          <a:xfrm>
            <a:off x="6059487" y="8229664"/>
            <a:ext cx="588963" cy="180000"/>
          </a:xfrm>
          <a:prstGeom prst="rect">
            <a:avLst/>
          </a:prstGeom>
        </p:spPr>
        <p:txBody>
          <a:bodyPr vert="horz" lIns="0" tIns="0" rIns="0" bIns="0" rtlCol="0" anchor="b"/>
          <a:lstStyle>
            <a:lvl1pPr algn="r">
              <a:defRPr sz="1200"/>
            </a:lvl1pPr>
          </a:lstStyle>
          <a:p>
            <a:fld id="{9B6C5B75-63DC-4795-B872-D188C0279E99}" type="slidenum">
              <a:rPr lang="nl-NL" sz="1000" smtClean="0"/>
              <a:pPr/>
              <a:t>‹#›</a:t>
            </a:fld>
            <a:endParaRPr lang="nl-NL" sz="1000" dirty="0"/>
          </a:p>
        </p:txBody>
      </p:sp>
      <p:pic>
        <p:nvPicPr>
          <p:cNvPr id="7" name="Afbeelding 6">
            <a:extLst>
              <a:ext uri="{FF2B5EF4-FFF2-40B4-BE49-F238E27FC236}">
                <a16:creationId xmlns:a16="http://schemas.microsoft.com/office/drawing/2014/main" id="{3086CC55-5F13-427E-8D55-23A3E11C42E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2512" y="8635837"/>
            <a:ext cx="1080000" cy="351000"/>
          </a:xfrm>
          <a:prstGeom prst="rect">
            <a:avLst/>
          </a:prstGeom>
        </p:spPr>
      </p:pic>
    </p:spTree>
    <p:extLst>
      <p:ext uri="{BB962C8B-B14F-4D97-AF65-F5344CB8AC3E}">
        <p14:creationId xmlns:p14="http://schemas.microsoft.com/office/powerpoint/2010/main" val="1476534933"/>
      </p:ext>
    </p:extLst>
  </p:cSld>
  <p:clrMap bg1="lt1" tx1="dk1" bg2="lt2" tx2="dk2" accent1="accent1" accent2="accent2" accent3="accent3" accent4="accent4" accent5="accent5" accent6="accent6" hlink="hlink" folHlink="folHlink"/>
  <p:hf sldNum="0" hdr="0" ftr="0" dt="0"/>
  <p:extLst>
    <p:ext uri="{56416CCD-93CA-4268-BC5B-53C4BB910035}">
      <p15:sldGuideLst xmlns:p15="http://schemas.microsoft.com/office/powerpoint/2012/main"/>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7" name="Tijdelijke aanduiding voor dianummer 6"/>
          <p:cNvSpPr>
            <a:spLocks noGrp="1"/>
          </p:cNvSpPr>
          <p:nvPr>
            <p:ph type="sldNum" sz="quarter" idx="5"/>
          </p:nvPr>
        </p:nvSpPr>
        <p:spPr>
          <a:xfrm>
            <a:off x="6172200" y="8685213"/>
            <a:ext cx="438150" cy="180000"/>
          </a:xfrm>
          <a:prstGeom prst="rect">
            <a:avLst/>
          </a:prstGeom>
        </p:spPr>
        <p:txBody>
          <a:bodyPr vert="horz" lIns="0" tIns="0" rIns="0" bIns="0" rtlCol="0" anchor="b"/>
          <a:lstStyle>
            <a:lvl1pPr algn="r">
              <a:defRPr sz="1000"/>
            </a:lvl1pPr>
          </a:lstStyle>
          <a:p>
            <a:fld id="{309F7339-69D5-4EA7-B93A-8AF4EDB56B8B}" type="slidenum">
              <a:rPr lang="de-DE" smtClean="0"/>
              <a:pPr/>
              <a:t>‹#›</a:t>
            </a:fld>
            <a:endParaRPr lang="de-DE"/>
          </a:p>
        </p:txBody>
      </p:sp>
      <p:pic>
        <p:nvPicPr>
          <p:cNvPr id="8" name="Afbeelding 7">
            <a:extLst>
              <a:ext uri="{FF2B5EF4-FFF2-40B4-BE49-F238E27FC236}">
                <a16:creationId xmlns:a16="http://schemas.microsoft.com/office/drawing/2014/main" id="{3EB29D91-C68B-40E2-ACA8-22AC17FBF1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512" y="8592970"/>
            <a:ext cx="1080000" cy="351000"/>
          </a:xfrm>
          <a:prstGeom prst="rect">
            <a:avLst/>
          </a:prstGeom>
        </p:spPr>
      </p:pic>
      <p:sp>
        <p:nvSpPr>
          <p:cNvPr id="9" name="Tijdelijke aanduiding voor notities 8">
            <a:extLst>
              <a:ext uri="{FF2B5EF4-FFF2-40B4-BE49-F238E27FC236}">
                <a16:creationId xmlns:a16="http://schemas.microsoft.com/office/drawing/2014/main" id="{A3C8BF89-5841-4101-9B55-9A1ADF2AA45D}"/>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3795008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600450"/>
          </a:xfrm>
          <a:prstGeom prst="rect">
            <a:avLst/>
          </a:prstGeom>
        </p:spPr>
        <p:txBody>
          <a:bodyPr/>
          <a:lstStyle/>
          <a:p>
            <a:endParaRPr lang="en-GB" dirty="0"/>
          </a:p>
        </p:txBody>
      </p:sp>
    </p:spTree>
    <p:extLst>
      <p:ext uri="{BB962C8B-B14F-4D97-AF65-F5344CB8AC3E}">
        <p14:creationId xmlns:p14="http://schemas.microsoft.com/office/powerpoint/2010/main" val="1110772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Tot nu toe besproken hoe de afsluiting van de </a:t>
            </a:r>
            <a:r>
              <a:rPr lang="nl-NL" dirty="0" err="1"/>
              <a:t>zuiderzee</a:t>
            </a:r>
            <a:r>
              <a:rPr lang="nl-NL" dirty="0"/>
              <a:t> de abiotische randvoorwaarden voor zeegras heeft veranderd, maar we willen natuurlijk niet alleen weten waarom het zeegras is verdwenen maar ook of er nu nog steeds gebieden zijn waar zeegras zou kunnen groeien. </a:t>
            </a:r>
            <a:r>
              <a:rPr lang="nl-NL" dirty="0">
                <a:sym typeface="Wingdings" panose="05000000000000000000" pitchFamily="2" charset="2"/>
              </a:rPr>
              <a:t> Kansenkaart</a:t>
            </a:r>
            <a:endParaRPr lang="nl-NL" dirty="0"/>
          </a:p>
        </p:txBody>
      </p:sp>
    </p:spTree>
    <p:extLst>
      <p:ext uri="{BB962C8B-B14F-4D97-AF65-F5344CB8AC3E}">
        <p14:creationId xmlns:p14="http://schemas.microsoft.com/office/powerpoint/2010/main" val="3548216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1. </a:t>
            </a:r>
          </a:p>
          <a:p>
            <a:endParaRPr lang="nl-NL" dirty="0"/>
          </a:p>
          <a:p>
            <a:r>
              <a:rPr lang="nl-NL" dirty="0"/>
              <a:t>2. </a:t>
            </a:r>
          </a:p>
          <a:p>
            <a:endParaRPr lang="nl-NL" dirty="0"/>
          </a:p>
          <a:p>
            <a:r>
              <a:rPr lang="nl-NL" dirty="0"/>
              <a:t>3. Tot slot in bredere zin … </a:t>
            </a:r>
            <a:r>
              <a:rPr lang="nl-NL" dirty="0">
                <a:sym typeface="Wingdings" panose="05000000000000000000" pitchFamily="2" charset="2"/>
              </a:rPr>
              <a:t>bv. uitbreiding waterkwaliteitsprocessen of morfologie</a:t>
            </a:r>
            <a:endParaRPr lang="nl-NL" dirty="0"/>
          </a:p>
        </p:txBody>
      </p:sp>
    </p:spTree>
    <p:extLst>
      <p:ext uri="{BB962C8B-B14F-4D97-AF65-F5344CB8AC3E}">
        <p14:creationId xmlns:p14="http://schemas.microsoft.com/office/powerpoint/2010/main" val="1622855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600450"/>
          </a:xfrm>
          <a:prstGeom prst="rect">
            <a:avLst/>
          </a:prstGeom>
        </p:spPr>
        <p:txBody>
          <a:bodyPr/>
          <a:lstStyle/>
          <a:p>
            <a:endParaRPr lang="nl-NL" dirty="0"/>
          </a:p>
        </p:txBody>
      </p:sp>
    </p:spTree>
    <p:extLst>
      <p:ext uri="{BB962C8B-B14F-4D97-AF65-F5344CB8AC3E}">
        <p14:creationId xmlns:p14="http://schemas.microsoft.com/office/powerpoint/2010/main" val="1635270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nl-NL" dirty="0"/>
              <a:t>Zeegras was veelvoorkomend in de westelijke Waddenzee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dirty="0"/>
              <a:t>Litoraal en sublitoraal (onderscheid),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dirty="0"/>
              <a:t>sublitoraal tussen 5k en 10k voetbalvelden (8-15 ha)</a:t>
            </a:r>
          </a:p>
          <a:p>
            <a:pPr marL="171450" indent="-171450">
              <a:buFontTx/>
              <a:buChar char="-"/>
            </a:pPr>
            <a:r>
              <a:rPr lang="nl-NL" dirty="0"/>
              <a:t>Belangrijke systeem functie: CO2 opslag, schuilplaats dieren, voedsel dieren, waterkwaliteit/troebelheid, erosie/kust bescherming (</a:t>
            </a:r>
            <a:r>
              <a:rPr lang="nl-NL" dirty="0" err="1"/>
              <a:t>wieringen</a:t>
            </a:r>
            <a:r>
              <a:rPr lang="nl-NL" dirty="0"/>
              <a:t>), maar zelfs.. (volgende slide)</a:t>
            </a:r>
          </a:p>
          <a:p>
            <a:pPr marL="171450" indent="-171450">
              <a:buFontTx/>
              <a:buChar char="-"/>
            </a:pPr>
            <a:endParaRPr lang="nl-NL" dirty="0"/>
          </a:p>
          <a:p>
            <a:pPr marL="171450" indent="-171450">
              <a:buFontTx/>
              <a:buChar char="-"/>
            </a:pPr>
            <a:endParaRPr lang="nl-NL" dirty="0"/>
          </a:p>
          <a:p>
            <a:pPr marL="171450" indent="-171450">
              <a:buFontTx/>
              <a:buChar char="-"/>
            </a:pPr>
            <a:r>
              <a:rPr lang="nl-NL" dirty="0"/>
              <a:t>https://www.deltaexpertise.nl/wiki/index.php/Zeegras_Groei_en_ontwikkeling_zeegras_in_de_Waddenzee_VN</a:t>
            </a:r>
          </a:p>
        </p:txBody>
      </p:sp>
    </p:spTree>
    <p:extLst>
      <p:ext uri="{BB962C8B-B14F-4D97-AF65-F5344CB8AC3E}">
        <p14:creationId xmlns:p14="http://schemas.microsoft.com/office/powerpoint/2010/main" val="1590274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nl-NL" dirty="0"/>
              <a:t>… zelfs economisch belang.. </a:t>
            </a:r>
          </a:p>
          <a:p>
            <a:pPr marL="171450" indent="-171450">
              <a:buFontTx/>
              <a:buChar char="-"/>
            </a:pPr>
            <a:r>
              <a:rPr lang="nl-NL" dirty="0"/>
              <a:t>Ondergedoken zeegras werd namelijk geoogst (zie foto). Gebruikt als kustverdediging, zelfs als matrasvulling. </a:t>
            </a:r>
          </a:p>
          <a:p>
            <a:pPr marL="171450" indent="-171450">
              <a:buFontTx/>
              <a:buChar char="-"/>
            </a:pPr>
            <a:r>
              <a:rPr lang="nl-NL" dirty="0"/>
              <a:t>Maar er spoelden ook grote hoeveelheden zeegras aan, doordat de biomassa van nature ook sterk fluctueerde gedurende het jaar.</a:t>
            </a:r>
          </a:p>
          <a:p>
            <a:pPr marL="171450" indent="-171450">
              <a:buFontTx/>
              <a:buChar char="-"/>
            </a:pPr>
            <a:endParaRPr lang="nl-NL" dirty="0"/>
          </a:p>
        </p:txBody>
      </p:sp>
    </p:spTree>
    <p:extLst>
      <p:ext uri="{BB962C8B-B14F-4D97-AF65-F5344CB8AC3E}">
        <p14:creationId xmlns:p14="http://schemas.microsoft.com/office/powerpoint/2010/main" val="222747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nl-NL" dirty="0"/>
              <a:t>Hoewel de locaties van zeegrasvelden niet statisch waren (sommige verdwenen, nieuwe ontstonden), herstelde het zeegras wel elk jaar in het groeiseizoen (eind lente / begin zomer)</a:t>
            </a:r>
          </a:p>
          <a:p>
            <a:pPr marL="171450" indent="-171450">
              <a:buFontTx/>
              <a:buChar char="-"/>
            </a:pPr>
            <a:r>
              <a:rPr lang="nl-NL" dirty="0"/>
              <a:t>Dit tot de jaren 30 toen het zeegras uiteindelijk permanent verdween</a:t>
            </a:r>
          </a:p>
        </p:txBody>
      </p:sp>
    </p:spTree>
    <p:extLst>
      <p:ext uri="{BB962C8B-B14F-4D97-AF65-F5344CB8AC3E}">
        <p14:creationId xmlns:p14="http://schemas.microsoft.com/office/powerpoint/2010/main" val="3186291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Verschillende dingen die mogelijk het verdwijnen veroorzaken, waarvan </a:t>
            </a:r>
            <a:r>
              <a:rPr lang="nl-NL" dirty="0" err="1"/>
              <a:t>wasting</a:t>
            </a:r>
            <a:r>
              <a:rPr lang="nl-NL" dirty="0"/>
              <a:t> </a:t>
            </a:r>
            <a:r>
              <a:rPr lang="nl-NL" dirty="0" err="1"/>
              <a:t>disease</a:t>
            </a:r>
            <a:r>
              <a:rPr lang="nl-NL" dirty="0"/>
              <a:t> vast staat. </a:t>
            </a:r>
          </a:p>
          <a:p>
            <a:r>
              <a:rPr lang="nl-NL" dirty="0"/>
              <a:t>Maar afsluiting Zuiderzee zou kunnen uitleggen waarom het zich bij ons niet hersteld heeft en in onze buurlanden wel.. </a:t>
            </a:r>
          </a:p>
        </p:txBody>
      </p:sp>
    </p:spTree>
    <p:extLst>
      <p:ext uri="{BB962C8B-B14F-4D97-AF65-F5344CB8AC3E}">
        <p14:creationId xmlns:p14="http://schemas.microsoft.com/office/powerpoint/2010/main" val="1815014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Wat is dan die link bij de afsluiting van de </a:t>
            </a:r>
            <a:r>
              <a:rPr lang="nl-NL" dirty="0" err="1"/>
              <a:t>zuiderzee</a:t>
            </a:r>
            <a:r>
              <a:rPr lang="nl-NL" dirty="0"/>
              <a:t>?</a:t>
            </a:r>
          </a:p>
        </p:txBody>
      </p:sp>
    </p:spTree>
    <p:extLst>
      <p:ext uri="{BB962C8B-B14F-4D97-AF65-F5344CB8AC3E}">
        <p14:creationId xmlns:p14="http://schemas.microsoft.com/office/powerpoint/2010/main" val="2029634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Voorbeelden van directe stressoren die mogelijk veranderd zijn na de afsluiting van de Zuiderzee</a:t>
            </a:r>
          </a:p>
        </p:txBody>
      </p:sp>
    </p:spTree>
    <p:extLst>
      <p:ext uri="{BB962C8B-B14F-4D97-AF65-F5344CB8AC3E}">
        <p14:creationId xmlns:p14="http://schemas.microsoft.com/office/powerpoint/2010/main" val="401304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Hiernaast hebben we gekeken naar toename getijslag, reproductie M2, reproductie saliniteit en kwalitatief of de slibverdeling in het domein er goed uitziet</a:t>
            </a:r>
          </a:p>
        </p:txBody>
      </p:sp>
    </p:spTree>
    <p:extLst>
      <p:ext uri="{BB962C8B-B14F-4D97-AF65-F5344CB8AC3E}">
        <p14:creationId xmlns:p14="http://schemas.microsoft.com/office/powerpoint/2010/main" val="58482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2730780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hyperlink" Target="https://www.facebook.com/DeltaresNL/" TargetMode="External"/><Relationship Id="rId13" Type="http://schemas.openxmlformats.org/officeDocument/2006/relationships/image" Target="../media/image11.svg"/><Relationship Id="rId18" Type="http://schemas.openxmlformats.org/officeDocument/2006/relationships/image" Target="../media/image16.png"/><Relationship Id="rId3" Type="http://schemas.openxmlformats.org/officeDocument/2006/relationships/hyperlink" Target="mailto:info@deltares.nl" TargetMode="External"/><Relationship Id="rId21" Type="http://schemas.openxmlformats.org/officeDocument/2006/relationships/image" Target="../media/image19.svg"/><Relationship Id="rId7" Type="http://schemas.openxmlformats.org/officeDocument/2006/relationships/hyperlink" Target="https://www.instagram.com/deltares/" TargetMode="External"/><Relationship Id="rId12" Type="http://schemas.openxmlformats.org/officeDocument/2006/relationships/image" Target="../media/image10.png"/><Relationship Id="rId17" Type="http://schemas.openxmlformats.org/officeDocument/2006/relationships/image" Target="../media/image15.svg"/><Relationship Id="rId2" Type="http://schemas.openxmlformats.org/officeDocument/2006/relationships/image" Target="../media/image6.jpg"/><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hyperlink" Target="https://www.deltares.nl/" TargetMode="External"/><Relationship Id="rId11" Type="http://schemas.openxmlformats.org/officeDocument/2006/relationships/image" Target="../media/image9.svg"/><Relationship Id="rId5" Type="http://schemas.openxmlformats.org/officeDocument/2006/relationships/hyperlink" Target="https://www.linkedin.com/company/deltares" TargetMode="External"/><Relationship Id="rId15" Type="http://schemas.openxmlformats.org/officeDocument/2006/relationships/image" Target="../media/image13.svg"/><Relationship Id="rId10" Type="http://schemas.openxmlformats.org/officeDocument/2006/relationships/image" Target="../media/image8.png"/><Relationship Id="rId19" Type="http://schemas.openxmlformats.org/officeDocument/2006/relationships/image" Target="../media/image17.svg"/><Relationship Id="rId4" Type="http://schemas.openxmlformats.org/officeDocument/2006/relationships/hyperlink" Target="https://twitter.com/deltares/" TargetMode="External"/><Relationship Id="rId9" Type="http://schemas.openxmlformats.org/officeDocument/2006/relationships/image" Target="../media/image7.png"/><Relationship Id="rId14"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1.svg"/><Relationship Id="rId3" Type="http://schemas.openxmlformats.org/officeDocument/2006/relationships/image" Target="../media/image7.png"/><Relationship Id="rId7" Type="http://schemas.openxmlformats.org/officeDocument/2006/relationships/image" Target="../media/image13.svg"/><Relationship Id="rId12" Type="http://schemas.openxmlformats.org/officeDocument/2006/relationships/image" Target="../media/image10.pn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12.png"/><Relationship Id="rId11" Type="http://schemas.openxmlformats.org/officeDocument/2006/relationships/image" Target="../media/image19.svg"/><Relationship Id="rId5" Type="http://schemas.openxmlformats.org/officeDocument/2006/relationships/image" Target="../media/image9.svg"/><Relationship Id="rId15" Type="http://schemas.openxmlformats.org/officeDocument/2006/relationships/image" Target="../media/image15.svg"/><Relationship Id="rId10" Type="http://schemas.openxmlformats.org/officeDocument/2006/relationships/image" Target="../media/image18.png"/><Relationship Id="rId4" Type="http://schemas.openxmlformats.org/officeDocument/2006/relationships/image" Target="../media/image8.png"/><Relationship Id="rId9" Type="http://schemas.openxmlformats.org/officeDocument/2006/relationships/image" Target="../media/image17.svg"/><Relationship Id="rId1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66" name="Tijdelijke aanduiding voor afbeelding 65">
            <a:extLst>
              <a:ext uri="{FF2B5EF4-FFF2-40B4-BE49-F238E27FC236}">
                <a16:creationId xmlns:a16="http://schemas.microsoft.com/office/drawing/2014/main" id="{C993F618-5D8C-4CD3-B26D-F74E7598724D}"/>
              </a:ext>
            </a:extLst>
          </p:cNvPr>
          <p:cNvSpPr>
            <a:spLocks noGrp="1"/>
          </p:cNvSpPr>
          <p:nvPr>
            <p:ph type="pic" sz="quarter" idx="19" hasCustomPrompt="1"/>
          </p:nvPr>
        </p:nvSpPr>
        <p:spPr>
          <a:xfrm>
            <a:off x="0" y="0"/>
            <a:ext cx="5328000" cy="6858000"/>
          </a:xfrm>
          <a:solidFill>
            <a:schemeClr val="bg1">
              <a:lumMod val="85000"/>
            </a:schemeClr>
          </a:solidFill>
        </p:spPr>
        <p:txBody>
          <a:bodyPr tIns="3816000"/>
          <a:lstStyle>
            <a:lvl1pPr marL="0" indent="0" algn="ctr">
              <a:buNone/>
              <a:defRPr sz="1400">
                <a:solidFill>
                  <a:schemeClr val="bg2">
                    <a:lumMod val="50000"/>
                  </a:schemeClr>
                </a:solidFill>
              </a:defRPr>
            </a:lvl1pPr>
          </a:lstStyle>
          <a:p>
            <a:r>
              <a:rPr lang="nl-NL"/>
              <a:t>Selecteer afbeelding</a:t>
            </a:r>
            <a:endParaRPr lang="nl-NL" dirty="0"/>
          </a:p>
        </p:txBody>
      </p:sp>
      <p:sp>
        <p:nvSpPr>
          <p:cNvPr id="12" name="Tijdelijke aanduiding voor tekst 11">
            <a:extLst>
              <a:ext uri="{FF2B5EF4-FFF2-40B4-BE49-F238E27FC236}">
                <a16:creationId xmlns:a16="http://schemas.microsoft.com/office/drawing/2014/main" id="{17861E45-7D0B-4CBE-BF29-EEB926363114}"/>
              </a:ext>
            </a:extLst>
          </p:cNvPr>
          <p:cNvSpPr>
            <a:spLocks noGrp="1"/>
          </p:cNvSpPr>
          <p:nvPr>
            <p:ph type="body" sz="quarter" idx="13" hasCustomPrompt="1"/>
          </p:nvPr>
        </p:nvSpPr>
        <p:spPr>
          <a:xfrm>
            <a:off x="5746860" y="5295900"/>
            <a:ext cx="6002228" cy="788988"/>
          </a:xfrm>
        </p:spPr>
        <p:txBody>
          <a:bodyPr>
            <a:noAutofit/>
          </a:bodyPr>
          <a:lstStyle>
            <a:lvl1pPr marL="0" indent="0">
              <a:buNone/>
              <a:defRPr sz="1200" b="0"/>
            </a:lvl1pPr>
          </a:lstStyle>
          <a:p>
            <a:pPr lvl="0"/>
            <a:r>
              <a:rPr lang="nl-NL" dirty="0"/>
              <a:t>Naam Achternaam</a:t>
            </a:r>
          </a:p>
        </p:txBody>
      </p:sp>
      <p:sp>
        <p:nvSpPr>
          <p:cNvPr id="3" name="Ondertitel 2">
            <a:extLst>
              <a:ext uri="{FF2B5EF4-FFF2-40B4-BE49-F238E27FC236}">
                <a16:creationId xmlns:a16="http://schemas.microsoft.com/office/drawing/2014/main" id="{5B0A17F5-F68D-450E-924D-50BE1E84C574}"/>
              </a:ext>
            </a:extLst>
          </p:cNvPr>
          <p:cNvSpPr>
            <a:spLocks noGrp="1"/>
          </p:cNvSpPr>
          <p:nvPr>
            <p:ph type="subTitle" idx="1"/>
          </p:nvPr>
        </p:nvSpPr>
        <p:spPr>
          <a:xfrm>
            <a:off x="5746861" y="3854640"/>
            <a:ext cx="6002228" cy="676275"/>
          </a:xfrm>
        </p:spPr>
        <p:txBody>
          <a:bodyPr/>
          <a:lstStyle>
            <a:lvl1pPr marL="0" indent="0" algn="l">
              <a:spcBef>
                <a:spcPts val="0"/>
              </a:spcBef>
              <a:buNone/>
              <a:defRPr sz="24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dirty="0"/>
          </a:p>
        </p:txBody>
      </p:sp>
      <p:sp>
        <p:nvSpPr>
          <p:cNvPr id="4" name="Tijdelijke aanduiding voor datum 3">
            <a:extLst>
              <a:ext uri="{FF2B5EF4-FFF2-40B4-BE49-F238E27FC236}">
                <a16:creationId xmlns:a16="http://schemas.microsoft.com/office/drawing/2014/main" id="{4FB69FD9-1A34-44C5-BB96-B626ABE7D68E}"/>
              </a:ext>
            </a:extLst>
          </p:cNvPr>
          <p:cNvSpPr>
            <a:spLocks noGrp="1"/>
          </p:cNvSpPr>
          <p:nvPr>
            <p:ph type="dt" sz="half" idx="10"/>
          </p:nvPr>
        </p:nvSpPr>
        <p:spPr>
          <a:xfrm>
            <a:off x="5722938" y="6264000"/>
            <a:ext cx="2340000" cy="184666"/>
          </a:xfrm>
        </p:spPr>
        <p:txBody>
          <a:bodyPr vert="horz"/>
          <a:lstStyle>
            <a:lvl1pPr>
              <a:defRPr sz="1000" b="0">
                <a:solidFill>
                  <a:schemeClr val="tx1"/>
                </a:solidFill>
              </a:defRPr>
            </a:lvl1pPr>
          </a:lstStyle>
          <a:p>
            <a:r>
              <a:rPr lang="nl-NL"/>
              <a:t> 28 november 2019</a:t>
            </a:r>
            <a:endParaRPr lang="nl-NL" dirty="0"/>
          </a:p>
        </p:txBody>
      </p:sp>
      <p:sp>
        <p:nvSpPr>
          <p:cNvPr id="5" name="Tijdelijke aanduiding voor voettekst 4">
            <a:extLst>
              <a:ext uri="{FF2B5EF4-FFF2-40B4-BE49-F238E27FC236}">
                <a16:creationId xmlns:a16="http://schemas.microsoft.com/office/drawing/2014/main" id="{D005FF67-098D-42EF-9DDB-0B34D97B16B8}"/>
              </a:ext>
            </a:extLst>
          </p:cNvPr>
          <p:cNvSpPr>
            <a:spLocks noGrp="1"/>
          </p:cNvSpPr>
          <p:nvPr>
            <p:ph type="ftr" sz="quarter" idx="11"/>
          </p:nvPr>
        </p:nvSpPr>
        <p:spPr>
          <a:xfrm>
            <a:off x="12473572" y="684000"/>
            <a:ext cx="153888" cy="3786017"/>
          </a:xfrm>
        </p:spPr>
        <p:txBody>
          <a:bodyPr/>
          <a:lstStyle>
            <a:lvl1pPr>
              <a:defRPr>
                <a:solidFill>
                  <a:srgbClr val="E6E6E6"/>
                </a:solidFill>
              </a:defRPr>
            </a:lvl1pPr>
          </a:lstStyle>
          <a:p>
            <a:r>
              <a:rPr lang="nl-NL"/>
              <a:t>Voettekst van de presentatie</a:t>
            </a:r>
          </a:p>
        </p:txBody>
      </p:sp>
      <p:sp>
        <p:nvSpPr>
          <p:cNvPr id="6" name="Tijdelijke aanduiding voor dianummer 5">
            <a:extLst>
              <a:ext uri="{FF2B5EF4-FFF2-40B4-BE49-F238E27FC236}">
                <a16:creationId xmlns:a16="http://schemas.microsoft.com/office/drawing/2014/main" id="{BD7F641E-4810-428B-93B4-F028FBE4AE4E}"/>
              </a:ext>
            </a:extLst>
          </p:cNvPr>
          <p:cNvSpPr>
            <a:spLocks noGrp="1"/>
          </p:cNvSpPr>
          <p:nvPr>
            <p:ph type="sldNum" sz="quarter" idx="12"/>
          </p:nvPr>
        </p:nvSpPr>
        <p:spPr>
          <a:xfrm>
            <a:off x="1232736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
        <p:nvSpPr>
          <p:cNvPr id="9" name="Titel 8">
            <a:extLst>
              <a:ext uri="{FF2B5EF4-FFF2-40B4-BE49-F238E27FC236}">
                <a16:creationId xmlns:a16="http://schemas.microsoft.com/office/drawing/2014/main" id="{A77695BF-4150-4BB7-8197-EF140D44835B}"/>
              </a:ext>
            </a:extLst>
          </p:cNvPr>
          <p:cNvSpPr>
            <a:spLocks noGrp="1"/>
          </p:cNvSpPr>
          <p:nvPr>
            <p:ph type="title"/>
          </p:nvPr>
        </p:nvSpPr>
        <p:spPr>
          <a:xfrm>
            <a:off x="5743258" y="1766078"/>
            <a:ext cx="6006145" cy="1990582"/>
          </a:xfrm>
        </p:spPr>
        <p:txBody>
          <a:bodyPr anchor="b" anchorCtr="0"/>
          <a:lstStyle>
            <a:lvl1pPr>
              <a:lnSpc>
                <a:spcPct val="90000"/>
              </a:lnSpc>
              <a:defRPr b="1">
                <a:solidFill>
                  <a:schemeClr val="tx2"/>
                </a:solidFill>
              </a:defRPr>
            </a:lvl1pPr>
          </a:lstStyle>
          <a:p>
            <a:r>
              <a:rPr lang="en-US"/>
              <a:t>Click to edit Master title style</a:t>
            </a:r>
            <a:endParaRPr lang="de-DE" dirty="0"/>
          </a:p>
        </p:txBody>
      </p:sp>
      <p:pic>
        <p:nvPicPr>
          <p:cNvPr id="11" name="Deltares_Logo_groot">
            <a:extLst>
              <a:ext uri="{FF2B5EF4-FFF2-40B4-BE49-F238E27FC236}">
                <a16:creationId xmlns:a16="http://schemas.microsoft.com/office/drawing/2014/main" id="{07BC8CE6-4B06-4C93-9DE2-B3D24820A4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76000" y="180000"/>
            <a:ext cx="2340000" cy="760500"/>
          </a:xfrm>
          <a:prstGeom prst="rect">
            <a:avLst/>
          </a:prstGeom>
        </p:spPr>
      </p:pic>
      <p:sp>
        <p:nvSpPr>
          <p:cNvPr id="62" name="TX_Enabling_deltalife_wit">
            <a:extLst>
              <a:ext uri="{FF2B5EF4-FFF2-40B4-BE49-F238E27FC236}">
                <a16:creationId xmlns:a16="http://schemas.microsoft.com/office/drawing/2014/main" id="{8230CF4F-5316-4F99-A0B8-28EA9797ED68}"/>
              </a:ext>
            </a:extLst>
          </p:cNvPr>
          <p:cNvSpPr>
            <a:spLocks noGrp="1"/>
          </p:cNvSpPr>
          <p:nvPr>
            <p:ph type="body" sz="quarter" idx="18"/>
          </p:nvPr>
        </p:nvSpPr>
        <p:spPr>
          <a:xfrm>
            <a:off x="310801" y="5947577"/>
            <a:ext cx="3176270" cy="756001"/>
          </a:xfrm>
          <a:blipFill>
            <a:blip r:embed="rId3" cstate="print">
              <a:extLst>
                <a:ext uri="{28A0092B-C50C-407E-A947-70E740481C1C}">
                  <a14:useLocalDpi xmlns:a14="http://schemas.microsoft.com/office/drawing/2010/main"/>
                </a:ext>
              </a:extLst>
            </a:blip>
            <a:stretch>
              <a:fillRect/>
            </a:stretch>
          </a:blipFill>
        </p:spPr>
        <p:txBody>
          <a:bodyPr vert="horz" rIns="4284000"/>
          <a:lstStyle>
            <a:lvl1pPr marL="0" indent="0">
              <a:buNone/>
              <a:defRPr>
                <a:solidFill>
                  <a:srgbClr val="E6E6E6"/>
                </a:solidFill>
              </a:defRPr>
            </a:lvl1pPr>
          </a:lstStyle>
          <a:p>
            <a:pPr lvl="0"/>
            <a:r>
              <a:rPr lang="en-US"/>
              <a:t>Click to edit Master text styles</a:t>
            </a:r>
          </a:p>
        </p:txBody>
      </p:sp>
    </p:spTree>
    <p:extLst>
      <p:ext uri="{BB962C8B-B14F-4D97-AF65-F5344CB8AC3E}">
        <p14:creationId xmlns:p14="http://schemas.microsoft.com/office/powerpoint/2010/main" val="4066045829"/>
      </p:ext>
    </p:extLst>
  </p:cSld>
  <p:clrMapOvr>
    <a:masterClrMapping/>
  </p:clrMapOvr>
  <p:hf hdr="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en afbeeld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r>
              <a:rPr lang="nl-NL"/>
              <a:t> 28 november 2019</a:t>
            </a:r>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r>
              <a:rPr lang="nl-NL"/>
              <a:t>Voettekst van de presentatie</a:t>
            </a:r>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jdelijke aanduiding voor tekst 9">
            <a:extLst>
              <a:ext uri="{FF2B5EF4-FFF2-40B4-BE49-F238E27FC236}">
                <a16:creationId xmlns:a16="http://schemas.microsoft.com/office/drawing/2014/main" id="{A10D89D2-D66D-4843-A930-57BB92331B10}"/>
              </a:ext>
            </a:extLst>
          </p:cNvPr>
          <p:cNvSpPr>
            <a:spLocks noGrp="1"/>
          </p:cNvSpPr>
          <p:nvPr>
            <p:ph type="body" sz="quarter" idx="13"/>
          </p:nvPr>
        </p:nvSpPr>
        <p:spPr>
          <a:xfrm>
            <a:off x="755650" y="1762125"/>
            <a:ext cx="5076175"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6191825" y="1762125"/>
            <a:ext cx="5076175" cy="4322762"/>
          </a:xfrm>
          <a:solidFill>
            <a:schemeClr val="bg1">
              <a:lumMod val="85000"/>
            </a:schemeClr>
          </a:solidFill>
        </p:spPr>
        <p:txBody>
          <a:bodyPr tIns="2520000"/>
          <a:lstStyle>
            <a:lvl1pPr marL="0" indent="0" algn="ctr">
              <a:buNone/>
              <a:defRPr sz="1400">
                <a:solidFill>
                  <a:schemeClr val="bg2">
                    <a:lumMod val="50000"/>
                  </a:schemeClr>
                </a:solidFill>
              </a:defRPr>
            </a:lvl1pPr>
          </a:lstStyle>
          <a:p>
            <a:r>
              <a:rPr lang="nl-NL"/>
              <a:t>Selecteer afbeelding</a:t>
            </a:r>
            <a:endParaRPr lang="nl-NL" dirty="0"/>
          </a:p>
        </p:txBody>
      </p:sp>
    </p:spTree>
    <p:extLst>
      <p:ext uri="{BB962C8B-B14F-4D97-AF65-F5344CB8AC3E}">
        <p14:creationId xmlns:p14="http://schemas.microsoft.com/office/powerpoint/2010/main" val="674817769"/>
      </p:ext>
    </p:extLst>
  </p:cSld>
  <p:clrMapOvr>
    <a:masterClrMapping/>
  </p:clrMapOvr>
  <p:hf hdr="0"/>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ee afbeelding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r>
              <a:rPr lang="nl-NL"/>
              <a:t> 28 november 2019</a:t>
            </a:r>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r>
              <a:rPr lang="nl-NL"/>
              <a:t>Voettekst van de presentatie</a:t>
            </a:r>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6191825" y="1762124"/>
            <a:ext cx="5076175" cy="3672000"/>
          </a:xfrm>
          <a:solidFill>
            <a:schemeClr val="bg1">
              <a:lumMod val="85000"/>
            </a:schemeClr>
          </a:solidFill>
        </p:spPr>
        <p:txBody>
          <a:bodyPr tIns="2232000"/>
          <a:lstStyle>
            <a:lvl1pPr marL="0" indent="0" algn="ctr">
              <a:buNone/>
              <a:defRPr sz="1400">
                <a:solidFill>
                  <a:schemeClr val="bg2">
                    <a:lumMod val="50000"/>
                  </a:schemeClr>
                </a:solidFill>
              </a:defRPr>
            </a:lvl1pPr>
          </a:lstStyle>
          <a:p>
            <a:r>
              <a:rPr lang="nl-NL"/>
              <a:t>Selecteer afbeelding</a:t>
            </a:r>
            <a:endParaRPr lang="nl-NL" dirty="0"/>
          </a:p>
        </p:txBody>
      </p:sp>
      <p:sp>
        <p:nvSpPr>
          <p:cNvPr id="12" name="Tijdelijke aanduiding voor afbeelding 65">
            <a:extLst>
              <a:ext uri="{FF2B5EF4-FFF2-40B4-BE49-F238E27FC236}">
                <a16:creationId xmlns:a16="http://schemas.microsoft.com/office/drawing/2014/main" id="{EDBE72E1-58EC-4D21-8ED2-E841E797C72A}"/>
              </a:ext>
            </a:extLst>
          </p:cNvPr>
          <p:cNvSpPr>
            <a:spLocks noGrp="1"/>
          </p:cNvSpPr>
          <p:nvPr>
            <p:ph type="pic" sz="quarter" idx="20" hasCustomPrompt="1"/>
          </p:nvPr>
        </p:nvSpPr>
        <p:spPr>
          <a:xfrm>
            <a:off x="755650" y="1762125"/>
            <a:ext cx="5076175" cy="3672000"/>
          </a:xfrm>
          <a:solidFill>
            <a:schemeClr val="bg1">
              <a:lumMod val="85000"/>
            </a:schemeClr>
          </a:solidFill>
        </p:spPr>
        <p:txBody>
          <a:bodyPr tIns="2232000"/>
          <a:lstStyle>
            <a:lvl1pPr marL="0" indent="0" algn="ctr">
              <a:buNone/>
              <a:defRPr sz="1400">
                <a:solidFill>
                  <a:schemeClr val="bg2">
                    <a:lumMod val="50000"/>
                  </a:schemeClr>
                </a:solidFill>
              </a:defRPr>
            </a:lvl1pPr>
          </a:lstStyle>
          <a:p>
            <a:r>
              <a:rPr lang="nl-NL"/>
              <a:t>Selecteer afbeelding</a:t>
            </a:r>
            <a:endParaRPr lang="nl-NL" dirty="0"/>
          </a:p>
        </p:txBody>
      </p:sp>
      <p:sp>
        <p:nvSpPr>
          <p:cNvPr id="9" name="Tijdelijke aanduiding voor tekst 8">
            <a:extLst>
              <a:ext uri="{FF2B5EF4-FFF2-40B4-BE49-F238E27FC236}">
                <a16:creationId xmlns:a16="http://schemas.microsoft.com/office/drawing/2014/main" id="{DBA627D8-56BE-457D-A071-CDAF51FC7B7E}"/>
              </a:ext>
            </a:extLst>
          </p:cNvPr>
          <p:cNvSpPr>
            <a:spLocks noGrp="1"/>
          </p:cNvSpPr>
          <p:nvPr>
            <p:ph type="body" sz="quarter" idx="21"/>
          </p:nvPr>
        </p:nvSpPr>
        <p:spPr>
          <a:xfrm>
            <a:off x="755650" y="5724001"/>
            <a:ext cx="5076175" cy="360888"/>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3" name="Tijdelijke aanduiding voor tekst 8">
            <a:extLst>
              <a:ext uri="{FF2B5EF4-FFF2-40B4-BE49-F238E27FC236}">
                <a16:creationId xmlns:a16="http://schemas.microsoft.com/office/drawing/2014/main" id="{B5530F62-171F-4B44-ACAA-AC786B92F20F}"/>
              </a:ext>
            </a:extLst>
          </p:cNvPr>
          <p:cNvSpPr>
            <a:spLocks noGrp="1"/>
          </p:cNvSpPr>
          <p:nvPr>
            <p:ph type="body" sz="quarter" idx="22"/>
          </p:nvPr>
        </p:nvSpPr>
        <p:spPr>
          <a:xfrm>
            <a:off x="6191825" y="5724000"/>
            <a:ext cx="5076175" cy="360888"/>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Tree>
    <p:extLst>
      <p:ext uri="{BB962C8B-B14F-4D97-AF65-F5344CB8AC3E}">
        <p14:creationId xmlns:p14="http://schemas.microsoft.com/office/powerpoint/2010/main" val="4270511898"/>
      </p:ext>
    </p:extLst>
  </p:cSld>
  <p:clrMapOvr>
    <a:masterClrMapping/>
  </p:clrMapOvr>
  <p:hf hdr="0"/>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er afbeelding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r>
              <a:rPr lang="nl-NL"/>
              <a:t> 28 november 2019</a:t>
            </a:r>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r>
              <a:rPr lang="nl-NL"/>
              <a:t>Voettekst van de presentatie</a:t>
            </a:r>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2" name="Tijdelijke aanduiding voor afbeelding 65">
            <a:extLst>
              <a:ext uri="{FF2B5EF4-FFF2-40B4-BE49-F238E27FC236}">
                <a16:creationId xmlns:a16="http://schemas.microsoft.com/office/drawing/2014/main" id="{EDBE72E1-58EC-4D21-8ED2-E841E797C72A}"/>
              </a:ext>
            </a:extLst>
          </p:cNvPr>
          <p:cNvSpPr>
            <a:spLocks noGrp="1"/>
          </p:cNvSpPr>
          <p:nvPr>
            <p:ph type="pic" sz="quarter" idx="20" hasCustomPrompt="1"/>
          </p:nvPr>
        </p:nvSpPr>
        <p:spPr>
          <a:xfrm>
            <a:off x="755650"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dirty="0"/>
              <a:t>Selecteer afbeelding</a:t>
            </a:r>
          </a:p>
        </p:txBody>
      </p:sp>
      <p:sp>
        <p:nvSpPr>
          <p:cNvPr id="9" name="Tijdelijke aanduiding voor tekst 8">
            <a:extLst>
              <a:ext uri="{FF2B5EF4-FFF2-40B4-BE49-F238E27FC236}">
                <a16:creationId xmlns:a16="http://schemas.microsoft.com/office/drawing/2014/main" id="{DBA627D8-56BE-457D-A071-CDAF51FC7B7E}"/>
              </a:ext>
            </a:extLst>
          </p:cNvPr>
          <p:cNvSpPr>
            <a:spLocks noGrp="1"/>
          </p:cNvSpPr>
          <p:nvPr>
            <p:ph type="body" sz="quarter" idx="21"/>
          </p:nvPr>
        </p:nvSpPr>
        <p:spPr>
          <a:xfrm>
            <a:off x="755650"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4" name="Tijdelijke aanduiding voor afbeelding 65">
            <a:extLst>
              <a:ext uri="{FF2B5EF4-FFF2-40B4-BE49-F238E27FC236}">
                <a16:creationId xmlns:a16="http://schemas.microsoft.com/office/drawing/2014/main" id="{61FC5BFF-809B-4D7D-AC0F-5D7B92535F04}"/>
              </a:ext>
            </a:extLst>
          </p:cNvPr>
          <p:cNvSpPr>
            <a:spLocks noGrp="1"/>
          </p:cNvSpPr>
          <p:nvPr>
            <p:ph type="pic" sz="quarter" idx="23" hasCustomPrompt="1"/>
          </p:nvPr>
        </p:nvSpPr>
        <p:spPr>
          <a:xfrm>
            <a:off x="3455737"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endParaRPr lang="nl-NL" dirty="0"/>
          </a:p>
        </p:txBody>
      </p:sp>
      <p:sp>
        <p:nvSpPr>
          <p:cNvPr id="15" name="Tijdelijke aanduiding voor afbeelding 65">
            <a:extLst>
              <a:ext uri="{FF2B5EF4-FFF2-40B4-BE49-F238E27FC236}">
                <a16:creationId xmlns:a16="http://schemas.microsoft.com/office/drawing/2014/main" id="{F51408D9-846A-496F-B660-9763E7E9FC9C}"/>
              </a:ext>
            </a:extLst>
          </p:cNvPr>
          <p:cNvSpPr>
            <a:spLocks noGrp="1"/>
          </p:cNvSpPr>
          <p:nvPr>
            <p:ph type="pic" sz="quarter" idx="24" hasCustomPrompt="1"/>
          </p:nvPr>
        </p:nvSpPr>
        <p:spPr>
          <a:xfrm>
            <a:off x="8855911"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endParaRPr lang="nl-NL" dirty="0"/>
          </a:p>
        </p:txBody>
      </p:sp>
      <p:sp>
        <p:nvSpPr>
          <p:cNvPr id="16" name="Tijdelijke aanduiding voor afbeelding 65">
            <a:extLst>
              <a:ext uri="{FF2B5EF4-FFF2-40B4-BE49-F238E27FC236}">
                <a16:creationId xmlns:a16="http://schemas.microsoft.com/office/drawing/2014/main" id="{B1122521-F62D-48C8-B637-D4F270289642}"/>
              </a:ext>
            </a:extLst>
          </p:cNvPr>
          <p:cNvSpPr>
            <a:spLocks noGrp="1"/>
          </p:cNvSpPr>
          <p:nvPr>
            <p:ph type="pic" sz="quarter" idx="25" hasCustomPrompt="1"/>
          </p:nvPr>
        </p:nvSpPr>
        <p:spPr>
          <a:xfrm>
            <a:off x="6155824"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endParaRPr lang="nl-NL" dirty="0"/>
          </a:p>
        </p:txBody>
      </p:sp>
      <p:sp>
        <p:nvSpPr>
          <p:cNvPr id="17" name="Tijdelijke aanduiding voor tekst 8">
            <a:extLst>
              <a:ext uri="{FF2B5EF4-FFF2-40B4-BE49-F238E27FC236}">
                <a16:creationId xmlns:a16="http://schemas.microsoft.com/office/drawing/2014/main" id="{650134BB-B103-4668-BCD7-561087B391F6}"/>
              </a:ext>
            </a:extLst>
          </p:cNvPr>
          <p:cNvSpPr>
            <a:spLocks noGrp="1"/>
          </p:cNvSpPr>
          <p:nvPr>
            <p:ph type="body" sz="quarter" idx="26"/>
          </p:nvPr>
        </p:nvSpPr>
        <p:spPr>
          <a:xfrm>
            <a:off x="3455737"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8" name="Tijdelijke aanduiding voor tekst 8">
            <a:extLst>
              <a:ext uri="{FF2B5EF4-FFF2-40B4-BE49-F238E27FC236}">
                <a16:creationId xmlns:a16="http://schemas.microsoft.com/office/drawing/2014/main" id="{545B6CBB-4649-4D2E-B29A-C3F6E02090CE}"/>
              </a:ext>
            </a:extLst>
          </p:cNvPr>
          <p:cNvSpPr>
            <a:spLocks noGrp="1"/>
          </p:cNvSpPr>
          <p:nvPr>
            <p:ph type="body" sz="quarter" idx="27"/>
          </p:nvPr>
        </p:nvSpPr>
        <p:spPr>
          <a:xfrm>
            <a:off x="6155824"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9" name="Tijdelijke aanduiding voor tekst 8">
            <a:extLst>
              <a:ext uri="{FF2B5EF4-FFF2-40B4-BE49-F238E27FC236}">
                <a16:creationId xmlns:a16="http://schemas.microsoft.com/office/drawing/2014/main" id="{9D1568BF-DD59-4BEE-A218-1B34F1C6B382}"/>
              </a:ext>
            </a:extLst>
          </p:cNvPr>
          <p:cNvSpPr>
            <a:spLocks noGrp="1"/>
          </p:cNvSpPr>
          <p:nvPr>
            <p:ph type="body" sz="quarter" idx="28"/>
          </p:nvPr>
        </p:nvSpPr>
        <p:spPr>
          <a:xfrm>
            <a:off x="8855911"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Tree>
    <p:extLst>
      <p:ext uri="{BB962C8B-B14F-4D97-AF65-F5344CB8AC3E}">
        <p14:creationId xmlns:p14="http://schemas.microsoft.com/office/powerpoint/2010/main" val="3424504559"/>
      </p:ext>
    </p:extLst>
  </p:cSld>
  <p:clrMapOvr>
    <a:masterClrMapping/>
  </p:clrMapOvr>
  <p:hf hdr="0"/>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en afbeeld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r>
              <a:rPr lang="nl-NL"/>
              <a:t> 28 november 2019</a:t>
            </a:r>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r>
              <a:rPr lang="nl-NL"/>
              <a:t>Voettekst van de presentatie</a:t>
            </a:r>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755650" y="1768763"/>
            <a:ext cx="10512348" cy="4320000"/>
          </a:xfrm>
          <a:solidFill>
            <a:schemeClr val="bg1">
              <a:lumMod val="85000"/>
            </a:schemeClr>
          </a:solidFill>
        </p:spPr>
        <p:txBody>
          <a:bodyPr tIns="2520000"/>
          <a:lstStyle>
            <a:lvl1pPr marL="0" indent="0" algn="ctr">
              <a:buNone/>
              <a:defRPr sz="1400">
                <a:solidFill>
                  <a:schemeClr val="bg2">
                    <a:lumMod val="50000"/>
                  </a:schemeClr>
                </a:solidFill>
              </a:defRPr>
            </a:lvl1pPr>
          </a:lstStyle>
          <a:p>
            <a:r>
              <a:rPr lang="nl-NL"/>
              <a:t>Selecteer afbeelding</a:t>
            </a:r>
            <a:endParaRPr lang="nl-NL" dirty="0"/>
          </a:p>
        </p:txBody>
      </p:sp>
    </p:spTree>
    <p:extLst>
      <p:ext uri="{BB962C8B-B14F-4D97-AF65-F5344CB8AC3E}">
        <p14:creationId xmlns:p14="http://schemas.microsoft.com/office/powerpoint/2010/main" val="4062278579"/>
      </p:ext>
    </p:extLst>
  </p:cSld>
  <p:clrMapOvr>
    <a:masterClrMapping/>
  </p:clrMapOvr>
  <p:hf hdr="0"/>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fbeelding volle breedte">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1743163" cy="6858000"/>
          </a:xfrm>
          <a:solidFill>
            <a:schemeClr val="bg1">
              <a:lumMod val="85000"/>
            </a:schemeClr>
          </a:solidFill>
        </p:spPr>
        <p:txBody>
          <a:bodyPr tIns="3780000">
            <a:normAutofit/>
          </a:bodyPr>
          <a:lstStyle>
            <a:lvl1pPr marL="0" indent="0" algn="ctr">
              <a:buNone/>
              <a:defRPr sz="1800">
                <a:solidFill>
                  <a:schemeClr val="bg2">
                    <a:lumMod val="50000"/>
                  </a:schemeClr>
                </a:solidFill>
              </a:defRPr>
            </a:lvl1pPr>
          </a:lstStyle>
          <a:p>
            <a:r>
              <a:rPr lang="nl-NL"/>
              <a:t>Selecteer afbeelding</a:t>
            </a:r>
            <a:endParaRPr lang="nl-NL" dirty="0"/>
          </a:p>
        </p:txBody>
      </p:sp>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nl-NL" dirty="0"/>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r>
              <a:rPr lang="nl-NL"/>
              <a:t> 28 november 2019</a:t>
            </a:r>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r>
              <a:rPr lang="nl-NL"/>
              <a:t>Voettekst van de presentatie</a:t>
            </a:r>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8" name="Tijdelijke aanduiding voor tekst 61">
            <a:extLst>
              <a:ext uri="{FF2B5EF4-FFF2-40B4-BE49-F238E27FC236}">
                <a16:creationId xmlns:a16="http://schemas.microsoft.com/office/drawing/2014/main" id="{CAD4495B-AA1A-4F62-8627-35615163577C}"/>
              </a:ext>
            </a:extLst>
          </p:cNvPr>
          <p:cNvSpPr>
            <a:spLocks noGrp="1"/>
          </p:cNvSpPr>
          <p:nvPr>
            <p:ph type="body" sz="quarter" idx="18"/>
          </p:nvPr>
        </p:nvSpPr>
        <p:spPr>
          <a:xfrm>
            <a:off x="660752" y="6267443"/>
            <a:ext cx="1188000" cy="385200"/>
          </a:xfrm>
          <a:blipFill>
            <a:blip r:embed="rId2" cstate="print">
              <a:extLst>
                <a:ext uri="{28A0092B-C50C-407E-A947-70E740481C1C}">
                  <a14:useLocalDpi xmlns:a14="http://schemas.microsoft.com/office/drawing/2010/main"/>
                </a:ext>
              </a:extLst>
            </a:blip>
            <a:stretch>
              <a:fillRect/>
            </a:stretch>
          </a:blipFill>
        </p:spPr>
        <p:txBody>
          <a:bodyPr vert="horz" rIns="4284000"/>
          <a:lstStyle>
            <a:lvl1pPr marL="0" indent="0">
              <a:buNone/>
              <a:defRPr>
                <a:solidFill>
                  <a:srgbClr val="E6E6E6"/>
                </a:solidFill>
              </a:defRPr>
            </a:lvl1pPr>
          </a:lstStyle>
          <a:p>
            <a:pPr lvl="0"/>
            <a:r>
              <a:rPr lang="en-US"/>
              <a:t>Click to edit Master text styles</a:t>
            </a:r>
          </a:p>
        </p:txBody>
      </p:sp>
    </p:spTree>
    <p:extLst>
      <p:ext uri="{BB962C8B-B14F-4D97-AF65-F5344CB8AC3E}">
        <p14:creationId xmlns:p14="http://schemas.microsoft.com/office/powerpoint/2010/main" val="1805326340"/>
      </p:ext>
    </p:extLst>
  </p:cSld>
  <p:clrMapOvr>
    <a:masterClrMapping/>
  </p:clrMapOvr>
  <p:hf hdr="0"/>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 en afbeeldingstroo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6000" y="684000"/>
            <a:ext cx="7382169" cy="936000"/>
          </a:xfrm>
        </p:spPr>
        <p:txBody>
          <a:bodyPr/>
          <a:lstStyle/>
          <a:p>
            <a:r>
              <a:rPr lang="en-US"/>
              <a:t>Click to edit Master title style</a:t>
            </a:r>
            <a:endParaRPr lang="nl-NL" dirty="0"/>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r>
              <a:rPr lang="nl-NL"/>
              <a:t> 28 november 2019</a:t>
            </a:r>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r>
              <a:rPr lang="nl-NL"/>
              <a:t>Voettekst van de presentatie</a:t>
            </a:r>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jdelijke aanduiding voor tekst 9">
            <a:extLst>
              <a:ext uri="{FF2B5EF4-FFF2-40B4-BE49-F238E27FC236}">
                <a16:creationId xmlns:a16="http://schemas.microsoft.com/office/drawing/2014/main" id="{A10D89D2-D66D-4843-A930-57BB92331B10}"/>
              </a:ext>
            </a:extLst>
          </p:cNvPr>
          <p:cNvSpPr>
            <a:spLocks noGrp="1"/>
          </p:cNvSpPr>
          <p:nvPr>
            <p:ph type="body" sz="quarter" idx="13"/>
          </p:nvPr>
        </p:nvSpPr>
        <p:spPr>
          <a:xfrm>
            <a:off x="755650" y="1762125"/>
            <a:ext cx="7020000"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8140700" y="857"/>
            <a:ext cx="3599932" cy="6857143"/>
          </a:xfrm>
          <a:solidFill>
            <a:schemeClr val="bg1">
              <a:lumMod val="85000"/>
            </a:schemeClr>
          </a:solidFill>
        </p:spPr>
        <p:txBody>
          <a:bodyPr tIns="3816000"/>
          <a:lstStyle>
            <a:lvl1pPr marL="0" indent="0" algn="ctr">
              <a:buNone/>
              <a:defRPr sz="1400">
                <a:solidFill>
                  <a:schemeClr val="bg2">
                    <a:lumMod val="50000"/>
                  </a:schemeClr>
                </a:solidFill>
              </a:defRPr>
            </a:lvl1pPr>
          </a:lstStyle>
          <a:p>
            <a:r>
              <a:rPr lang="nl-NL"/>
              <a:t>Selecteer afbeelding</a:t>
            </a:r>
            <a:endParaRPr lang="nl-NL" dirty="0"/>
          </a:p>
        </p:txBody>
      </p:sp>
    </p:spTree>
    <p:extLst>
      <p:ext uri="{BB962C8B-B14F-4D97-AF65-F5344CB8AC3E}">
        <p14:creationId xmlns:p14="http://schemas.microsoft.com/office/powerpoint/2010/main" val="2512453742"/>
      </p:ext>
    </p:extLst>
  </p:cSld>
  <p:clrMapOvr>
    <a:masterClrMapping/>
  </p:clrMapOvr>
  <p:hf hdr="0"/>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kst en afbeelding sta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6000" y="684000"/>
            <a:ext cx="5340000" cy="936000"/>
          </a:xfrm>
        </p:spPr>
        <p:txBody>
          <a:bodyPr/>
          <a:lstStyle/>
          <a:p>
            <a:r>
              <a:rPr lang="en-US"/>
              <a:t>Click to edit Master title style</a:t>
            </a:r>
            <a:endParaRPr lang="nl-NL" dirty="0"/>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r>
              <a:rPr lang="nl-NL"/>
              <a:t> 28 november 2019</a:t>
            </a:r>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r>
              <a:rPr lang="nl-NL"/>
              <a:t>Voettekst van de presentatie</a:t>
            </a:r>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jdelijke aanduiding voor tekst 9">
            <a:extLst>
              <a:ext uri="{FF2B5EF4-FFF2-40B4-BE49-F238E27FC236}">
                <a16:creationId xmlns:a16="http://schemas.microsoft.com/office/drawing/2014/main" id="{A10D89D2-D66D-4843-A930-57BB92331B10}"/>
              </a:ext>
            </a:extLst>
          </p:cNvPr>
          <p:cNvSpPr>
            <a:spLocks noGrp="1"/>
          </p:cNvSpPr>
          <p:nvPr>
            <p:ph type="body" sz="quarter" idx="13"/>
          </p:nvPr>
        </p:nvSpPr>
        <p:spPr>
          <a:xfrm>
            <a:off x="755650" y="1762125"/>
            <a:ext cx="5220000"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6096000" y="857"/>
            <a:ext cx="5644632" cy="6857143"/>
          </a:xfrm>
          <a:solidFill>
            <a:schemeClr val="bg1">
              <a:lumMod val="85000"/>
            </a:schemeClr>
          </a:solidFill>
        </p:spPr>
        <p:txBody>
          <a:bodyPr tIns="3780000"/>
          <a:lstStyle>
            <a:lvl1pPr marL="0" indent="0" algn="ctr">
              <a:buNone/>
              <a:defRPr sz="1400">
                <a:solidFill>
                  <a:schemeClr val="bg2">
                    <a:lumMod val="50000"/>
                  </a:schemeClr>
                </a:solidFill>
              </a:defRPr>
            </a:lvl1pPr>
          </a:lstStyle>
          <a:p>
            <a:r>
              <a:rPr lang="nl-NL"/>
              <a:t>Selecteer afbeelding</a:t>
            </a:r>
            <a:endParaRPr lang="nl-NL" dirty="0"/>
          </a:p>
        </p:txBody>
      </p:sp>
    </p:spTree>
    <p:extLst>
      <p:ext uri="{BB962C8B-B14F-4D97-AF65-F5344CB8AC3E}">
        <p14:creationId xmlns:p14="http://schemas.microsoft.com/office/powerpoint/2010/main" val="3927402273"/>
      </p:ext>
    </p:extLst>
  </p:cSld>
  <p:clrMapOvr>
    <a:masterClrMapping/>
  </p:clrMapOvr>
  <p:hf hdr="0"/>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fbeelding of logo overzich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9F2D50-CADF-4163-A029-8B9A0424B980}"/>
              </a:ext>
            </a:extLst>
          </p:cNvPr>
          <p:cNvSpPr>
            <a:spLocks noGrp="1"/>
          </p:cNvSpPr>
          <p:nvPr>
            <p:ph type="title"/>
          </p:nvPr>
        </p:nvSpPr>
        <p:spPr>
          <a:xfrm>
            <a:off x="756000" y="684000"/>
            <a:ext cx="10512000" cy="468000"/>
          </a:xfrm>
        </p:spPr>
        <p:txBody>
          <a:bodyPr/>
          <a:lstStyle/>
          <a:p>
            <a:r>
              <a:rPr lang="en-US"/>
              <a:t>Click to edit Master title style</a:t>
            </a:r>
            <a:endParaRPr lang="nl-NL" dirty="0"/>
          </a:p>
        </p:txBody>
      </p:sp>
      <p:sp>
        <p:nvSpPr>
          <p:cNvPr id="3" name="Tijdelijke aanduiding voor datum 2">
            <a:extLst>
              <a:ext uri="{FF2B5EF4-FFF2-40B4-BE49-F238E27FC236}">
                <a16:creationId xmlns:a16="http://schemas.microsoft.com/office/drawing/2014/main" id="{560EC3D4-D14B-4BCD-BF52-05BE98A993FB}"/>
              </a:ext>
            </a:extLst>
          </p:cNvPr>
          <p:cNvSpPr>
            <a:spLocks noGrp="1"/>
          </p:cNvSpPr>
          <p:nvPr>
            <p:ph type="dt" sz="half" idx="10"/>
          </p:nvPr>
        </p:nvSpPr>
        <p:spPr/>
        <p:txBody>
          <a:bodyPr/>
          <a:lstStyle/>
          <a:p>
            <a:r>
              <a:rPr lang="nl-NL"/>
              <a:t> 28 november 2019</a:t>
            </a:r>
            <a:endParaRPr lang="nl-NL" dirty="0"/>
          </a:p>
        </p:txBody>
      </p:sp>
      <p:sp>
        <p:nvSpPr>
          <p:cNvPr id="4" name="Tijdelijke aanduiding voor voettekst 3">
            <a:extLst>
              <a:ext uri="{FF2B5EF4-FFF2-40B4-BE49-F238E27FC236}">
                <a16:creationId xmlns:a16="http://schemas.microsoft.com/office/drawing/2014/main" id="{636323C5-92AF-4A0E-82DF-F4AB426B30A0}"/>
              </a:ext>
            </a:extLst>
          </p:cNvPr>
          <p:cNvSpPr>
            <a:spLocks noGrp="1"/>
          </p:cNvSpPr>
          <p:nvPr>
            <p:ph type="ftr" sz="quarter" idx="11"/>
          </p:nvPr>
        </p:nvSpPr>
        <p:spPr/>
        <p:txBody>
          <a:bodyPr/>
          <a:lstStyle/>
          <a:p>
            <a:r>
              <a:rPr lang="nl-NL"/>
              <a:t>Voettekst van de presentatie</a:t>
            </a:r>
            <a:endParaRPr lang="nl-NL" dirty="0"/>
          </a:p>
        </p:txBody>
      </p:sp>
      <p:sp>
        <p:nvSpPr>
          <p:cNvPr id="5" name="Tijdelijke aanduiding voor dianummer 4">
            <a:extLst>
              <a:ext uri="{FF2B5EF4-FFF2-40B4-BE49-F238E27FC236}">
                <a16:creationId xmlns:a16="http://schemas.microsoft.com/office/drawing/2014/main" id="{4FFE8BBA-2E99-4D96-8F25-2A98D038D13D}"/>
              </a:ext>
            </a:extLst>
          </p:cNvPr>
          <p:cNvSpPr>
            <a:spLocks noGrp="1"/>
          </p:cNvSpPr>
          <p:nvPr>
            <p:ph type="sldNum" sz="quarter" idx="12"/>
          </p:nvPr>
        </p:nvSpPr>
        <p:spPr/>
        <p:txBody>
          <a:bodyPr/>
          <a:lstStyle/>
          <a:p>
            <a:fld id="{F42B3F14-D836-496B-80A2-23BE75BD68CB}" type="slidenum">
              <a:rPr lang="nl-NL" smtClean="0"/>
              <a:pPr/>
              <a:t>‹#›</a:t>
            </a:fld>
            <a:endParaRPr lang="nl-NL" dirty="0"/>
          </a:p>
        </p:txBody>
      </p:sp>
      <p:sp>
        <p:nvSpPr>
          <p:cNvPr id="8" name="Tijdelijke aanduiding voor afbeelding 65">
            <a:extLst>
              <a:ext uri="{FF2B5EF4-FFF2-40B4-BE49-F238E27FC236}">
                <a16:creationId xmlns:a16="http://schemas.microsoft.com/office/drawing/2014/main" id="{2AF1D927-9FAE-49C1-9BD6-F1C4F8D7594F}"/>
              </a:ext>
            </a:extLst>
          </p:cNvPr>
          <p:cNvSpPr>
            <a:spLocks noGrp="1"/>
          </p:cNvSpPr>
          <p:nvPr>
            <p:ph type="pic" sz="quarter" idx="20" hasCustomPrompt="1"/>
          </p:nvPr>
        </p:nvSpPr>
        <p:spPr>
          <a:xfrm>
            <a:off x="755650"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9" name="Tijdelijke aanduiding voor afbeelding 65">
            <a:extLst>
              <a:ext uri="{FF2B5EF4-FFF2-40B4-BE49-F238E27FC236}">
                <a16:creationId xmlns:a16="http://schemas.microsoft.com/office/drawing/2014/main" id="{733ADF27-84E5-4C77-A414-7F0E4DA3DA94}"/>
              </a:ext>
            </a:extLst>
          </p:cNvPr>
          <p:cNvSpPr>
            <a:spLocks noGrp="1"/>
          </p:cNvSpPr>
          <p:nvPr>
            <p:ph type="pic" sz="quarter" idx="21" hasCustomPrompt="1"/>
          </p:nvPr>
        </p:nvSpPr>
        <p:spPr>
          <a:xfrm>
            <a:off x="2906724"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0" name="Tijdelijke aanduiding voor afbeelding 65">
            <a:extLst>
              <a:ext uri="{FF2B5EF4-FFF2-40B4-BE49-F238E27FC236}">
                <a16:creationId xmlns:a16="http://schemas.microsoft.com/office/drawing/2014/main" id="{1C857FC7-6D65-4C72-9D0F-581A48D07155}"/>
              </a:ext>
            </a:extLst>
          </p:cNvPr>
          <p:cNvSpPr>
            <a:spLocks noGrp="1"/>
          </p:cNvSpPr>
          <p:nvPr>
            <p:ph type="pic" sz="quarter" idx="22" hasCustomPrompt="1"/>
          </p:nvPr>
        </p:nvSpPr>
        <p:spPr>
          <a:xfrm>
            <a:off x="5057799"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1" name="Tijdelijke aanduiding voor afbeelding 65">
            <a:extLst>
              <a:ext uri="{FF2B5EF4-FFF2-40B4-BE49-F238E27FC236}">
                <a16:creationId xmlns:a16="http://schemas.microsoft.com/office/drawing/2014/main" id="{B765388F-978F-43F5-923F-85D826894A42}"/>
              </a:ext>
            </a:extLst>
          </p:cNvPr>
          <p:cNvSpPr>
            <a:spLocks noGrp="1"/>
          </p:cNvSpPr>
          <p:nvPr>
            <p:ph type="pic" sz="quarter" idx="23" hasCustomPrompt="1"/>
          </p:nvPr>
        </p:nvSpPr>
        <p:spPr>
          <a:xfrm>
            <a:off x="7208875"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2" name="Tijdelijke aanduiding voor afbeelding 65">
            <a:extLst>
              <a:ext uri="{FF2B5EF4-FFF2-40B4-BE49-F238E27FC236}">
                <a16:creationId xmlns:a16="http://schemas.microsoft.com/office/drawing/2014/main" id="{EA87D663-B54E-4A21-A00C-0BD3BFB46479}"/>
              </a:ext>
            </a:extLst>
          </p:cNvPr>
          <p:cNvSpPr>
            <a:spLocks noGrp="1"/>
          </p:cNvSpPr>
          <p:nvPr>
            <p:ph type="pic" sz="quarter" idx="24" hasCustomPrompt="1"/>
          </p:nvPr>
        </p:nvSpPr>
        <p:spPr>
          <a:xfrm>
            <a:off x="9359950"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3" name="Tijdelijke aanduiding voor afbeelding 65">
            <a:extLst>
              <a:ext uri="{FF2B5EF4-FFF2-40B4-BE49-F238E27FC236}">
                <a16:creationId xmlns:a16="http://schemas.microsoft.com/office/drawing/2014/main" id="{56FDE74E-0F50-4155-BEEC-2850FDC97DB4}"/>
              </a:ext>
            </a:extLst>
          </p:cNvPr>
          <p:cNvSpPr>
            <a:spLocks noGrp="1"/>
          </p:cNvSpPr>
          <p:nvPr>
            <p:ph type="pic" sz="quarter" idx="25" hasCustomPrompt="1"/>
          </p:nvPr>
        </p:nvSpPr>
        <p:spPr>
          <a:xfrm>
            <a:off x="755650"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4" name="Tijdelijke aanduiding voor afbeelding 65">
            <a:extLst>
              <a:ext uri="{FF2B5EF4-FFF2-40B4-BE49-F238E27FC236}">
                <a16:creationId xmlns:a16="http://schemas.microsoft.com/office/drawing/2014/main" id="{D71C804D-3C0F-41A5-8373-6A3A8168C959}"/>
              </a:ext>
            </a:extLst>
          </p:cNvPr>
          <p:cNvSpPr>
            <a:spLocks noGrp="1"/>
          </p:cNvSpPr>
          <p:nvPr>
            <p:ph type="pic" sz="quarter" idx="26" hasCustomPrompt="1"/>
          </p:nvPr>
        </p:nvSpPr>
        <p:spPr>
          <a:xfrm>
            <a:off x="2906724"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5" name="Tijdelijke aanduiding voor afbeelding 65">
            <a:extLst>
              <a:ext uri="{FF2B5EF4-FFF2-40B4-BE49-F238E27FC236}">
                <a16:creationId xmlns:a16="http://schemas.microsoft.com/office/drawing/2014/main" id="{0C3E9BDF-7ACE-40C6-8AC1-CCDE842E1F33}"/>
              </a:ext>
            </a:extLst>
          </p:cNvPr>
          <p:cNvSpPr>
            <a:spLocks noGrp="1"/>
          </p:cNvSpPr>
          <p:nvPr>
            <p:ph type="pic" sz="quarter" idx="27" hasCustomPrompt="1"/>
          </p:nvPr>
        </p:nvSpPr>
        <p:spPr>
          <a:xfrm>
            <a:off x="5057799"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6" name="Tijdelijke aanduiding voor afbeelding 65">
            <a:extLst>
              <a:ext uri="{FF2B5EF4-FFF2-40B4-BE49-F238E27FC236}">
                <a16:creationId xmlns:a16="http://schemas.microsoft.com/office/drawing/2014/main" id="{4E753E60-0CC4-4D5F-9F09-D1EB7F5C1B6B}"/>
              </a:ext>
            </a:extLst>
          </p:cNvPr>
          <p:cNvSpPr>
            <a:spLocks noGrp="1"/>
          </p:cNvSpPr>
          <p:nvPr>
            <p:ph type="pic" sz="quarter" idx="28" hasCustomPrompt="1"/>
          </p:nvPr>
        </p:nvSpPr>
        <p:spPr>
          <a:xfrm>
            <a:off x="7208875"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7" name="Tijdelijke aanduiding voor afbeelding 65">
            <a:extLst>
              <a:ext uri="{FF2B5EF4-FFF2-40B4-BE49-F238E27FC236}">
                <a16:creationId xmlns:a16="http://schemas.microsoft.com/office/drawing/2014/main" id="{3CA6A3D3-992C-4A44-ACE1-E437BA7329B1}"/>
              </a:ext>
            </a:extLst>
          </p:cNvPr>
          <p:cNvSpPr>
            <a:spLocks noGrp="1"/>
          </p:cNvSpPr>
          <p:nvPr>
            <p:ph type="pic" sz="quarter" idx="29" hasCustomPrompt="1"/>
          </p:nvPr>
        </p:nvSpPr>
        <p:spPr>
          <a:xfrm>
            <a:off x="9359950"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8" name="Tijdelijke aanduiding voor afbeelding 65">
            <a:extLst>
              <a:ext uri="{FF2B5EF4-FFF2-40B4-BE49-F238E27FC236}">
                <a16:creationId xmlns:a16="http://schemas.microsoft.com/office/drawing/2014/main" id="{92F6A7FF-822A-4C63-8F78-1CCC66B86963}"/>
              </a:ext>
            </a:extLst>
          </p:cNvPr>
          <p:cNvSpPr>
            <a:spLocks noGrp="1"/>
          </p:cNvSpPr>
          <p:nvPr>
            <p:ph type="pic" sz="quarter" idx="30" hasCustomPrompt="1"/>
          </p:nvPr>
        </p:nvSpPr>
        <p:spPr>
          <a:xfrm>
            <a:off x="755650"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19" name="Tijdelijke aanduiding voor afbeelding 65">
            <a:extLst>
              <a:ext uri="{FF2B5EF4-FFF2-40B4-BE49-F238E27FC236}">
                <a16:creationId xmlns:a16="http://schemas.microsoft.com/office/drawing/2014/main" id="{9E6C6AC3-C163-4C9D-AC60-05BBCCF91478}"/>
              </a:ext>
            </a:extLst>
          </p:cNvPr>
          <p:cNvSpPr>
            <a:spLocks noGrp="1"/>
          </p:cNvSpPr>
          <p:nvPr>
            <p:ph type="pic" sz="quarter" idx="31" hasCustomPrompt="1"/>
          </p:nvPr>
        </p:nvSpPr>
        <p:spPr>
          <a:xfrm>
            <a:off x="2906724"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20" name="Tijdelijke aanduiding voor afbeelding 65">
            <a:extLst>
              <a:ext uri="{FF2B5EF4-FFF2-40B4-BE49-F238E27FC236}">
                <a16:creationId xmlns:a16="http://schemas.microsoft.com/office/drawing/2014/main" id="{3168A12F-BFBE-4360-98BA-A467C3F113EF}"/>
              </a:ext>
            </a:extLst>
          </p:cNvPr>
          <p:cNvSpPr>
            <a:spLocks noGrp="1"/>
          </p:cNvSpPr>
          <p:nvPr>
            <p:ph type="pic" sz="quarter" idx="32" hasCustomPrompt="1"/>
          </p:nvPr>
        </p:nvSpPr>
        <p:spPr>
          <a:xfrm>
            <a:off x="5057799"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21" name="Tijdelijke aanduiding voor afbeelding 65">
            <a:extLst>
              <a:ext uri="{FF2B5EF4-FFF2-40B4-BE49-F238E27FC236}">
                <a16:creationId xmlns:a16="http://schemas.microsoft.com/office/drawing/2014/main" id="{27717DEB-1276-417F-A482-0C7E87407CFC}"/>
              </a:ext>
            </a:extLst>
          </p:cNvPr>
          <p:cNvSpPr>
            <a:spLocks noGrp="1"/>
          </p:cNvSpPr>
          <p:nvPr>
            <p:ph type="pic" sz="quarter" idx="33" hasCustomPrompt="1"/>
          </p:nvPr>
        </p:nvSpPr>
        <p:spPr>
          <a:xfrm>
            <a:off x="7208875"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22" name="Tijdelijke aanduiding voor afbeelding 65">
            <a:extLst>
              <a:ext uri="{FF2B5EF4-FFF2-40B4-BE49-F238E27FC236}">
                <a16:creationId xmlns:a16="http://schemas.microsoft.com/office/drawing/2014/main" id="{DC804FE7-5194-45B7-9F11-66B83C126F8D}"/>
              </a:ext>
            </a:extLst>
          </p:cNvPr>
          <p:cNvSpPr>
            <a:spLocks noGrp="1"/>
          </p:cNvSpPr>
          <p:nvPr>
            <p:ph type="pic" sz="quarter" idx="34" hasCustomPrompt="1"/>
          </p:nvPr>
        </p:nvSpPr>
        <p:spPr>
          <a:xfrm>
            <a:off x="9359950"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23" name="Tijdelijke aanduiding voor afbeelding 65">
            <a:extLst>
              <a:ext uri="{FF2B5EF4-FFF2-40B4-BE49-F238E27FC236}">
                <a16:creationId xmlns:a16="http://schemas.microsoft.com/office/drawing/2014/main" id="{13BF1A4D-0004-47F5-BD22-5574315802E6}"/>
              </a:ext>
            </a:extLst>
          </p:cNvPr>
          <p:cNvSpPr>
            <a:spLocks noGrp="1"/>
          </p:cNvSpPr>
          <p:nvPr>
            <p:ph type="pic" sz="quarter" idx="35" hasCustomPrompt="1"/>
          </p:nvPr>
        </p:nvSpPr>
        <p:spPr>
          <a:xfrm>
            <a:off x="755650"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24" name="Tijdelijke aanduiding voor afbeelding 65">
            <a:extLst>
              <a:ext uri="{FF2B5EF4-FFF2-40B4-BE49-F238E27FC236}">
                <a16:creationId xmlns:a16="http://schemas.microsoft.com/office/drawing/2014/main" id="{40E7FE1B-81AA-4D57-A470-4914C5DE257A}"/>
              </a:ext>
            </a:extLst>
          </p:cNvPr>
          <p:cNvSpPr>
            <a:spLocks noGrp="1"/>
          </p:cNvSpPr>
          <p:nvPr>
            <p:ph type="pic" sz="quarter" idx="36" hasCustomPrompt="1"/>
          </p:nvPr>
        </p:nvSpPr>
        <p:spPr>
          <a:xfrm>
            <a:off x="2906724"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25" name="Tijdelijke aanduiding voor afbeelding 65">
            <a:extLst>
              <a:ext uri="{FF2B5EF4-FFF2-40B4-BE49-F238E27FC236}">
                <a16:creationId xmlns:a16="http://schemas.microsoft.com/office/drawing/2014/main" id="{D4810DC4-4E2F-4B0D-88EA-49713EC28B61}"/>
              </a:ext>
            </a:extLst>
          </p:cNvPr>
          <p:cNvSpPr>
            <a:spLocks noGrp="1"/>
          </p:cNvSpPr>
          <p:nvPr>
            <p:ph type="pic" sz="quarter" idx="37" hasCustomPrompt="1"/>
          </p:nvPr>
        </p:nvSpPr>
        <p:spPr>
          <a:xfrm>
            <a:off x="5057799"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26" name="Tijdelijke aanduiding voor afbeelding 65">
            <a:extLst>
              <a:ext uri="{FF2B5EF4-FFF2-40B4-BE49-F238E27FC236}">
                <a16:creationId xmlns:a16="http://schemas.microsoft.com/office/drawing/2014/main" id="{C38C4235-7F22-4988-B598-0D97819CFE5D}"/>
              </a:ext>
            </a:extLst>
          </p:cNvPr>
          <p:cNvSpPr>
            <a:spLocks noGrp="1"/>
          </p:cNvSpPr>
          <p:nvPr>
            <p:ph type="pic" sz="quarter" idx="38" hasCustomPrompt="1"/>
          </p:nvPr>
        </p:nvSpPr>
        <p:spPr>
          <a:xfrm>
            <a:off x="7208875"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
        <p:nvSpPr>
          <p:cNvPr id="27" name="Tijdelijke aanduiding voor afbeelding 65">
            <a:extLst>
              <a:ext uri="{FF2B5EF4-FFF2-40B4-BE49-F238E27FC236}">
                <a16:creationId xmlns:a16="http://schemas.microsoft.com/office/drawing/2014/main" id="{F9CC71FE-8D91-41AA-BD80-0A48C4E294A3}"/>
              </a:ext>
            </a:extLst>
          </p:cNvPr>
          <p:cNvSpPr>
            <a:spLocks noGrp="1"/>
          </p:cNvSpPr>
          <p:nvPr>
            <p:ph type="pic" sz="quarter" idx="39" hasCustomPrompt="1"/>
          </p:nvPr>
        </p:nvSpPr>
        <p:spPr>
          <a:xfrm>
            <a:off x="9359950"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endParaRPr lang="nl-NL" dirty="0"/>
          </a:p>
        </p:txBody>
      </p:sp>
    </p:spTree>
    <p:extLst>
      <p:ext uri="{BB962C8B-B14F-4D97-AF65-F5344CB8AC3E}">
        <p14:creationId xmlns:p14="http://schemas.microsoft.com/office/powerpoint/2010/main" val="3169775882"/>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fbeelding met bol (Groen)">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2192000" cy="6858000"/>
          </a:xfrm>
          <a:solidFill>
            <a:schemeClr val="bg1">
              <a:lumMod val="85000"/>
            </a:schemeClr>
          </a:solidFill>
        </p:spPr>
        <p:txBody>
          <a:bodyPr tIns="3780000">
            <a:normAutofit/>
          </a:bodyPr>
          <a:lstStyle>
            <a:lvl1pPr marL="0" indent="0" algn="ctr">
              <a:buNone/>
              <a:defRPr sz="2400">
                <a:solidFill>
                  <a:schemeClr val="bg2">
                    <a:lumMod val="50000"/>
                  </a:schemeClr>
                </a:solidFill>
              </a:defRPr>
            </a:lvl1pPr>
          </a:lstStyle>
          <a:p>
            <a:r>
              <a:rPr lang="nl-NL"/>
              <a:t>Selecteer afbeelding</a:t>
            </a:r>
            <a:endParaRPr lang="nl-NL" dirty="0"/>
          </a:p>
        </p:txBody>
      </p:sp>
      <p:sp>
        <p:nvSpPr>
          <p:cNvPr id="15" name="Tijdelijke aanduiding voor tekst 14">
            <a:extLst>
              <a:ext uri="{FF2B5EF4-FFF2-40B4-BE49-F238E27FC236}">
                <a16:creationId xmlns:a16="http://schemas.microsoft.com/office/drawing/2014/main" id="{B256FF6D-B760-43BA-B16F-E3D5015A3F29}"/>
              </a:ext>
            </a:extLst>
          </p:cNvPr>
          <p:cNvSpPr>
            <a:spLocks noGrp="1" noChangeAspect="1"/>
          </p:cNvSpPr>
          <p:nvPr>
            <p:ph type="body" sz="quarter" idx="20"/>
          </p:nvPr>
        </p:nvSpPr>
        <p:spPr>
          <a:xfrm>
            <a:off x="53" y="447038"/>
            <a:ext cx="5497409" cy="5943600"/>
          </a:xfrm>
          <a:custGeom>
            <a:avLst/>
            <a:gdLst>
              <a:gd name="connsiteX0" fmla="*/ 2525609 w 5497409"/>
              <a:gd name="connsiteY0" fmla="*/ 0 h 5943600"/>
              <a:gd name="connsiteX1" fmla="*/ 5497409 w 5497409"/>
              <a:gd name="connsiteY1" fmla="*/ 2971800 h 5943600"/>
              <a:gd name="connsiteX2" fmla="*/ 2525609 w 5497409"/>
              <a:gd name="connsiteY2" fmla="*/ 5943600 h 5943600"/>
              <a:gd name="connsiteX3" fmla="*/ 61346 w 5497409"/>
              <a:gd name="connsiteY3" fmla="*/ 4633362 h 5943600"/>
              <a:gd name="connsiteX4" fmla="*/ 0 w 5497409"/>
              <a:gd name="connsiteY4" fmla="*/ 4532384 h 5943600"/>
              <a:gd name="connsiteX5" fmla="*/ 0 w 5497409"/>
              <a:gd name="connsiteY5" fmla="*/ 1411217 h 5943600"/>
              <a:gd name="connsiteX6" fmla="*/ 61346 w 5497409"/>
              <a:gd name="connsiteY6" fmla="*/ 1310238 h 5943600"/>
              <a:gd name="connsiteX7" fmla="*/ 2525609 w 5497409"/>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09" h="5943600">
                <a:moveTo>
                  <a:pt x="2525609" y="0"/>
                </a:moveTo>
                <a:cubicBezTo>
                  <a:pt x="4166889" y="0"/>
                  <a:pt x="5497409" y="1330520"/>
                  <a:pt x="5497409" y="2971800"/>
                </a:cubicBezTo>
                <a:cubicBezTo>
                  <a:pt x="5497409" y="4613080"/>
                  <a:pt x="4166889" y="5943600"/>
                  <a:pt x="2525609" y="5943600"/>
                </a:cubicBezTo>
                <a:cubicBezTo>
                  <a:pt x="1499809" y="5943600"/>
                  <a:pt x="595400" y="5423866"/>
                  <a:pt x="61346" y="4633362"/>
                </a:cubicBezTo>
                <a:lnTo>
                  <a:pt x="0" y="4532384"/>
                </a:lnTo>
                <a:lnTo>
                  <a:pt x="0" y="1411217"/>
                </a:lnTo>
                <a:lnTo>
                  <a:pt x="61346" y="1310238"/>
                </a:lnTo>
                <a:cubicBezTo>
                  <a:pt x="595400" y="519735"/>
                  <a:pt x="1499809" y="0"/>
                  <a:pt x="2525609" y="0"/>
                </a:cubicBezTo>
                <a:close/>
              </a:path>
            </a:pathLst>
          </a:custGeom>
          <a:gradFill flip="none" rotWithShape="1">
            <a:gsLst>
              <a:gs pos="0">
                <a:schemeClr val="accent4">
                  <a:alpha val="0"/>
                </a:schemeClr>
              </a:gs>
              <a:gs pos="100000">
                <a:schemeClr val="accent4"/>
              </a:gs>
            </a:gsLst>
            <a:lin ang="10800000" scaled="1"/>
            <a:tileRect/>
          </a:gradFill>
        </p:spPr>
        <p:txBody>
          <a:bodyPr vert="wordArtVert" wrap="square" rIns="6336000">
            <a:noAutofit/>
          </a:bodyPr>
          <a:lstStyle>
            <a:lvl1pPr marL="0" indent="0">
              <a:buNone/>
              <a:defRPr sz="100">
                <a:solidFill>
                  <a:srgbClr val="E6E6E6"/>
                </a:solidFill>
              </a:defRPr>
            </a:lvl1pPr>
          </a:lstStyle>
          <a:p>
            <a:pPr lvl="0"/>
            <a:r>
              <a:rPr lang="en-US"/>
              <a:t>Click to edit Master text styles</a:t>
            </a:r>
          </a:p>
        </p:txBody>
      </p:sp>
      <p:sp>
        <p:nvSpPr>
          <p:cNvPr id="3" name="Tijdelijke aanduiding voor datum 2">
            <a:extLst>
              <a:ext uri="{FF2B5EF4-FFF2-40B4-BE49-F238E27FC236}">
                <a16:creationId xmlns:a16="http://schemas.microsoft.com/office/drawing/2014/main" id="{72711AF3-2B55-481E-9ED2-5ACC1009CDAE}"/>
              </a:ext>
            </a:extLst>
          </p:cNvPr>
          <p:cNvSpPr>
            <a:spLocks noGrp="1"/>
          </p:cNvSpPr>
          <p:nvPr>
            <p:ph type="dt" sz="half" idx="21"/>
          </p:nvPr>
        </p:nvSpPr>
        <p:spPr>
          <a:xfrm>
            <a:off x="13143900" y="4157669"/>
            <a:ext cx="153888" cy="1485895"/>
          </a:xfrm>
        </p:spPr>
        <p:txBody>
          <a:bodyPr/>
          <a:lstStyle>
            <a:lvl1pPr>
              <a:defRPr>
                <a:solidFill>
                  <a:srgbClr val="E6E6E6"/>
                </a:solidFill>
              </a:defRPr>
            </a:lvl1pPr>
          </a:lstStyle>
          <a:p>
            <a:r>
              <a:rPr lang="nl-NL"/>
              <a:t> 28 november 2019</a:t>
            </a:r>
            <a:endParaRPr lang="nl-NL" dirty="0"/>
          </a:p>
        </p:txBody>
      </p:sp>
      <p:sp>
        <p:nvSpPr>
          <p:cNvPr id="7" name="Tijdelijke aanduiding voor voettekst 6">
            <a:extLst>
              <a:ext uri="{FF2B5EF4-FFF2-40B4-BE49-F238E27FC236}">
                <a16:creationId xmlns:a16="http://schemas.microsoft.com/office/drawing/2014/main" id="{4876A113-1D30-4087-9D42-E90369759F07}"/>
              </a:ext>
            </a:extLst>
          </p:cNvPr>
          <p:cNvSpPr>
            <a:spLocks noGrp="1"/>
          </p:cNvSpPr>
          <p:nvPr>
            <p:ph type="ftr" sz="quarter" idx="22"/>
          </p:nvPr>
        </p:nvSpPr>
        <p:spPr>
          <a:xfrm>
            <a:off x="12613272" y="541695"/>
            <a:ext cx="153888" cy="5101869"/>
          </a:xfrm>
        </p:spPr>
        <p:txBody>
          <a:bodyPr/>
          <a:lstStyle>
            <a:lvl1pPr>
              <a:defRPr>
                <a:solidFill>
                  <a:srgbClr val="E6E6E6"/>
                </a:solidFill>
              </a:defRPr>
            </a:lvl1pPr>
          </a:lstStyle>
          <a:p>
            <a:r>
              <a:rPr lang="nl-NL"/>
              <a:t>Voettekst van de presentatie</a:t>
            </a:r>
          </a:p>
        </p:txBody>
      </p:sp>
      <p:sp>
        <p:nvSpPr>
          <p:cNvPr id="8" name="Tijdelijke aanduiding voor dianummer 7">
            <a:extLst>
              <a:ext uri="{FF2B5EF4-FFF2-40B4-BE49-F238E27FC236}">
                <a16:creationId xmlns:a16="http://schemas.microsoft.com/office/drawing/2014/main" id="{81E34DD4-0E1C-4461-98C5-DDEC9922F5D9}"/>
              </a:ext>
            </a:extLst>
          </p:cNvPr>
          <p:cNvSpPr>
            <a:spLocks noGrp="1"/>
          </p:cNvSpPr>
          <p:nvPr>
            <p:ph type="sldNum" sz="quarter" idx="23"/>
          </p:nvPr>
        </p:nvSpPr>
        <p:spPr>
          <a:xfrm>
            <a:off x="1246706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
        <p:nvSpPr>
          <p:cNvPr id="4" name="Titel 3">
            <a:extLst>
              <a:ext uri="{FF2B5EF4-FFF2-40B4-BE49-F238E27FC236}">
                <a16:creationId xmlns:a16="http://schemas.microsoft.com/office/drawing/2014/main" id="{D7449E03-26AF-49A4-81EB-7C9E07304CA1}"/>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1592111957"/>
      </p:ext>
    </p:extLst>
  </p:cSld>
  <p:clrMapOvr>
    <a:masterClrMapping/>
  </p:clrMapOvr>
  <p:hf hdr="0"/>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fbeelding en accent (blauw)">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2192000" cy="6858000"/>
          </a:xfrm>
          <a:solidFill>
            <a:schemeClr val="bg1">
              <a:lumMod val="85000"/>
            </a:schemeClr>
          </a:solidFill>
        </p:spPr>
        <p:txBody>
          <a:bodyPr tIns="3780000">
            <a:normAutofit/>
          </a:bodyPr>
          <a:lstStyle>
            <a:lvl1pPr marL="0" indent="0" algn="ctr">
              <a:buNone/>
              <a:defRPr sz="2400">
                <a:solidFill>
                  <a:schemeClr val="bg2">
                    <a:lumMod val="50000"/>
                  </a:schemeClr>
                </a:solidFill>
              </a:defRPr>
            </a:lvl1pPr>
          </a:lstStyle>
          <a:p>
            <a:r>
              <a:rPr lang="nl-NL" dirty="0"/>
              <a:t>Selecteer afbeelding</a:t>
            </a:r>
          </a:p>
        </p:txBody>
      </p:sp>
      <p:sp>
        <p:nvSpPr>
          <p:cNvPr id="12" name="Tijdelijke aanduiding voor tekst 11">
            <a:extLst>
              <a:ext uri="{FF2B5EF4-FFF2-40B4-BE49-F238E27FC236}">
                <a16:creationId xmlns:a16="http://schemas.microsoft.com/office/drawing/2014/main" id="{E4274EA9-4496-4404-9868-D64D2F1ABF62}"/>
              </a:ext>
            </a:extLst>
          </p:cNvPr>
          <p:cNvSpPr>
            <a:spLocks noGrp="1"/>
          </p:cNvSpPr>
          <p:nvPr>
            <p:ph type="body" sz="quarter" idx="20"/>
          </p:nvPr>
        </p:nvSpPr>
        <p:spPr>
          <a:xfrm>
            <a:off x="457726" y="4885884"/>
            <a:ext cx="7776000" cy="1057103"/>
          </a:xfrm>
          <a:solidFill>
            <a:schemeClr val="tx2"/>
          </a:solidFill>
        </p:spPr>
        <p:txBody>
          <a:bodyPr wrap="square" lIns="306000" tIns="576000" rIns="216000" bIns="288000">
            <a:spAutoFit/>
          </a:bodyPr>
          <a:lstStyle>
            <a:lvl1pPr marL="0" indent="0">
              <a:lnSpc>
                <a:spcPct val="100000"/>
              </a:lnSpc>
              <a:buNone/>
              <a:defRPr sz="1200">
                <a:solidFill>
                  <a:schemeClr val="bg1"/>
                </a:solidFill>
              </a:defRPr>
            </a:lvl1pPr>
          </a:lstStyle>
          <a:p>
            <a:pPr lvl="0"/>
            <a:r>
              <a:rPr lang="en-US"/>
              <a:t>Click to edit Master text styles</a:t>
            </a:r>
          </a:p>
        </p:txBody>
      </p:sp>
      <p:sp>
        <p:nvSpPr>
          <p:cNvPr id="3" name="Titel 2">
            <a:extLst>
              <a:ext uri="{FF2B5EF4-FFF2-40B4-BE49-F238E27FC236}">
                <a16:creationId xmlns:a16="http://schemas.microsoft.com/office/drawing/2014/main" id="{C4A118DB-D1B4-428A-8989-29D769389A04}"/>
              </a:ext>
            </a:extLst>
          </p:cNvPr>
          <p:cNvSpPr>
            <a:spLocks noGrp="1"/>
          </p:cNvSpPr>
          <p:nvPr>
            <p:ph type="title"/>
          </p:nvPr>
        </p:nvSpPr>
        <p:spPr>
          <a:xfrm>
            <a:off x="759923" y="5150561"/>
            <a:ext cx="7200000" cy="252000"/>
          </a:xfrm>
        </p:spPr>
        <p:txBody>
          <a:bodyPr wrap="none"/>
          <a:lstStyle>
            <a:lvl1pPr>
              <a:defRPr sz="1800" b="1">
                <a:solidFill>
                  <a:schemeClr val="bg1"/>
                </a:solidFill>
              </a:defRPr>
            </a:lvl1pPr>
          </a:lstStyle>
          <a:p>
            <a:r>
              <a:rPr lang="en-US"/>
              <a:t>Click to edit Master title style</a:t>
            </a:r>
            <a:endParaRPr lang="nl-NL" dirty="0"/>
          </a:p>
        </p:txBody>
      </p:sp>
      <p:sp>
        <p:nvSpPr>
          <p:cNvPr id="2" name="Tijdelijke aanduiding voor datum 1">
            <a:extLst>
              <a:ext uri="{FF2B5EF4-FFF2-40B4-BE49-F238E27FC236}">
                <a16:creationId xmlns:a16="http://schemas.microsoft.com/office/drawing/2014/main" id="{C2BE7A57-D121-4714-8A53-2C2146121931}"/>
              </a:ext>
            </a:extLst>
          </p:cNvPr>
          <p:cNvSpPr>
            <a:spLocks noGrp="1"/>
          </p:cNvSpPr>
          <p:nvPr>
            <p:ph type="dt" sz="half" idx="21"/>
          </p:nvPr>
        </p:nvSpPr>
        <p:spPr>
          <a:xfrm>
            <a:off x="13182000" y="4157669"/>
            <a:ext cx="153888" cy="1485895"/>
          </a:xfrm>
        </p:spPr>
        <p:txBody>
          <a:bodyPr/>
          <a:lstStyle>
            <a:lvl1pPr>
              <a:defRPr>
                <a:solidFill>
                  <a:srgbClr val="E6E6E6"/>
                </a:solidFill>
              </a:defRPr>
            </a:lvl1pPr>
          </a:lstStyle>
          <a:p>
            <a:r>
              <a:rPr lang="nl-NL"/>
              <a:t> 28 november 2019</a:t>
            </a:r>
            <a:endParaRPr lang="nl-NL" dirty="0"/>
          </a:p>
        </p:txBody>
      </p:sp>
      <p:sp>
        <p:nvSpPr>
          <p:cNvPr id="7" name="Tijdelijke aanduiding voor voettekst 6">
            <a:extLst>
              <a:ext uri="{FF2B5EF4-FFF2-40B4-BE49-F238E27FC236}">
                <a16:creationId xmlns:a16="http://schemas.microsoft.com/office/drawing/2014/main" id="{6C7F7593-F4BA-42C6-A380-DDE2C8EFDE6E}"/>
              </a:ext>
            </a:extLst>
          </p:cNvPr>
          <p:cNvSpPr>
            <a:spLocks noGrp="1"/>
          </p:cNvSpPr>
          <p:nvPr>
            <p:ph type="ftr" sz="quarter" idx="22"/>
          </p:nvPr>
        </p:nvSpPr>
        <p:spPr>
          <a:xfrm>
            <a:off x="12651372" y="541695"/>
            <a:ext cx="153888" cy="5101869"/>
          </a:xfrm>
        </p:spPr>
        <p:txBody>
          <a:bodyPr/>
          <a:lstStyle>
            <a:lvl1pPr>
              <a:defRPr>
                <a:solidFill>
                  <a:srgbClr val="E6E6E6"/>
                </a:solidFill>
              </a:defRPr>
            </a:lvl1pPr>
          </a:lstStyle>
          <a:p>
            <a:r>
              <a:rPr lang="nl-NL"/>
              <a:t>Voettekst van de presentatie</a:t>
            </a:r>
          </a:p>
        </p:txBody>
      </p:sp>
      <p:sp>
        <p:nvSpPr>
          <p:cNvPr id="8" name="Tijdelijke aanduiding voor dianummer 7">
            <a:extLst>
              <a:ext uri="{FF2B5EF4-FFF2-40B4-BE49-F238E27FC236}">
                <a16:creationId xmlns:a16="http://schemas.microsoft.com/office/drawing/2014/main" id="{DDBCD6E0-B215-4817-9034-DD97790855FB}"/>
              </a:ext>
            </a:extLst>
          </p:cNvPr>
          <p:cNvSpPr>
            <a:spLocks noGrp="1"/>
          </p:cNvSpPr>
          <p:nvPr>
            <p:ph type="sldNum" sz="quarter" idx="23"/>
          </p:nvPr>
        </p:nvSpPr>
        <p:spPr>
          <a:xfrm>
            <a:off x="1250516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Tree>
    <p:extLst>
      <p:ext uri="{BB962C8B-B14F-4D97-AF65-F5344CB8AC3E}">
        <p14:creationId xmlns:p14="http://schemas.microsoft.com/office/powerpoint/2010/main" val="216177762"/>
      </p:ext>
    </p:extLst>
  </p:cSld>
  <p:clrMapOvr>
    <a:masterClrMapping/>
  </p:clrMapOvr>
  <p:hf hdr="0"/>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3" name="Tijdelijke aanduiding voor inhoud 2">
            <a:extLst>
              <a:ext uri="{FF2B5EF4-FFF2-40B4-BE49-F238E27FC236}">
                <a16:creationId xmlns:a16="http://schemas.microsoft.com/office/drawing/2014/main" id="{7B057708-D1C8-4296-B46B-067A31C01D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r>
              <a:rPr lang="nl-NL"/>
              <a:t> 28 november 2019</a:t>
            </a:r>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r>
              <a:rPr lang="nl-NL"/>
              <a:t>Voettekst van de presentatie</a:t>
            </a:r>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Tree>
    <p:extLst>
      <p:ext uri="{BB962C8B-B14F-4D97-AF65-F5344CB8AC3E}">
        <p14:creationId xmlns:p14="http://schemas.microsoft.com/office/powerpoint/2010/main" val="4120135801"/>
      </p:ext>
    </p:extLst>
  </p:cSld>
  <p:clrMapOvr>
    <a:masterClrMapping/>
  </p:clrMapOvr>
  <p:hf hdr="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Afbeelding en accent (groen)">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2192000" cy="6858000"/>
          </a:xfrm>
          <a:solidFill>
            <a:schemeClr val="bg1">
              <a:lumMod val="85000"/>
            </a:schemeClr>
          </a:solidFill>
        </p:spPr>
        <p:txBody>
          <a:bodyPr tIns="3780000">
            <a:normAutofit/>
          </a:bodyPr>
          <a:lstStyle>
            <a:lvl1pPr marL="0" indent="0" algn="ctr">
              <a:buNone/>
              <a:defRPr sz="2400">
                <a:solidFill>
                  <a:schemeClr val="bg2">
                    <a:lumMod val="50000"/>
                  </a:schemeClr>
                </a:solidFill>
              </a:defRPr>
            </a:lvl1pPr>
          </a:lstStyle>
          <a:p>
            <a:r>
              <a:rPr lang="nl-NL" dirty="0"/>
              <a:t>Selecteer afbeelding</a:t>
            </a:r>
          </a:p>
        </p:txBody>
      </p:sp>
      <p:sp>
        <p:nvSpPr>
          <p:cNvPr id="12" name="Tijdelijke aanduiding voor tekst 11">
            <a:extLst>
              <a:ext uri="{FF2B5EF4-FFF2-40B4-BE49-F238E27FC236}">
                <a16:creationId xmlns:a16="http://schemas.microsoft.com/office/drawing/2014/main" id="{E4274EA9-4496-4404-9868-D64D2F1ABF62}"/>
              </a:ext>
            </a:extLst>
          </p:cNvPr>
          <p:cNvSpPr>
            <a:spLocks noGrp="1"/>
          </p:cNvSpPr>
          <p:nvPr>
            <p:ph type="body" sz="quarter" idx="20"/>
          </p:nvPr>
        </p:nvSpPr>
        <p:spPr>
          <a:xfrm>
            <a:off x="457726" y="4885884"/>
            <a:ext cx="7776000" cy="1057103"/>
          </a:xfrm>
          <a:solidFill>
            <a:schemeClr val="accent4"/>
          </a:solidFill>
        </p:spPr>
        <p:txBody>
          <a:bodyPr wrap="square" lIns="306000" tIns="576000" rIns="216000" bIns="288000">
            <a:spAutoFit/>
          </a:bodyPr>
          <a:lstStyle>
            <a:lvl1pPr marL="0" indent="0">
              <a:lnSpc>
                <a:spcPct val="100000"/>
              </a:lnSpc>
              <a:buNone/>
              <a:defRPr sz="1200">
                <a:solidFill>
                  <a:schemeClr val="bg1"/>
                </a:solidFill>
              </a:defRPr>
            </a:lvl1pPr>
          </a:lstStyle>
          <a:p>
            <a:pPr lvl="0"/>
            <a:r>
              <a:rPr lang="en-US"/>
              <a:t>Click to edit Master text styles</a:t>
            </a:r>
          </a:p>
        </p:txBody>
      </p:sp>
      <p:sp>
        <p:nvSpPr>
          <p:cNvPr id="3" name="Titel 2">
            <a:extLst>
              <a:ext uri="{FF2B5EF4-FFF2-40B4-BE49-F238E27FC236}">
                <a16:creationId xmlns:a16="http://schemas.microsoft.com/office/drawing/2014/main" id="{C4A118DB-D1B4-428A-8989-29D769389A04}"/>
              </a:ext>
            </a:extLst>
          </p:cNvPr>
          <p:cNvSpPr>
            <a:spLocks noGrp="1"/>
          </p:cNvSpPr>
          <p:nvPr>
            <p:ph type="title"/>
          </p:nvPr>
        </p:nvSpPr>
        <p:spPr>
          <a:xfrm>
            <a:off x="759923" y="5150561"/>
            <a:ext cx="7200000" cy="252000"/>
          </a:xfrm>
        </p:spPr>
        <p:txBody>
          <a:bodyPr wrap="none"/>
          <a:lstStyle>
            <a:lvl1pPr>
              <a:defRPr sz="1800" b="1">
                <a:solidFill>
                  <a:schemeClr val="bg1"/>
                </a:solidFill>
              </a:defRPr>
            </a:lvl1pPr>
          </a:lstStyle>
          <a:p>
            <a:r>
              <a:rPr lang="en-US"/>
              <a:t>Click to edit Master title style</a:t>
            </a:r>
            <a:endParaRPr lang="nl-NL" dirty="0"/>
          </a:p>
        </p:txBody>
      </p:sp>
      <p:sp>
        <p:nvSpPr>
          <p:cNvPr id="2" name="Tijdelijke aanduiding voor datum 1">
            <a:extLst>
              <a:ext uri="{FF2B5EF4-FFF2-40B4-BE49-F238E27FC236}">
                <a16:creationId xmlns:a16="http://schemas.microsoft.com/office/drawing/2014/main" id="{4924D0FF-5EBE-4860-837B-BFB572136BD6}"/>
              </a:ext>
            </a:extLst>
          </p:cNvPr>
          <p:cNvSpPr>
            <a:spLocks noGrp="1"/>
          </p:cNvSpPr>
          <p:nvPr>
            <p:ph type="dt" sz="half" idx="21"/>
          </p:nvPr>
        </p:nvSpPr>
        <p:spPr>
          <a:xfrm>
            <a:off x="13048650" y="4157669"/>
            <a:ext cx="153888" cy="1485895"/>
          </a:xfrm>
        </p:spPr>
        <p:txBody>
          <a:bodyPr/>
          <a:lstStyle>
            <a:lvl1pPr>
              <a:defRPr>
                <a:solidFill>
                  <a:srgbClr val="E6E6E6"/>
                </a:solidFill>
              </a:defRPr>
            </a:lvl1pPr>
          </a:lstStyle>
          <a:p>
            <a:r>
              <a:rPr lang="nl-NL"/>
              <a:t> 28 november 2019</a:t>
            </a:r>
            <a:endParaRPr lang="nl-NL" dirty="0"/>
          </a:p>
        </p:txBody>
      </p:sp>
      <p:sp>
        <p:nvSpPr>
          <p:cNvPr id="7" name="Tijdelijke aanduiding voor voettekst 6">
            <a:extLst>
              <a:ext uri="{FF2B5EF4-FFF2-40B4-BE49-F238E27FC236}">
                <a16:creationId xmlns:a16="http://schemas.microsoft.com/office/drawing/2014/main" id="{54CB1E06-8FF5-435E-8680-1F32B34785F7}"/>
              </a:ext>
            </a:extLst>
          </p:cNvPr>
          <p:cNvSpPr>
            <a:spLocks noGrp="1"/>
          </p:cNvSpPr>
          <p:nvPr>
            <p:ph type="ftr" sz="quarter" idx="22"/>
          </p:nvPr>
        </p:nvSpPr>
        <p:spPr>
          <a:xfrm>
            <a:off x="12518022" y="541695"/>
            <a:ext cx="153888" cy="5101869"/>
          </a:xfrm>
        </p:spPr>
        <p:txBody>
          <a:bodyPr/>
          <a:lstStyle>
            <a:lvl1pPr>
              <a:defRPr>
                <a:solidFill>
                  <a:srgbClr val="E6E6E6"/>
                </a:solidFill>
              </a:defRPr>
            </a:lvl1pPr>
          </a:lstStyle>
          <a:p>
            <a:r>
              <a:rPr lang="nl-NL"/>
              <a:t>Voettekst van de presentatie</a:t>
            </a:r>
          </a:p>
        </p:txBody>
      </p:sp>
      <p:sp>
        <p:nvSpPr>
          <p:cNvPr id="8" name="Tijdelijke aanduiding voor dianummer 7">
            <a:extLst>
              <a:ext uri="{FF2B5EF4-FFF2-40B4-BE49-F238E27FC236}">
                <a16:creationId xmlns:a16="http://schemas.microsoft.com/office/drawing/2014/main" id="{2A789FDD-DFC0-4340-8081-AD0F03E80E4D}"/>
              </a:ext>
            </a:extLst>
          </p:cNvPr>
          <p:cNvSpPr>
            <a:spLocks noGrp="1"/>
          </p:cNvSpPr>
          <p:nvPr>
            <p:ph type="sldNum" sz="quarter" idx="23"/>
          </p:nvPr>
        </p:nvSpPr>
        <p:spPr>
          <a:xfrm>
            <a:off x="1237181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Tree>
    <p:extLst>
      <p:ext uri="{BB962C8B-B14F-4D97-AF65-F5344CB8AC3E}">
        <p14:creationId xmlns:p14="http://schemas.microsoft.com/office/powerpoint/2010/main" val="20407920"/>
      </p:ext>
    </p:extLst>
  </p:cSld>
  <p:clrMapOvr>
    <a:masterClrMapping/>
  </p:clrMapOvr>
  <p:hf hdr="0"/>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en Video">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5650" y="541695"/>
            <a:ext cx="10517113" cy="504000"/>
          </a:xfrm>
        </p:spPr>
        <p:txBody>
          <a:bodyPr/>
          <a:lstStyle>
            <a:lvl1pPr>
              <a:defRPr>
                <a:solidFill>
                  <a:schemeClr val="bg1"/>
                </a:solidFill>
              </a:defRPr>
            </a:lvl1pPr>
          </a:lstStyle>
          <a:p>
            <a:r>
              <a:rPr lang="en-US"/>
              <a:t>Click to edit Master title style</a:t>
            </a:r>
            <a:endParaRPr lang="nl-NL" dirty="0"/>
          </a:p>
        </p:txBody>
      </p:sp>
      <p:sp>
        <p:nvSpPr>
          <p:cNvPr id="7" name="Tijdelijke aanduiding voor media 6">
            <a:extLst>
              <a:ext uri="{FF2B5EF4-FFF2-40B4-BE49-F238E27FC236}">
                <a16:creationId xmlns:a16="http://schemas.microsoft.com/office/drawing/2014/main" id="{CACA34B0-32E8-4B1A-8AE4-DF4F1DEA507C}"/>
              </a:ext>
            </a:extLst>
          </p:cNvPr>
          <p:cNvSpPr>
            <a:spLocks noGrp="1" noChangeAspect="1"/>
          </p:cNvSpPr>
          <p:nvPr>
            <p:ph type="media" sz="quarter" idx="13" hasCustomPrompt="1"/>
          </p:nvPr>
        </p:nvSpPr>
        <p:spPr>
          <a:xfrm>
            <a:off x="2035359" y="1513268"/>
            <a:ext cx="8128800" cy="4572000"/>
          </a:xfrm>
        </p:spPr>
        <p:txBody>
          <a:bodyPr tIns="2484000"/>
          <a:lstStyle>
            <a:lvl1pPr marL="0" indent="0" algn="ctr">
              <a:buNone/>
              <a:defRPr>
                <a:solidFill>
                  <a:schemeClr val="bg2">
                    <a:lumMod val="50000"/>
                  </a:schemeClr>
                </a:solidFill>
              </a:defRPr>
            </a:lvl1pPr>
          </a:lstStyle>
          <a:p>
            <a:r>
              <a:rPr lang="nl-NL" dirty="0"/>
              <a:t>Selecteer video</a:t>
            </a:r>
          </a:p>
        </p:txBody>
      </p:sp>
      <p:sp>
        <p:nvSpPr>
          <p:cNvPr id="3" name="Tijdelijke aanduiding voor datum 2">
            <a:extLst>
              <a:ext uri="{FF2B5EF4-FFF2-40B4-BE49-F238E27FC236}">
                <a16:creationId xmlns:a16="http://schemas.microsoft.com/office/drawing/2014/main" id="{C5BDAF44-690D-4351-8FD6-C1E9BED26CFA}"/>
              </a:ext>
            </a:extLst>
          </p:cNvPr>
          <p:cNvSpPr>
            <a:spLocks noGrp="1"/>
          </p:cNvSpPr>
          <p:nvPr>
            <p:ph type="dt" sz="half" idx="14"/>
          </p:nvPr>
        </p:nvSpPr>
        <p:spPr>
          <a:xfrm>
            <a:off x="12991500" y="4157669"/>
            <a:ext cx="153888" cy="1485895"/>
          </a:xfrm>
        </p:spPr>
        <p:txBody>
          <a:bodyPr/>
          <a:lstStyle>
            <a:lvl1pPr>
              <a:defRPr>
                <a:solidFill>
                  <a:srgbClr val="E6E6E6"/>
                </a:solidFill>
              </a:defRPr>
            </a:lvl1pPr>
          </a:lstStyle>
          <a:p>
            <a:r>
              <a:rPr lang="nl-NL"/>
              <a:t> 28 november 2019</a:t>
            </a:r>
            <a:endParaRPr lang="nl-NL" dirty="0"/>
          </a:p>
        </p:txBody>
      </p:sp>
      <p:sp>
        <p:nvSpPr>
          <p:cNvPr id="8" name="Tijdelijke aanduiding voor voettekst 7">
            <a:extLst>
              <a:ext uri="{FF2B5EF4-FFF2-40B4-BE49-F238E27FC236}">
                <a16:creationId xmlns:a16="http://schemas.microsoft.com/office/drawing/2014/main" id="{B3674169-AF61-4435-A283-A72FDC76FFFE}"/>
              </a:ext>
            </a:extLst>
          </p:cNvPr>
          <p:cNvSpPr>
            <a:spLocks noGrp="1"/>
          </p:cNvSpPr>
          <p:nvPr>
            <p:ph type="ftr" sz="quarter" idx="15"/>
          </p:nvPr>
        </p:nvSpPr>
        <p:spPr>
          <a:xfrm>
            <a:off x="12460872" y="541695"/>
            <a:ext cx="153888" cy="5101869"/>
          </a:xfrm>
        </p:spPr>
        <p:txBody>
          <a:bodyPr/>
          <a:lstStyle>
            <a:lvl1pPr>
              <a:defRPr>
                <a:solidFill>
                  <a:srgbClr val="E6E6E6"/>
                </a:solidFill>
              </a:defRPr>
            </a:lvl1pPr>
          </a:lstStyle>
          <a:p>
            <a:r>
              <a:rPr lang="nl-NL"/>
              <a:t>Voettekst van de presentatie</a:t>
            </a:r>
          </a:p>
        </p:txBody>
      </p:sp>
      <p:sp>
        <p:nvSpPr>
          <p:cNvPr id="9" name="Tijdelijke aanduiding voor dianummer 8">
            <a:extLst>
              <a:ext uri="{FF2B5EF4-FFF2-40B4-BE49-F238E27FC236}">
                <a16:creationId xmlns:a16="http://schemas.microsoft.com/office/drawing/2014/main" id="{D37B8B9B-1532-42C6-9518-5A4FFA46DAC3}"/>
              </a:ext>
            </a:extLst>
          </p:cNvPr>
          <p:cNvSpPr>
            <a:spLocks noGrp="1"/>
          </p:cNvSpPr>
          <p:nvPr>
            <p:ph type="sldNum" sz="quarter" idx="16"/>
          </p:nvPr>
        </p:nvSpPr>
        <p:spPr>
          <a:xfrm>
            <a:off x="1231466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Tree>
    <p:extLst>
      <p:ext uri="{BB962C8B-B14F-4D97-AF65-F5344CB8AC3E}">
        <p14:creationId xmlns:p14="http://schemas.microsoft.com/office/powerpoint/2010/main" val="3977010573"/>
      </p:ext>
    </p:extLst>
  </p:cSld>
  <p:clrMapOvr>
    <a:masterClrMapping/>
  </p:clrMapOvr>
  <p:hf hdr="0"/>
  <p:extLst>
    <p:ext uri="{DCECCB84-F9BA-43D5-87BE-67443E8EF086}">
      <p15:sldGuideLst xmlns:p15="http://schemas.microsoft.com/office/powerpoint/2012/main">
        <p15:guide id="1" pos="3613"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Video hele dia">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5650" y="-582255"/>
            <a:ext cx="10517113" cy="504000"/>
          </a:xfrm>
        </p:spPr>
        <p:txBody>
          <a:bodyPr/>
          <a:lstStyle>
            <a:lvl1pPr>
              <a:defRPr>
                <a:solidFill>
                  <a:srgbClr val="E6E6E6"/>
                </a:solidFill>
              </a:defRPr>
            </a:lvl1pPr>
          </a:lstStyle>
          <a:p>
            <a:r>
              <a:rPr lang="en-US"/>
              <a:t>Click to edit Master title style</a:t>
            </a:r>
            <a:endParaRPr lang="nl-NL" dirty="0"/>
          </a:p>
        </p:txBody>
      </p:sp>
      <p:sp>
        <p:nvSpPr>
          <p:cNvPr id="7" name="Tijdelijke aanduiding voor media 6">
            <a:extLst>
              <a:ext uri="{FF2B5EF4-FFF2-40B4-BE49-F238E27FC236}">
                <a16:creationId xmlns:a16="http://schemas.microsoft.com/office/drawing/2014/main" id="{CACA34B0-32E8-4B1A-8AE4-DF4F1DEA507C}"/>
              </a:ext>
            </a:extLst>
          </p:cNvPr>
          <p:cNvSpPr>
            <a:spLocks noGrp="1" noChangeAspect="1"/>
          </p:cNvSpPr>
          <p:nvPr>
            <p:ph type="media" sz="quarter" idx="13" hasCustomPrompt="1"/>
          </p:nvPr>
        </p:nvSpPr>
        <p:spPr>
          <a:xfrm>
            <a:off x="0" y="-381"/>
            <a:ext cx="12192000" cy="6857325"/>
          </a:xfrm>
        </p:spPr>
        <p:txBody>
          <a:bodyPr tIns="2484000"/>
          <a:lstStyle>
            <a:lvl1pPr marL="0" indent="0" algn="ctr">
              <a:buNone/>
              <a:defRPr>
                <a:solidFill>
                  <a:schemeClr val="bg2">
                    <a:lumMod val="50000"/>
                  </a:schemeClr>
                </a:solidFill>
              </a:defRPr>
            </a:lvl1pPr>
          </a:lstStyle>
          <a:p>
            <a:r>
              <a:rPr lang="nl-NL" dirty="0"/>
              <a:t>Selecteer video</a:t>
            </a:r>
          </a:p>
        </p:txBody>
      </p:sp>
      <p:sp>
        <p:nvSpPr>
          <p:cNvPr id="3" name="Tijdelijke aanduiding voor datum 2">
            <a:extLst>
              <a:ext uri="{FF2B5EF4-FFF2-40B4-BE49-F238E27FC236}">
                <a16:creationId xmlns:a16="http://schemas.microsoft.com/office/drawing/2014/main" id="{944074A4-CF50-4C78-B45A-809AAE1C0D84}"/>
              </a:ext>
            </a:extLst>
          </p:cNvPr>
          <p:cNvSpPr>
            <a:spLocks noGrp="1"/>
          </p:cNvSpPr>
          <p:nvPr>
            <p:ph type="dt" sz="half" idx="14"/>
          </p:nvPr>
        </p:nvSpPr>
        <p:spPr>
          <a:xfrm>
            <a:off x="13029600" y="4157669"/>
            <a:ext cx="153888" cy="1485895"/>
          </a:xfrm>
        </p:spPr>
        <p:txBody>
          <a:bodyPr/>
          <a:lstStyle>
            <a:lvl1pPr>
              <a:defRPr>
                <a:solidFill>
                  <a:srgbClr val="E6E6E6"/>
                </a:solidFill>
              </a:defRPr>
            </a:lvl1pPr>
          </a:lstStyle>
          <a:p>
            <a:r>
              <a:rPr lang="nl-NL"/>
              <a:t> 28 november 2019</a:t>
            </a:r>
            <a:endParaRPr lang="nl-NL" dirty="0"/>
          </a:p>
        </p:txBody>
      </p:sp>
      <p:sp>
        <p:nvSpPr>
          <p:cNvPr id="8" name="Tijdelijke aanduiding voor voettekst 7">
            <a:extLst>
              <a:ext uri="{FF2B5EF4-FFF2-40B4-BE49-F238E27FC236}">
                <a16:creationId xmlns:a16="http://schemas.microsoft.com/office/drawing/2014/main" id="{22ABB8A6-5903-42F4-80B8-B80E7DE199AC}"/>
              </a:ext>
            </a:extLst>
          </p:cNvPr>
          <p:cNvSpPr>
            <a:spLocks noGrp="1"/>
          </p:cNvSpPr>
          <p:nvPr>
            <p:ph type="ftr" sz="quarter" idx="15"/>
          </p:nvPr>
        </p:nvSpPr>
        <p:spPr>
          <a:xfrm>
            <a:off x="12498972" y="541695"/>
            <a:ext cx="153888" cy="5101869"/>
          </a:xfrm>
        </p:spPr>
        <p:txBody>
          <a:bodyPr/>
          <a:lstStyle>
            <a:lvl1pPr>
              <a:defRPr>
                <a:solidFill>
                  <a:srgbClr val="E6E6E6"/>
                </a:solidFill>
              </a:defRPr>
            </a:lvl1pPr>
          </a:lstStyle>
          <a:p>
            <a:r>
              <a:rPr lang="nl-NL"/>
              <a:t>Voettekst van de presentatie</a:t>
            </a:r>
          </a:p>
        </p:txBody>
      </p:sp>
      <p:sp>
        <p:nvSpPr>
          <p:cNvPr id="9" name="Tijdelijke aanduiding voor dianummer 8">
            <a:extLst>
              <a:ext uri="{FF2B5EF4-FFF2-40B4-BE49-F238E27FC236}">
                <a16:creationId xmlns:a16="http://schemas.microsoft.com/office/drawing/2014/main" id="{D1603FA5-FFD5-4564-BBCA-638420254FDD}"/>
              </a:ext>
            </a:extLst>
          </p:cNvPr>
          <p:cNvSpPr>
            <a:spLocks noGrp="1"/>
          </p:cNvSpPr>
          <p:nvPr>
            <p:ph type="sldNum" sz="quarter" idx="16"/>
          </p:nvPr>
        </p:nvSpPr>
        <p:spPr>
          <a:xfrm>
            <a:off x="1235276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Tree>
    <p:extLst>
      <p:ext uri="{BB962C8B-B14F-4D97-AF65-F5344CB8AC3E}">
        <p14:creationId xmlns:p14="http://schemas.microsoft.com/office/powerpoint/2010/main" val="3010115876"/>
      </p:ext>
    </p:extLst>
  </p:cSld>
  <p:clrMapOvr>
    <a:masterClrMapping/>
  </p:clrMapOvr>
  <p:hf hdr="0"/>
  <p:extLst>
    <p:ext uri="{DCECCB84-F9BA-43D5-87BE-67443E8EF086}">
      <p15:sldGuideLst xmlns:p15="http://schemas.microsoft.com/office/powerpoint/2012/main">
        <p15:guide id="1" pos="361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Leeg">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C434A854-1FA0-4B51-9A92-125BD51041A3}"/>
              </a:ext>
            </a:extLst>
          </p:cNvPr>
          <p:cNvSpPr>
            <a:spLocks noGrp="1"/>
          </p:cNvSpPr>
          <p:nvPr>
            <p:ph type="title"/>
          </p:nvPr>
        </p:nvSpPr>
        <p:spPr>
          <a:xfrm>
            <a:off x="756000" y="-1260000"/>
            <a:ext cx="10512000" cy="936000"/>
          </a:xfrm>
        </p:spPr>
        <p:txBody>
          <a:bodyPr/>
          <a:lstStyle>
            <a:lvl1pPr>
              <a:defRPr>
                <a:solidFill>
                  <a:srgbClr val="E6E6E6"/>
                </a:solidFill>
              </a:defRPr>
            </a:lvl1pPr>
          </a:lstStyle>
          <a:p>
            <a:r>
              <a:rPr lang="en-US"/>
              <a:t>Click to edit Master title style</a:t>
            </a:r>
            <a:endParaRPr lang="de-DE" dirty="0"/>
          </a:p>
        </p:txBody>
      </p:sp>
      <p:sp>
        <p:nvSpPr>
          <p:cNvPr id="6" name="Tijdelijke aanduiding voor datum 5">
            <a:extLst>
              <a:ext uri="{FF2B5EF4-FFF2-40B4-BE49-F238E27FC236}">
                <a16:creationId xmlns:a16="http://schemas.microsoft.com/office/drawing/2014/main" id="{B3C54020-6274-482D-BF87-6C38C2F97774}"/>
              </a:ext>
            </a:extLst>
          </p:cNvPr>
          <p:cNvSpPr>
            <a:spLocks noGrp="1"/>
          </p:cNvSpPr>
          <p:nvPr>
            <p:ph type="dt" sz="half" idx="10"/>
          </p:nvPr>
        </p:nvSpPr>
        <p:spPr>
          <a:xfrm>
            <a:off x="13048650" y="4157669"/>
            <a:ext cx="153888" cy="1485895"/>
          </a:xfrm>
        </p:spPr>
        <p:txBody>
          <a:bodyPr/>
          <a:lstStyle>
            <a:lvl1pPr>
              <a:defRPr>
                <a:solidFill>
                  <a:srgbClr val="E6E6E6"/>
                </a:solidFill>
              </a:defRPr>
            </a:lvl1pPr>
          </a:lstStyle>
          <a:p>
            <a:r>
              <a:rPr lang="nl-NL"/>
              <a:t> 28 november 2019</a:t>
            </a:r>
            <a:endParaRPr lang="nl-NL" dirty="0"/>
          </a:p>
        </p:txBody>
      </p:sp>
      <p:sp>
        <p:nvSpPr>
          <p:cNvPr id="7" name="Tijdelijke aanduiding voor voettekst 6">
            <a:extLst>
              <a:ext uri="{FF2B5EF4-FFF2-40B4-BE49-F238E27FC236}">
                <a16:creationId xmlns:a16="http://schemas.microsoft.com/office/drawing/2014/main" id="{974C2B89-1B52-4DA9-B304-A626BCE888A4}"/>
              </a:ext>
            </a:extLst>
          </p:cNvPr>
          <p:cNvSpPr>
            <a:spLocks noGrp="1"/>
          </p:cNvSpPr>
          <p:nvPr>
            <p:ph type="ftr" sz="quarter" idx="11"/>
          </p:nvPr>
        </p:nvSpPr>
        <p:spPr>
          <a:xfrm>
            <a:off x="12518022" y="541695"/>
            <a:ext cx="153888" cy="5101869"/>
          </a:xfrm>
        </p:spPr>
        <p:txBody>
          <a:bodyPr/>
          <a:lstStyle>
            <a:lvl1pPr>
              <a:defRPr>
                <a:solidFill>
                  <a:srgbClr val="E6E6E6"/>
                </a:solidFill>
              </a:defRPr>
            </a:lvl1pPr>
          </a:lstStyle>
          <a:p>
            <a:r>
              <a:rPr lang="nl-NL"/>
              <a:t>Voettekst van de presentatie</a:t>
            </a:r>
          </a:p>
        </p:txBody>
      </p:sp>
      <p:sp>
        <p:nvSpPr>
          <p:cNvPr id="8" name="Tijdelijke aanduiding voor dianummer 7">
            <a:extLst>
              <a:ext uri="{FF2B5EF4-FFF2-40B4-BE49-F238E27FC236}">
                <a16:creationId xmlns:a16="http://schemas.microsoft.com/office/drawing/2014/main" id="{A8AA3559-A58B-438D-A544-F79B7A9C87CC}"/>
              </a:ext>
            </a:extLst>
          </p:cNvPr>
          <p:cNvSpPr>
            <a:spLocks noGrp="1"/>
          </p:cNvSpPr>
          <p:nvPr>
            <p:ph type="sldNum" sz="quarter" idx="12"/>
          </p:nvPr>
        </p:nvSpPr>
        <p:spPr>
          <a:xfrm>
            <a:off x="1237181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Tree>
    <p:extLst>
      <p:ext uri="{BB962C8B-B14F-4D97-AF65-F5344CB8AC3E}">
        <p14:creationId xmlns:p14="http://schemas.microsoft.com/office/powerpoint/2010/main" val="3196020416"/>
      </p:ext>
    </p:extLst>
  </p:cSld>
  <p:clrMapOvr>
    <a:masterClrMapping/>
  </p:clrMapOvr>
  <p:hf hdr="0"/>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eldia met rond element">
    <p:bg>
      <p:bgPr>
        <a:solidFill>
          <a:schemeClr val="tx2"/>
        </a:solidFill>
        <a:effectLst/>
      </p:bgPr>
    </p:bg>
    <p:spTree>
      <p:nvGrpSpPr>
        <p:cNvPr id="1" name=""/>
        <p:cNvGrpSpPr/>
        <p:nvPr/>
      </p:nvGrpSpPr>
      <p:grpSpPr>
        <a:xfrm>
          <a:off x="0" y="0"/>
          <a:ext cx="0" cy="0"/>
          <a:chOff x="0" y="0"/>
          <a:chExt cx="0" cy="0"/>
        </a:xfrm>
      </p:grpSpPr>
      <p:sp>
        <p:nvSpPr>
          <p:cNvPr id="12" name="Tijdelijke aanduiding voor tekst 11">
            <a:extLst>
              <a:ext uri="{FF2B5EF4-FFF2-40B4-BE49-F238E27FC236}">
                <a16:creationId xmlns:a16="http://schemas.microsoft.com/office/drawing/2014/main" id="{17861E45-7D0B-4CBE-BF29-EEB926363114}"/>
              </a:ext>
            </a:extLst>
          </p:cNvPr>
          <p:cNvSpPr>
            <a:spLocks noGrp="1"/>
          </p:cNvSpPr>
          <p:nvPr>
            <p:ph type="body" sz="quarter" idx="13" hasCustomPrompt="1"/>
          </p:nvPr>
        </p:nvSpPr>
        <p:spPr>
          <a:xfrm>
            <a:off x="7236000" y="5295900"/>
            <a:ext cx="4513088" cy="788988"/>
          </a:xfrm>
        </p:spPr>
        <p:txBody>
          <a:bodyPr>
            <a:noAutofit/>
          </a:bodyPr>
          <a:lstStyle>
            <a:lvl1pPr marL="0" indent="0">
              <a:buNone/>
              <a:defRPr sz="1200" b="0">
                <a:solidFill>
                  <a:schemeClr val="bg1"/>
                </a:solidFill>
              </a:defRPr>
            </a:lvl1pPr>
          </a:lstStyle>
          <a:p>
            <a:pPr lvl="0"/>
            <a:r>
              <a:rPr lang="nl-NL" dirty="0"/>
              <a:t>Naam Achternaam</a:t>
            </a:r>
          </a:p>
        </p:txBody>
      </p:sp>
      <p:sp>
        <p:nvSpPr>
          <p:cNvPr id="3" name="Ondertitel 2">
            <a:extLst>
              <a:ext uri="{FF2B5EF4-FFF2-40B4-BE49-F238E27FC236}">
                <a16:creationId xmlns:a16="http://schemas.microsoft.com/office/drawing/2014/main" id="{5B0A17F5-F68D-450E-924D-50BE1E84C574}"/>
              </a:ext>
            </a:extLst>
          </p:cNvPr>
          <p:cNvSpPr>
            <a:spLocks noGrp="1"/>
          </p:cNvSpPr>
          <p:nvPr>
            <p:ph type="subTitle" idx="1"/>
          </p:nvPr>
        </p:nvSpPr>
        <p:spPr>
          <a:xfrm>
            <a:off x="7236000" y="3854640"/>
            <a:ext cx="4513088" cy="676275"/>
          </a:xfrm>
        </p:spPr>
        <p:txBody>
          <a:bodyPr/>
          <a:lstStyle>
            <a:lvl1pPr marL="0" indent="0" algn="l">
              <a:spcBef>
                <a:spcPts val="0"/>
              </a:spcBef>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dirty="0"/>
          </a:p>
        </p:txBody>
      </p:sp>
      <p:sp>
        <p:nvSpPr>
          <p:cNvPr id="4" name="Tijdelijke aanduiding voor datum 3">
            <a:extLst>
              <a:ext uri="{FF2B5EF4-FFF2-40B4-BE49-F238E27FC236}">
                <a16:creationId xmlns:a16="http://schemas.microsoft.com/office/drawing/2014/main" id="{4FB69FD9-1A34-44C5-BB96-B626ABE7D68E}"/>
              </a:ext>
            </a:extLst>
          </p:cNvPr>
          <p:cNvSpPr>
            <a:spLocks noGrp="1"/>
          </p:cNvSpPr>
          <p:nvPr>
            <p:ph type="dt" sz="half" idx="10"/>
          </p:nvPr>
        </p:nvSpPr>
        <p:spPr>
          <a:xfrm>
            <a:off x="7236000" y="6264000"/>
            <a:ext cx="2340000" cy="184666"/>
          </a:xfrm>
        </p:spPr>
        <p:txBody>
          <a:bodyPr vert="horz"/>
          <a:lstStyle>
            <a:lvl1pPr>
              <a:defRPr sz="1000" b="0">
                <a:solidFill>
                  <a:schemeClr val="bg1"/>
                </a:solidFill>
              </a:defRPr>
            </a:lvl1pPr>
          </a:lstStyle>
          <a:p>
            <a:r>
              <a:rPr lang="nl-NL"/>
              <a:t> 28 november 2019</a:t>
            </a:r>
            <a:endParaRPr lang="nl-NL" dirty="0"/>
          </a:p>
        </p:txBody>
      </p:sp>
      <p:sp>
        <p:nvSpPr>
          <p:cNvPr id="5" name="Tijdelijke aanduiding voor voettekst 4">
            <a:extLst>
              <a:ext uri="{FF2B5EF4-FFF2-40B4-BE49-F238E27FC236}">
                <a16:creationId xmlns:a16="http://schemas.microsoft.com/office/drawing/2014/main" id="{D005FF67-098D-42EF-9DDB-0B34D97B16B8}"/>
              </a:ext>
            </a:extLst>
          </p:cNvPr>
          <p:cNvSpPr>
            <a:spLocks noGrp="1"/>
          </p:cNvSpPr>
          <p:nvPr>
            <p:ph type="ftr" sz="quarter" idx="11"/>
          </p:nvPr>
        </p:nvSpPr>
        <p:spPr>
          <a:xfrm>
            <a:off x="12473572" y="684000"/>
            <a:ext cx="153888" cy="3786017"/>
          </a:xfrm>
        </p:spPr>
        <p:txBody>
          <a:bodyPr/>
          <a:lstStyle>
            <a:lvl1pPr>
              <a:defRPr>
                <a:solidFill>
                  <a:srgbClr val="E6E6E6"/>
                </a:solidFill>
              </a:defRPr>
            </a:lvl1pPr>
          </a:lstStyle>
          <a:p>
            <a:r>
              <a:rPr lang="nl-NL"/>
              <a:t>Voettekst van de presentatie</a:t>
            </a:r>
          </a:p>
        </p:txBody>
      </p:sp>
      <p:sp>
        <p:nvSpPr>
          <p:cNvPr id="6" name="Tijdelijke aanduiding voor dianummer 5">
            <a:extLst>
              <a:ext uri="{FF2B5EF4-FFF2-40B4-BE49-F238E27FC236}">
                <a16:creationId xmlns:a16="http://schemas.microsoft.com/office/drawing/2014/main" id="{BD7F641E-4810-428B-93B4-F028FBE4AE4E}"/>
              </a:ext>
            </a:extLst>
          </p:cNvPr>
          <p:cNvSpPr>
            <a:spLocks noGrp="1"/>
          </p:cNvSpPr>
          <p:nvPr>
            <p:ph type="sldNum" sz="quarter" idx="12"/>
          </p:nvPr>
        </p:nvSpPr>
        <p:spPr>
          <a:xfrm>
            <a:off x="1232736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
        <p:nvSpPr>
          <p:cNvPr id="9" name="Titel 8">
            <a:extLst>
              <a:ext uri="{FF2B5EF4-FFF2-40B4-BE49-F238E27FC236}">
                <a16:creationId xmlns:a16="http://schemas.microsoft.com/office/drawing/2014/main" id="{A77695BF-4150-4BB7-8197-EF140D44835B}"/>
              </a:ext>
            </a:extLst>
          </p:cNvPr>
          <p:cNvSpPr>
            <a:spLocks noGrp="1"/>
          </p:cNvSpPr>
          <p:nvPr>
            <p:ph type="title"/>
          </p:nvPr>
        </p:nvSpPr>
        <p:spPr>
          <a:xfrm>
            <a:off x="7236000" y="1766078"/>
            <a:ext cx="4516033" cy="1990582"/>
          </a:xfrm>
        </p:spPr>
        <p:txBody>
          <a:bodyPr anchor="b" anchorCtr="0"/>
          <a:lstStyle>
            <a:lvl1pPr>
              <a:lnSpc>
                <a:spcPct val="90000"/>
              </a:lnSpc>
              <a:defRPr b="1">
                <a:solidFill>
                  <a:schemeClr val="bg1"/>
                </a:solidFill>
              </a:defRPr>
            </a:lvl1pPr>
          </a:lstStyle>
          <a:p>
            <a:r>
              <a:rPr lang="en-US"/>
              <a:t>Click to edit Master title style</a:t>
            </a:r>
            <a:endParaRPr lang="de-DE" dirty="0"/>
          </a:p>
        </p:txBody>
      </p:sp>
      <p:pic>
        <p:nvPicPr>
          <p:cNvPr id="11" name="Deltares_Logo_groot_wit">
            <a:extLst>
              <a:ext uri="{FF2B5EF4-FFF2-40B4-BE49-F238E27FC236}">
                <a16:creationId xmlns:a16="http://schemas.microsoft.com/office/drawing/2014/main" id="{07BC8CE6-4B06-4C93-9DE2-B3D24820A4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76000" y="180000"/>
            <a:ext cx="2340000" cy="760500"/>
          </a:xfrm>
          <a:prstGeom prst="rect">
            <a:avLst/>
          </a:prstGeom>
        </p:spPr>
      </p:pic>
      <p:sp>
        <p:nvSpPr>
          <p:cNvPr id="8" name="Ovaal 7">
            <a:extLst>
              <a:ext uri="{FF2B5EF4-FFF2-40B4-BE49-F238E27FC236}">
                <a16:creationId xmlns:a16="http://schemas.microsoft.com/office/drawing/2014/main" id="{EA007BEC-B68F-4D17-A66D-5C87F079B473}"/>
              </a:ext>
            </a:extLst>
          </p:cNvPr>
          <p:cNvSpPr>
            <a:spLocks noChangeAspect="1"/>
          </p:cNvSpPr>
          <p:nvPr userDrawn="1"/>
        </p:nvSpPr>
        <p:spPr>
          <a:xfrm>
            <a:off x="465064" y="455811"/>
            <a:ext cx="5943600" cy="5943600"/>
          </a:xfrm>
          <a:prstGeom prst="ellipse">
            <a:avLst/>
          </a:prstGeom>
          <a:gradFill flip="none" rotWithShape="1">
            <a:gsLst>
              <a:gs pos="0">
                <a:schemeClr val="accent2">
                  <a:alpha val="0"/>
                </a:schemeClr>
              </a:gs>
              <a:gs pos="100000">
                <a:schemeClr val="accent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Enabling_deltalife_wit">
            <a:extLst>
              <a:ext uri="{FF2B5EF4-FFF2-40B4-BE49-F238E27FC236}">
                <a16:creationId xmlns:a16="http://schemas.microsoft.com/office/drawing/2014/main" id="{CC1AB181-2C98-49C8-B934-9DA01A71070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9600" y="5947200"/>
            <a:ext cx="3175200" cy="755731"/>
          </a:xfrm>
          <a:prstGeom prst="rect">
            <a:avLst/>
          </a:prstGeom>
        </p:spPr>
      </p:pic>
    </p:spTree>
    <p:extLst>
      <p:ext uri="{BB962C8B-B14F-4D97-AF65-F5344CB8AC3E}">
        <p14:creationId xmlns:p14="http://schemas.microsoft.com/office/powerpoint/2010/main" val="1987625546"/>
      </p:ext>
    </p:extLst>
  </p:cSld>
  <p:clrMapOvr>
    <a:masterClrMapping/>
  </p:clrMapOvr>
  <p:hf hdr="0"/>
  <p:extLst>
    <p:ext uri="{DCECCB84-F9BA-43D5-87BE-67443E8EF086}">
      <p15:sldGuideLst xmlns:p15="http://schemas.microsoft.com/office/powerpoint/2012/main">
        <p15:guide id="1" pos="2026" userDrawn="1">
          <p15:clr>
            <a:srgbClr val="FBAE40"/>
          </p15:clr>
        </p15:guide>
        <p15:guide id="2" orient="horz" pos="216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Intro">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E1469F-AEAC-4175-9A1D-5C42D26898E2}"/>
              </a:ext>
            </a:extLst>
          </p:cNvPr>
          <p:cNvSpPr>
            <a:spLocks noGrp="1"/>
          </p:cNvSpPr>
          <p:nvPr>
            <p:ph type="title"/>
          </p:nvPr>
        </p:nvSpPr>
        <p:spPr>
          <a:xfrm>
            <a:off x="756000" y="-1224000"/>
            <a:ext cx="10512000" cy="936000"/>
          </a:xfrm>
        </p:spPr>
        <p:txBody>
          <a:bodyPr/>
          <a:lstStyle>
            <a:lvl1pPr>
              <a:defRPr>
                <a:solidFill>
                  <a:srgbClr val="E6E6E6"/>
                </a:solidFill>
              </a:defRPr>
            </a:lvl1pPr>
          </a:lstStyle>
          <a:p>
            <a:r>
              <a:rPr lang="en-US"/>
              <a:t>Click to edit Master title style</a:t>
            </a:r>
            <a:endParaRPr lang="de-DE"/>
          </a:p>
        </p:txBody>
      </p:sp>
      <p:sp>
        <p:nvSpPr>
          <p:cNvPr id="12" name="Freeform 5">
            <a:extLst>
              <a:ext uri="{FF2B5EF4-FFF2-40B4-BE49-F238E27FC236}">
                <a16:creationId xmlns:a16="http://schemas.microsoft.com/office/drawing/2014/main" id="{9EEDD8EA-AAF4-4299-BA58-9F889FEC3A5D}"/>
              </a:ext>
            </a:extLst>
          </p:cNvPr>
          <p:cNvSpPr>
            <a:spLocks noChangeAspect="1" noEditPoints="1"/>
          </p:cNvSpPr>
          <p:nvPr userDrawn="1"/>
        </p:nvSpPr>
        <p:spPr bwMode="auto">
          <a:xfrm>
            <a:off x="5106991" y="3235762"/>
            <a:ext cx="1980000" cy="387338"/>
          </a:xfrm>
          <a:custGeom>
            <a:avLst/>
            <a:gdLst>
              <a:gd name="T0" fmla="*/ 840 w 13524"/>
              <a:gd name="T1" fmla="*/ 0 h 2648"/>
              <a:gd name="T2" fmla="*/ 0 w 13524"/>
              <a:gd name="T3" fmla="*/ 160 h 2648"/>
              <a:gd name="T4" fmla="*/ 728 w 13524"/>
              <a:gd name="T5" fmla="*/ 2648 h 2648"/>
              <a:gd name="T6" fmla="*/ 1624 w 13524"/>
              <a:gd name="T7" fmla="*/ 1304 h 2648"/>
              <a:gd name="T8" fmla="*/ 504 w 13524"/>
              <a:gd name="T9" fmla="*/ 2204 h 2648"/>
              <a:gd name="T10" fmla="*/ 808 w 13524"/>
              <a:gd name="T11" fmla="*/ 416 h 2648"/>
              <a:gd name="T12" fmla="*/ 2432 w 13524"/>
              <a:gd name="T13" fmla="*/ 1664 h 2648"/>
              <a:gd name="T14" fmla="*/ 4016 w 13524"/>
              <a:gd name="T15" fmla="*/ 2544 h 2648"/>
              <a:gd name="T16" fmla="*/ 3472 w 13524"/>
              <a:gd name="T17" fmla="*/ 2264 h 2648"/>
              <a:gd name="T18" fmla="*/ 3912 w 13524"/>
              <a:gd name="T19" fmla="*/ 1728 h 2648"/>
              <a:gd name="T20" fmla="*/ 4136 w 13524"/>
              <a:gd name="T21" fmla="*/ 1504 h 2648"/>
              <a:gd name="T22" fmla="*/ 2432 w 13524"/>
              <a:gd name="T23" fmla="*/ 1664 h 2648"/>
              <a:gd name="T24" fmla="*/ 3640 w 13524"/>
              <a:gd name="T25" fmla="*/ 1400 h 2648"/>
              <a:gd name="T26" fmla="*/ 3320 w 13524"/>
              <a:gd name="T27" fmla="*/ 1016 h 2648"/>
              <a:gd name="T28" fmla="*/ 4728 w 13524"/>
              <a:gd name="T29" fmla="*/ 8 h 2648"/>
              <a:gd name="T30" fmla="*/ 4504 w 13524"/>
              <a:gd name="T31" fmla="*/ 2016 h 2648"/>
              <a:gd name="T32" fmla="*/ 5336 w 13524"/>
              <a:gd name="T33" fmla="*/ 2596 h 2648"/>
              <a:gd name="T34" fmla="*/ 5168 w 13524"/>
              <a:gd name="T35" fmla="*/ 2256 h 2648"/>
              <a:gd name="T36" fmla="*/ 5000 w 13524"/>
              <a:gd name="T37" fmla="*/ 8 h 2648"/>
              <a:gd name="T38" fmla="*/ 5872 w 13524"/>
              <a:gd name="T39" fmla="*/ 8 h 2648"/>
              <a:gd name="T40" fmla="*/ 5648 w 13524"/>
              <a:gd name="T41" fmla="*/ 2016 h 2648"/>
              <a:gd name="T42" fmla="*/ 6600 w 13524"/>
              <a:gd name="T43" fmla="*/ 2596 h 2648"/>
              <a:gd name="T44" fmla="*/ 6368 w 13524"/>
              <a:gd name="T45" fmla="*/ 2248 h 2648"/>
              <a:gd name="T46" fmla="*/ 6136 w 13524"/>
              <a:gd name="T47" fmla="*/ 1072 h 2648"/>
              <a:gd name="T48" fmla="*/ 6600 w 13524"/>
              <a:gd name="T49" fmla="*/ 920 h 2648"/>
              <a:gd name="T50" fmla="*/ 6136 w 13524"/>
              <a:gd name="T51" fmla="*/ 688 h 2648"/>
              <a:gd name="T52" fmla="*/ 6840 w 13524"/>
              <a:gd name="T53" fmla="*/ 1744 h 2648"/>
              <a:gd name="T54" fmla="*/ 8608 w 13524"/>
              <a:gd name="T55" fmla="*/ 2504 h 2648"/>
              <a:gd name="T56" fmla="*/ 7920 w 13524"/>
              <a:gd name="T57" fmla="*/ 648 h 2648"/>
              <a:gd name="T58" fmla="*/ 7352 w 13524"/>
              <a:gd name="T59" fmla="*/ 1696 h 2648"/>
              <a:gd name="T60" fmla="*/ 8120 w 13524"/>
              <a:gd name="T61" fmla="*/ 1060 h 2648"/>
              <a:gd name="T62" fmla="*/ 7808 w 13524"/>
              <a:gd name="T63" fmla="*/ 2264 h 2648"/>
              <a:gd name="T64" fmla="*/ 9112 w 13524"/>
              <a:gd name="T65" fmla="*/ 2608 h 2648"/>
              <a:gd name="T66" fmla="*/ 9608 w 13524"/>
              <a:gd name="T67" fmla="*/ 1440 h 2648"/>
              <a:gd name="T68" fmla="*/ 9896 w 13524"/>
              <a:gd name="T69" fmla="*/ 1072 h 2648"/>
              <a:gd name="T70" fmla="*/ 10112 w 13524"/>
              <a:gd name="T71" fmla="*/ 688 h 2648"/>
              <a:gd name="T72" fmla="*/ 9112 w 13524"/>
              <a:gd name="T73" fmla="*/ 1440 h 2648"/>
              <a:gd name="T74" fmla="*/ 10224 w 13524"/>
              <a:gd name="T75" fmla="*/ 1664 h 2648"/>
              <a:gd name="T76" fmla="*/ 11808 w 13524"/>
              <a:gd name="T77" fmla="*/ 2544 h 2648"/>
              <a:gd name="T78" fmla="*/ 11264 w 13524"/>
              <a:gd name="T79" fmla="*/ 2264 h 2648"/>
              <a:gd name="T80" fmla="*/ 11704 w 13524"/>
              <a:gd name="T81" fmla="*/ 1728 h 2648"/>
              <a:gd name="T82" fmla="*/ 11928 w 13524"/>
              <a:gd name="T83" fmla="*/ 1504 h 2648"/>
              <a:gd name="T84" fmla="*/ 10224 w 13524"/>
              <a:gd name="T85" fmla="*/ 1664 h 2648"/>
              <a:gd name="T86" fmla="*/ 11432 w 13524"/>
              <a:gd name="T87" fmla="*/ 1400 h 2648"/>
              <a:gd name="T88" fmla="*/ 11112 w 13524"/>
              <a:gd name="T89" fmla="*/ 1016 h 2648"/>
              <a:gd name="T90" fmla="*/ 13012 w 13524"/>
              <a:gd name="T91" fmla="*/ 2064 h 2648"/>
              <a:gd name="T92" fmla="*/ 12284 w 13524"/>
              <a:gd name="T93" fmla="*/ 2208 h 2648"/>
              <a:gd name="T94" fmla="*/ 12672 w 13524"/>
              <a:gd name="T95" fmla="*/ 2648 h 2648"/>
              <a:gd name="T96" fmla="*/ 12736 w 13524"/>
              <a:gd name="T97" fmla="*/ 1216 h 2648"/>
              <a:gd name="T98" fmla="*/ 13200 w 13524"/>
              <a:gd name="T99" fmla="*/ 1028 h 2648"/>
              <a:gd name="T100" fmla="*/ 13400 w 13524"/>
              <a:gd name="T101" fmla="*/ 680 h 2648"/>
              <a:gd name="T102" fmla="*/ 12232 w 13524"/>
              <a:gd name="T103" fmla="*/ 1264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4" h="2648">
                <a:moveTo>
                  <a:pt x="2160" y="1264"/>
                </a:moveTo>
                <a:cubicBezTo>
                  <a:pt x="2160" y="368"/>
                  <a:pt x="1656" y="0"/>
                  <a:pt x="840" y="0"/>
                </a:cubicBezTo>
                <a:cubicBezTo>
                  <a:pt x="584" y="0"/>
                  <a:pt x="336" y="0"/>
                  <a:pt x="208" y="8"/>
                </a:cubicBezTo>
                <a:cubicBezTo>
                  <a:pt x="80" y="16"/>
                  <a:pt x="0" y="32"/>
                  <a:pt x="0" y="160"/>
                </a:cubicBezTo>
                <a:cubicBezTo>
                  <a:pt x="0" y="2608"/>
                  <a:pt x="0" y="2608"/>
                  <a:pt x="0" y="2608"/>
                </a:cubicBezTo>
                <a:cubicBezTo>
                  <a:pt x="0" y="2608"/>
                  <a:pt x="344" y="2648"/>
                  <a:pt x="728" y="2648"/>
                </a:cubicBezTo>
                <a:cubicBezTo>
                  <a:pt x="1560" y="2648"/>
                  <a:pt x="2160" y="2160"/>
                  <a:pt x="2160" y="1264"/>
                </a:cubicBezTo>
                <a:close/>
                <a:moveTo>
                  <a:pt x="1624" y="1304"/>
                </a:moveTo>
                <a:cubicBezTo>
                  <a:pt x="1624" y="1880"/>
                  <a:pt x="1272" y="2224"/>
                  <a:pt x="776" y="2224"/>
                </a:cubicBezTo>
                <a:cubicBezTo>
                  <a:pt x="616" y="2224"/>
                  <a:pt x="504" y="2204"/>
                  <a:pt x="504" y="2204"/>
                </a:cubicBezTo>
                <a:cubicBezTo>
                  <a:pt x="504" y="428"/>
                  <a:pt x="504" y="428"/>
                  <a:pt x="504" y="428"/>
                </a:cubicBezTo>
                <a:cubicBezTo>
                  <a:pt x="504" y="428"/>
                  <a:pt x="648" y="416"/>
                  <a:pt x="808" y="416"/>
                </a:cubicBezTo>
                <a:cubicBezTo>
                  <a:pt x="1384" y="416"/>
                  <a:pt x="1624" y="728"/>
                  <a:pt x="1624" y="1304"/>
                </a:cubicBezTo>
                <a:close/>
                <a:moveTo>
                  <a:pt x="2432" y="1664"/>
                </a:moveTo>
                <a:cubicBezTo>
                  <a:pt x="2432" y="2320"/>
                  <a:pt x="2752" y="2648"/>
                  <a:pt x="3408" y="2648"/>
                </a:cubicBezTo>
                <a:cubicBezTo>
                  <a:pt x="3680" y="2648"/>
                  <a:pt x="3888" y="2592"/>
                  <a:pt x="4016" y="2544"/>
                </a:cubicBezTo>
                <a:cubicBezTo>
                  <a:pt x="4016" y="2168"/>
                  <a:pt x="4016" y="2168"/>
                  <a:pt x="4016" y="2168"/>
                </a:cubicBezTo>
                <a:cubicBezTo>
                  <a:pt x="3888" y="2216"/>
                  <a:pt x="3664" y="2264"/>
                  <a:pt x="3472" y="2264"/>
                </a:cubicBezTo>
                <a:cubicBezTo>
                  <a:pt x="3120" y="2264"/>
                  <a:pt x="2928" y="2080"/>
                  <a:pt x="2928" y="1728"/>
                </a:cubicBezTo>
                <a:cubicBezTo>
                  <a:pt x="3912" y="1728"/>
                  <a:pt x="3912" y="1728"/>
                  <a:pt x="3912" y="1728"/>
                </a:cubicBezTo>
                <a:cubicBezTo>
                  <a:pt x="4072" y="1728"/>
                  <a:pt x="4136" y="1688"/>
                  <a:pt x="4136" y="1576"/>
                </a:cubicBezTo>
                <a:cubicBezTo>
                  <a:pt x="4136" y="1504"/>
                  <a:pt x="4136" y="1504"/>
                  <a:pt x="4136" y="1504"/>
                </a:cubicBezTo>
                <a:cubicBezTo>
                  <a:pt x="4136" y="1024"/>
                  <a:pt x="3880" y="648"/>
                  <a:pt x="3336" y="648"/>
                </a:cubicBezTo>
                <a:cubicBezTo>
                  <a:pt x="2760" y="648"/>
                  <a:pt x="2432" y="1088"/>
                  <a:pt x="2432" y="1664"/>
                </a:cubicBezTo>
                <a:close/>
                <a:moveTo>
                  <a:pt x="3320" y="1016"/>
                </a:moveTo>
                <a:cubicBezTo>
                  <a:pt x="3528" y="1016"/>
                  <a:pt x="3640" y="1160"/>
                  <a:pt x="3640" y="1400"/>
                </a:cubicBezTo>
                <a:cubicBezTo>
                  <a:pt x="2936" y="1400"/>
                  <a:pt x="2936" y="1400"/>
                  <a:pt x="2936" y="1400"/>
                </a:cubicBezTo>
                <a:cubicBezTo>
                  <a:pt x="2968" y="1160"/>
                  <a:pt x="3112" y="1016"/>
                  <a:pt x="3320" y="1016"/>
                </a:cubicBezTo>
                <a:close/>
                <a:moveTo>
                  <a:pt x="5000" y="8"/>
                </a:moveTo>
                <a:cubicBezTo>
                  <a:pt x="4728" y="8"/>
                  <a:pt x="4728" y="8"/>
                  <a:pt x="4728" y="8"/>
                </a:cubicBezTo>
                <a:cubicBezTo>
                  <a:pt x="4568" y="8"/>
                  <a:pt x="4504" y="48"/>
                  <a:pt x="4504" y="160"/>
                </a:cubicBezTo>
                <a:cubicBezTo>
                  <a:pt x="4504" y="2016"/>
                  <a:pt x="4504" y="2016"/>
                  <a:pt x="4504" y="2016"/>
                </a:cubicBezTo>
                <a:cubicBezTo>
                  <a:pt x="4504" y="2464"/>
                  <a:pt x="4640" y="2648"/>
                  <a:pt x="5008" y="2648"/>
                </a:cubicBezTo>
                <a:cubicBezTo>
                  <a:pt x="5184" y="2648"/>
                  <a:pt x="5336" y="2596"/>
                  <a:pt x="5336" y="2596"/>
                </a:cubicBezTo>
                <a:cubicBezTo>
                  <a:pt x="5336" y="2232"/>
                  <a:pt x="5336" y="2232"/>
                  <a:pt x="5336" y="2232"/>
                </a:cubicBezTo>
                <a:cubicBezTo>
                  <a:pt x="5336" y="2232"/>
                  <a:pt x="5248" y="2256"/>
                  <a:pt x="5168" y="2256"/>
                </a:cubicBezTo>
                <a:cubicBezTo>
                  <a:pt x="5068" y="2256"/>
                  <a:pt x="5000" y="2208"/>
                  <a:pt x="5000" y="2000"/>
                </a:cubicBezTo>
                <a:lnTo>
                  <a:pt x="5000" y="8"/>
                </a:lnTo>
                <a:close/>
                <a:moveTo>
                  <a:pt x="6136" y="8"/>
                </a:moveTo>
                <a:cubicBezTo>
                  <a:pt x="5872" y="8"/>
                  <a:pt x="5872" y="8"/>
                  <a:pt x="5872" y="8"/>
                </a:cubicBezTo>
                <a:cubicBezTo>
                  <a:pt x="5712" y="8"/>
                  <a:pt x="5648" y="48"/>
                  <a:pt x="5648" y="160"/>
                </a:cubicBezTo>
                <a:cubicBezTo>
                  <a:pt x="5648" y="2016"/>
                  <a:pt x="5648" y="2016"/>
                  <a:pt x="5648" y="2016"/>
                </a:cubicBezTo>
                <a:cubicBezTo>
                  <a:pt x="5648" y="2464"/>
                  <a:pt x="5792" y="2648"/>
                  <a:pt x="6208" y="2648"/>
                </a:cubicBezTo>
                <a:cubicBezTo>
                  <a:pt x="6432" y="2648"/>
                  <a:pt x="6600" y="2596"/>
                  <a:pt x="6600" y="2596"/>
                </a:cubicBezTo>
                <a:cubicBezTo>
                  <a:pt x="6600" y="2216"/>
                  <a:pt x="6600" y="2216"/>
                  <a:pt x="6600" y="2216"/>
                </a:cubicBezTo>
                <a:cubicBezTo>
                  <a:pt x="6600" y="2216"/>
                  <a:pt x="6480" y="2248"/>
                  <a:pt x="6368" y="2248"/>
                </a:cubicBezTo>
                <a:cubicBezTo>
                  <a:pt x="6224" y="2248"/>
                  <a:pt x="6136" y="2176"/>
                  <a:pt x="6136" y="1936"/>
                </a:cubicBezTo>
                <a:cubicBezTo>
                  <a:pt x="6136" y="1072"/>
                  <a:pt x="6136" y="1072"/>
                  <a:pt x="6136" y="1072"/>
                </a:cubicBezTo>
                <a:cubicBezTo>
                  <a:pt x="6376" y="1072"/>
                  <a:pt x="6376" y="1072"/>
                  <a:pt x="6376" y="1072"/>
                </a:cubicBezTo>
                <a:cubicBezTo>
                  <a:pt x="6536" y="1072"/>
                  <a:pt x="6600" y="1032"/>
                  <a:pt x="6600" y="920"/>
                </a:cubicBezTo>
                <a:cubicBezTo>
                  <a:pt x="6600" y="688"/>
                  <a:pt x="6600" y="688"/>
                  <a:pt x="6600" y="688"/>
                </a:cubicBezTo>
                <a:cubicBezTo>
                  <a:pt x="6136" y="688"/>
                  <a:pt x="6136" y="688"/>
                  <a:pt x="6136" y="688"/>
                </a:cubicBezTo>
                <a:lnTo>
                  <a:pt x="6136" y="8"/>
                </a:lnTo>
                <a:close/>
                <a:moveTo>
                  <a:pt x="6840" y="1744"/>
                </a:moveTo>
                <a:cubicBezTo>
                  <a:pt x="6840" y="2400"/>
                  <a:pt x="7256" y="2648"/>
                  <a:pt x="7768" y="2648"/>
                </a:cubicBezTo>
                <a:cubicBezTo>
                  <a:pt x="8088" y="2648"/>
                  <a:pt x="8416" y="2584"/>
                  <a:pt x="8608" y="2504"/>
                </a:cubicBezTo>
                <a:cubicBezTo>
                  <a:pt x="8608" y="752"/>
                  <a:pt x="8608" y="752"/>
                  <a:pt x="8608" y="752"/>
                </a:cubicBezTo>
                <a:cubicBezTo>
                  <a:pt x="8416" y="696"/>
                  <a:pt x="8176" y="648"/>
                  <a:pt x="7920" y="648"/>
                </a:cubicBezTo>
                <a:cubicBezTo>
                  <a:pt x="7248" y="648"/>
                  <a:pt x="6840" y="1088"/>
                  <a:pt x="6840" y="1744"/>
                </a:cubicBezTo>
                <a:close/>
                <a:moveTo>
                  <a:pt x="7352" y="1696"/>
                </a:moveTo>
                <a:cubicBezTo>
                  <a:pt x="7352" y="1232"/>
                  <a:pt x="7584" y="1032"/>
                  <a:pt x="7872" y="1032"/>
                </a:cubicBezTo>
                <a:cubicBezTo>
                  <a:pt x="8016" y="1032"/>
                  <a:pt x="8120" y="1060"/>
                  <a:pt x="8120" y="1060"/>
                </a:cubicBezTo>
                <a:cubicBezTo>
                  <a:pt x="8120" y="2216"/>
                  <a:pt x="8120" y="2216"/>
                  <a:pt x="8120" y="2216"/>
                </a:cubicBezTo>
                <a:cubicBezTo>
                  <a:pt x="8120" y="2216"/>
                  <a:pt x="8016" y="2264"/>
                  <a:pt x="7808" y="2264"/>
                </a:cubicBezTo>
                <a:cubicBezTo>
                  <a:pt x="7488" y="2264"/>
                  <a:pt x="7352" y="2048"/>
                  <a:pt x="7352" y="1696"/>
                </a:cubicBezTo>
                <a:close/>
                <a:moveTo>
                  <a:pt x="9112" y="2608"/>
                </a:moveTo>
                <a:cubicBezTo>
                  <a:pt x="9608" y="2608"/>
                  <a:pt x="9608" y="2608"/>
                  <a:pt x="9608" y="2608"/>
                </a:cubicBezTo>
                <a:cubicBezTo>
                  <a:pt x="9608" y="1440"/>
                  <a:pt x="9608" y="1440"/>
                  <a:pt x="9608" y="1440"/>
                </a:cubicBezTo>
                <a:cubicBezTo>
                  <a:pt x="9608" y="1168"/>
                  <a:pt x="9680" y="1072"/>
                  <a:pt x="9872" y="1072"/>
                </a:cubicBezTo>
                <a:cubicBezTo>
                  <a:pt x="9896" y="1072"/>
                  <a:pt x="9896" y="1072"/>
                  <a:pt x="9896" y="1072"/>
                </a:cubicBezTo>
                <a:cubicBezTo>
                  <a:pt x="10040" y="1072"/>
                  <a:pt x="10112" y="1048"/>
                  <a:pt x="10112" y="920"/>
                </a:cubicBezTo>
                <a:cubicBezTo>
                  <a:pt x="10112" y="688"/>
                  <a:pt x="10112" y="688"/>
                  <a:pt x="10112" y="688"/>
                </a:cubicBezTo>
                <a:cubicBezTo>
                  <a:pt x="9808" y="688"/>
                  <a:pt x="9808" y="688"/>
                  <a:pt x="9808" y="688"/>
                </a:cubicBezTo>
                <a:cubicBezTo>
                  <a:pt x="9264" y="688"/>
                  <a:pt x="9112" y="1024"/>
                  <a:pt x="9112" y="1440"/>
                </a:cubicBezTo>
                <a:lnTo>
                  <a:pt x="9112" y="2608"/>
                </a:lnTo>
                <a:close/>
                <a:moveTo>
                  <a:pt x="10224" y="1664"/>
                </a:moveTo>
                <a:cubicBezTo>
                  <a:pt x="10224" y="2320"/>
                  <a:pt x="10544" y="2648"/>
                  <a:pt x="11200" y="2648"/>
                </a:cubicBezTo>
                <a:cubicBezTo>
                  <a:pt x="11472" y="2648"/>
                  <a:pt x="11680" y="2592"/>
                  <a:pt x="11808" y="2544"/>
                </a:cubicBezTo>
                <a:cubicBezTo>
                  <a:pt x="11808" y="2168"/>
                  <a:pt x="11808" y="2168"/>
                  <a:pt x="11808" y="2168"/>
                </a:cubicBezTo>
                <a:cubicBezTo>
                  <a:pt x="11680" y="2216"/>
                  <a:pt x="11456" y="2264"/>
                  <a:pt x="11264" y="2264"/>
                </a:cubicBezTo>
                <a:cubicBezTo>
                  <a:pt x="10912" y="2264"/>
                  <a:pt x="10720" y="2080"/>
                  <a:pt x="10720" y="1728"/>
                </a:cubicBezTo>
                <a:cubicBezTo>
                  <a:pt x="11704" y="1728"/>
                  <a:pt x="11704" y="1728"/>
                  <a:pt x="11704" y="1728"/>
                </a:cubicBezTo>
                <a:cubicBezTo>
                  <a:pt x="11864" y="1728"/>
                  <a:pt x="11928" y="1688"/>
                  <a:pt x="11928" y="1576"/>
                </a:cubicBezTo>
                <a:cubicBezTo>
                  <a:pt x="11928" y="1504"/>
                  <a:pt x="11928" y="1504"/>
                  <a:pt x="11928" y="1504"/>
                </a:cubicBezTo>
                <a:cubicBezTo>
                  <a:pt x="11928" y="1024"/>
                  <a:pt x="11672" y="648"/>
                  <a:pt x="11128" y="648"/>
                </a:cubicBezTo>
                <a:cubicBezTo>
                  <a:pt x="10552" y="648"/>
                  <a:pt x="10224" y="1088"/>
                  <a:pt x="10224" y="1664"/>
                </a:cubicBezTo>
                <a:close/>
                <a:moveTo>
                  <a:pt x="11112" y="1016"/>
                </a:moveTo>
                <a:cubicBezTo>
                  <a:pt x="11320" y="1016"/>
                  <a:pt x="11432" y="1160"/>
                  <a:pt x="11432" y="1400"/>
                </a:cubicBezTo>
                <a:cubicBezTo>
                  <a:pt x="10728" y="1400"/>
                  <a:pt x="10728" y="1400"/>
                  <a:pt x="10728" y="1400"/>
                </a:cubicBezTo>
                <a:cubicBezTo>
                  <a:pt x="10760" y="1160"/>
                  <a:pt x="10904" y="1016"/>
                  <a:pt x="11112" y="1016"/>
                </a:cubicBezTo>
                <a:close/>
                <a:moveTo>
                  <a:pt x="12232" y="1264"/>
                </a:moveTo>
                <a:cubicBezTo>
                  <a:pt x="12232" y="1904"/>
                  <a:pt x="13012" y="1728"/>
                  <a:pt x="13012" y="2064"/>
                </a:cubicBezTo>
                <a:cubicBezTo>
                  <a:pt x="13012" y="2192"/>
                  <a:pt x="12888" y="2264"/>
                  <a:pt x="12696" y="2264"/>
                </a:cubicBezTo>
                <a:cubicBezTo>
                  <a:pt x="12552" y="2264"/>
                  <a:pt x="12396" y="2240"/>
                  <a:pt x="12284" y="2208"/>
                </a:cubicBezTo>
                <a:cubicBezTo>
                  <a:pt x="12276" y="2608"/>
                  <a:pt x="12276" y="2608"/>
                  <a:pt x="12276" y="2608"/>
                </a:cubicBezTo>
                <a:cubicBezTo>
                  <a:pt x="12388" y="2632"/>
                  <a:pt x="12528" y="2648"/>
                  <a:pt x="12672" y="2648"/>
                </a:cubicBezTo>
                <a:cubicBezTo>
                  <a:pt x="13184" y="2648"/>
                  <a:pt x="13524" y="2400"/>
                  <a:pt x="13524" y="2016"/>
                </a:cubicBezTo>
                <a:cubicBezTo>
                  <a:pt x="13524" y="1392"/>
                  <a:pt x="12736" y="1520"/>
                  <a:pt x="12736" y="1216"/>
                </a:cubicBezTo>
                <a:cubicBezTo>
                  <a:pt x="12736" y="1088"/>
                  <a:pt x="12848" y="1024"/>
                  <a:pt x="13024" y="1024"/>
                </a:cubicBezTo>
                <a:cubicBezTo>
                  <a:pt x="13088" y="1024"/>
                  <a:pt x="13152" y="1028"/>
                  <a:pt x="13200" y="1028"/>
                </a:cubicBezTo>
                <a:cubicBezTo>
                  <a:pt x="13312" y="1028"/>
                  <a:pt x="13400" y="1008"/>
                  <a:pt x="13400" y="816"/>
                </a:cubicBezTo>
                <a:cubicBezTo>
                  <a:pt x="13400" y="680"/>
                  <a:pt x="13400" y="680"/>
                  <a:pt x="13400" y="680"/>
                </a:cubicBezTo>
                <a:cubicBezTo>
                  <a:pt x="13400" y="680"/>
                  <a:pt x="13224" y="648"/>
                  <a:pt x="13048" y="648"/>
                </a:cubicBezTo>
                <a:cubicBezTo>
                  <a:pt x="12504" y="648"/>
                  <a:pt x="12232" y="928"/>
                  <a:pt x="12232" y="1264"/>
                </a:cubicBezTo>
                <a:close/>
              </a:path>
            </a:pathLst>
          </a:custGeom>
          <a:solidFill>
            <a:schemeClr val="bg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6" name="Tijdelijke aanduiding voor datum 5">
            <a:extLst>
              <a:ext uri="{FF2B5EF4-FFF2-40B4-BE49-F238E27FC236}">
                <a16:creationId xmlns:a16="http://schemas.microsoft.com/office/drawing/2014/main" id="{EEA063B1-D1BB-422B-A945-0E0BF929B8EC}"/>
              </a:ext>
            </a:extLst>
          </p:cNvPr>
          <p:cNvSpPr>
            <a:spLocks noGrp="1"/>
          </p:cNvSpPr>
          <p:nvPr>
            <p:ph type="dt" sz="half" idx="10"/>
          </p:nvPr>
        </p:nvSpPr>
        <p:spPr>
          <a:xfrm>
            <a:off x="13029600" y="4157669"/>
            <a:ext cx="153888" cy="1485895"/>
          </a:xfrm>
        </p:spPr>
        <p:txBody>
          <a:bodyPr/>
          <a:lstStyle>
            <a:lvl1pPr>
              <a:defRPr>
                <a:solidFill>
                  <a:srgbClr val="E6E6E6"/>
                </a:solidFill>
              </a:defRPr>
            </a:lvl1pPr>
          </a:lstStyle>
          <a:p>
            <a:r>
              <a:rPr lang="nl-NL"/>
              <a:t> 28 november 2019</a:t>
            </a:r>
            <a:endParaRPr lang="nl-NL" dirty="0"/>
          </a:p>
        </p:txBody>
      </p:sp>
      <p:sp>
        <p:nvSpPr>
          <p:cNvPr id="7" name="Tijdelijke aanduiding voor voettekst 6">
            <a:extLst>
              <a:ext uri="{FF2B5EF4-FFF2-40B4-BE49-F238E27FC236}">
                <a16:creationId xmlns:a16="http://schemas.microsoft.com/office/drawing/2014/main" id="{CA897A52-D4CF-4702-BCED-5706FDE743C0}"/>
              </a:ext>
            </a:extLst>
          </p:cNvPr>
          <p:cNvSpPr>
            <a:spLocks noGrp="1"/>
          </p:cNvSpPr>
          <p:nvPr>
            <p:ph type="ftr" sz="quarter" idx="11"/>
          </p:nvPr>
        </p:nvSpPr>
        <p:spPr>
          <a:xfrm>
            <a:off x="12498972" y="541695"/>
            <a:ext cx="153888" cy="5101869"/>
          </a:xfrm>
        </p:spPr>
        <p:txBody>
          <a:bodyPr/>
          <a:lstStyle>
            <a:lvl1pPr>
              <a:defRPr>
                <a:solidFill>
                  <a:srgbClr val="E6E6E6"/>
                </a:solidFill>
              </a:defRPr>
            </a:lvl1pPr>
          </a:lstStyle>
          <a:p>
            <a:r>
              <a:rPr lang="nl-NL"/>
              <a:t>Voettekst van de presentatie</a:t>
            </a:r>
          </a:p>
        </p:txBody>
      </p:sp>
      <p:sp>
        <p:nvSpPr>
          <p:cNvPr id="8" name="Tijdelijke aanduiding voor dianummer 7">
            <a:extLst>
              <a:ext uri="{FF2B5EF4-FFF2-40B4-BE49-F238E27FC236}">
                <a16:creationId xmlns:a16="http://schemas.microsoft.com/office/drawing/2014/main" id="{335B6879-93B0-4CA7-BCA9-D4FA9240C2BC}"/>
              </a:ext>
            </a:extLst>
          </p:cNvPr>
          <p:cNvSpPr>
            <a:spLocks noGrp="1"/>
          </p:cNvSpPr>
          <p:nvPr>
            <p:ph type="sldNum" sz="quarter" idx="12"/>
          </p:nvPr>
        </p:nvSpPr>
        <p:spPr>
          <a:xfrm>
            <a:off x="1235276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pic>
        <p:nvPicPr>
          <p:cNvPr id="9" name="Enabling_deltalife_wit">
            <a:extLst>
              <a:ext uri="{FF2B5EF4-FFF2-40B4-BE49-F238E27FC236}">
                <a16:creationId xmlns:a16="http://schemas.microsoft.com/office/drawing/2014/main" id="{A4EF4C13-16AE-4FBA-9B9D-2EEA812DFA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9600" y="5947200"/>
            <a:ext cx="3175200" cy="755731"/>
          </a:xfrm>
          <a:prstGeom prst="rect">
            <a:avLst/>
          </a:prstGeom>
        </p:spPr>
      </p:pic>
    </p:spTree>
    <p:extLst>
      <p:ext uri="{BB962C8B-B14F-4D97-AF65-F5344CB8AC3E}">
        <p14:creationId xmlns:p14="http://schemas.microsoft.com/office/powerpoint/2010/main" val="35874852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hf hdr="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Intro (met animatie)">
    <p:bg>
      <p:bgPr>
        <a:solidFill>
          <a:schemeClr val="accent1"/>
        </a:solidFill>
        <a:effectLst/>
      </p:bgPr>
    </p:bg>
    <p:spTree>
      <p:nvGrpSpPr>
        <p:cNvPr id="1" name=""/>
        <p:cNvGrpSpPr/>
        <p:nvPr/>
      </p:nvGrpSpPr>
      <p:grpSpPr>
        <a:xfrm>
          <a:off x="0" y="0"/>
          <a:ext cx="0" cy="0"/>
          <a:chOff x="0" y="0"/>
          <a:chExt cx="0" cy="0"/>
        </a:xfrm>
      </p:grpSpPr>
      <p:sp>
        <p:nvSpPr>
          <p:cNvPr id="9" name="Circle Blue">
            <a:extLst>
              <a:ext uri="{FF2B5EF4-FFF2-40B4-BE49-F238E27FC236}">
                <a16:creationId xmlns:a16="http://schemas.microsoft.com/office/drawing/2014/main" id="{E67129F5-F9B1-464C-B563-6456865CCFF2}"/>
              </a:ext>
            </a:extLst>
          </p:cNvPr>
          <p:cNvSpPr>
            <a:spLocks noChangeAspect="1"/>
          </p:cNvSpPr>
          <p:nvPr userDrawn="1"/>
        </p:nvSpPr>
        <p:spPr>
          <a:xfrm>
            <a:off x="4384800" y="1580400"/>
            <a:ext cx="3564000" cy="3564000"/>
          </a:xfrm>
          <a:prstGeom prst="ellipse">
            <a:avLst/>
          </a:prstGeom>
          <a:gradFill flip="none" rotWithShape="1">
            <a:gsLst>
              <a:gs pos="0">
                <a:schemeClr val="accent3"/>
              </a:gs>
              <a:gs pos="100000">
                <a:schemeClr val="accent3">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Circle Green">
            <a:extLst>
              <a:ext uri="{FF2B5EF4-FFF2-40B4-BE49-F238E27FC236}">
                <a16:creationId xmlns:a16="http://schemas.microsoft.com/office/drawing/2014/main" id="{9D1A10F2-6EA4-4646-94AB-D1971B8790AC}"/>
              </a:ext>
            </a:extLst>
          </p:cNvPr>
          <p:cNvSpPr>
            <a:spLocks noChangeAspect="1"/>
          </p:cNvSpPr>
          <p:nvPr userDrawn="1"/>
        </p:nvSpPr>
        <p:spPr>
          <a:xfrm>
            <a:off x="4240800" y="1796400"/>
            <a:ext cx="3564000" cy="3564000"/>
          </a:xfrm>
          <a:prstGeom prst="ellipse">
            <a:avLst/>
          </a:prstGeom>
          <a:gradFill flip="none" rotWithShape="1">
            <a:gsLst>
              <a:gs pos="0">
                <a:schemeClr val="accent4">
                  <a:alpha val="0"/>
                </a:schemeClr>
              </a:gs>
              <a:gs pos="100000">
                <a:schemeClr val="accent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hoek 2">
            <a:extLst>
              <a:ext uri="{FF2B5EF4-FFF2-40B4-BE49-F238E27FC236}">
                <a16:creationId xmlns:a16="http://schemas.microsoft.com/office/drawing/2014/main" id="{E1DF8627-4105-4921-8328-8A3BE55CDA89}"/>
              </a:ext>
            </a:extLst>
          </p:cNvPr>
          <p:cNvSpPr/>
          <p:nvPr userDrawn="1"/>
        </p:nvSpPr>
        <p:spPr>
          <a:xfrm>
            <a:off x="3123210" y="985652"/>
            <a:ext cx="7030193" cy="4773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a:extLst>
              <a:ext uri="{FF2B5EF4-FFF2-40B4-BE49-F238E27FC236}">
                <a16:creationId xmlns:a16="http://schemas.microsoft.com/office/drawing/2014/main" id="{F4E1469F-AEAC-4175-9A1D-5C42D26898E2}"/>
              </a:ext>
            </a:extLst>
          </p:cNvPr>
          <p:cNvSpPr>
            <a:spLocks noGrp="1"/>
          </p:cNvSpPr>
          <p:nvPr>
            <p:ph type="title"/>
          </p:nvPr>
        </p:nvSpPr>
        <p:spPr>
          <a:xfrm>
            <a:off x="756000" y="-1224000"/>
            <a:ext cx="10512000" cy="936000"/>
          </a:xfrm>
        </p:spPr>
        <p:txBody>
          <a:bodyPr/>
          <a:lstStyle>
            <a:lvl1pPr>
              <a:defRPr>
                <a:solidFill>
                  <a:srgbClr val="E6E6E6"/>
                </a:solidFill>
              </a:defRPr>
            </a:lvl1pPr>
          </a:lstStyle>
          <a:p>
            <a:r>
              <a:rPr lang="en-US"/>
              <a:t>Click to edit Master title style</a:t>
            </a:r>
            <a:endParaRPr lang="de-DE"/>
          </a:p>
        </p:txBody>
      </p:sp>
      <p:sp>
        <p:nvSpPr>
          <p:cNvPr id="12" name="Freeform 5">
            <a:extLst>
              <a:ext uri="{FF2B5EF4-FFF2-40B4-BE49-F238E27FC236}">
                <a16:creationId xmlns:a16="http://schemas.microsoft.com/office/drawing/2014/main" id="{9EEDD8EA-AAF4-4299-BA58-9F889FEC3A5D}"/>
              </a:ext>
            </a:extLst>
          </p:cNvPr>
          <p:cNvSpPr>
            <a:spLocks noChangeAspect="1" noEditPoints="1"/>
          </p:cNvSpPr>
          <p:nvPr userDrawn="1"/>
        </p:nvSpPr>
        <p:spPr bwMode="auto">
          <a:xfrm>
            <a:off x="5106991" y="3235762"/>
            <a:ext cx="1980000" cy="387338"/>
          </a:xfrm>
          <a:custGeom>
            <a:avLst/>
            <a:gdLst>
              <a:gd name="T0" fmla="*/ 840 w 13524"/>
              <a:gd name="T1" fmla="*/ 0 h 2648"/>
              <a:gd name="T2" fmla="*/ 0 w 13524"/>
              <a:gd name="T3" fmla="*/ 160 h 2648"/>
              <a:gd name="T4" fmla="*/ 728 w 13524"/>
              <a:gd name="T5" fmla="*/ 2648 h 2648"/>
              <a:gd name="T6" fmla="*/ 1624 w 13524"/>
              <a:gd name="T7" fmla="*/ 1304 h 2648"/>
              <a:gd name="T8" fmla="*/ 504 w 13524"/>
              <a:gd name="T9" fmla="*/ 2204 h 2648"/>
              <a:gd name="T10" fmla="*/ 808 w 13524"/>
              <a:gd name="T11" fmla="*/ 416 h 2648"/>
              <a:gd name="T12" fmla="*/ 2432 w 13524"/>
              <a:gd name="T13" fmla="*/ 1664 h 2648"/>
              <a:gd name="T14" fmla="*/ 4016 w 13524"/>
              <a:gd name="T15" fmla="*/ 2544 h 2648"/>
              <a:gd name="T16" fmla="*/ 3472 w 13524"/>
              <a:gd name="T17" fmla="*/ 2264 h 2648"/>
              <a:gd name="T18" fmla="*/ 3912 w 13524"/>
              <a:gd name="T19" fmla="*/ 1728 h 2648"/>
              <a:gd name="T20" fmla="*/ 4136 w 13524"/>
              <a:gd name="T21" fmla="*/ 1504 h 2648"/>
              <a:gd name="T22" fmla="*/ 2432 w 13524"/>
              <a:gd name="T23" fmla="*/ 1664 h 2648"/>
              <a:gd name="T24" fmla="*/ 3640 w 13524"/>
              <a:gd name="T25" fmla="*/ 1400 h 2648"/>
              <a:gd name="T26" fmla="*/ 3320 w 13524"/>
              <a:gd name="T27" fmla="*/ 1016 h 2648"/>
              <a:gd name="T28" fmla="*/ 4728 w 13524"/>
              <a:gd name="T29" fmla="*/ 8 h 2648"/>
              <a:gd name="T30" fmla="*/ 4504 w 13524"/>
              <a:gd name="T31" fmla="*/ 2016 h 2648"/>
              <a:gd name="T32" fmla="*/ 5336 w 13524"/>
              <a:gd name="T33" fmla="*/ 2596 h 2648"/>
              <a:gd name="T34" fmla="*/ 5168 w 13524"/>
              <a:gd name="T35" fmla="*/ 2256 h 2648"/>
              <a:gd name="T36" fmla="*/ 5000 w 13524"/>
              <a:gd name="T37" fmla="*/ 8 h 2648"/>
              <a:gd name="T38" fmla="*/ 5872 w 13524"/>
              <a:gd name="T39" fmla="*/ 8 h 2648"/>
              <a:gd name="T40" fmla="*/ 5648 w 13524"/>
              <a:gd name="T41" fmla="*/ 2016 h 2648"/>
              <a:gd name="T42" fmla="*/ 6600 w 13524"/>
              <a:gd name="T43" fmla="*/ 2596 h 2648"/>
              <a:gd name="T44" fmla="*/ 6368 w 13524"/>
              <a:gd name="T45" fmla="*/ 2248 h 2648"/>
              <a:gd name="T46" fmla="*/ 6136 w 13524"/>
              <a:gd name="T47" fmla="*/ 1072 h 2648"/>
              <a:gd name="T48" fmla="*/ 6600 w 13524"/>
              <a:gd name="T49" fmla="*/ 920 h 2648"/>
              <a:gd name="T50" fmla="*/ 6136 w 13524"/>
              <a:gd name="T51" fmla="*/ 688 h 2648"/>
              <a:gd name="T52" fmla="*/ 6840 w 13524"/>
              <a:gd name="T53" fmla="*/ 1744 h 2648"/>
              <a:gd name="T54" fmla="*/ 8608 w 13524"/>
              <a:gd name="T55" fmla="*/ 2504 h 2648"/>
              <a:gd name="T56" fmla="*/ 7920 w 13524"/>
              <a:gd name="T57" fmla="*/ 648 h 2648"/>
              <a:gd name="T58" fmla="*/ 7352 w 13524"/>
              <a:gd name="T59" fmla="*/ 1696 h 2648"/>
              <a:gd name="T60" fmla="*/ 8120 w 13524"/>
              <a:gd name="T61" fmla="*/ 1060 h 2648"/>
              <a:gd name="T62" fmla="*/ 7808 w 13524"/>
              <a:gd name="T63" fmla="*/ 2264 h 2648"/>
              <a:gd name="T64" fmla="*/ 9112 w 13524"/>
              <a:gd name="T65" fmla="*/ 2608 h 2648"/>
              <a:gd name="T66" fmla="*/ 9608 w 13524"/>
              <a:gd name="T67" fmla="*/ 1440 h 2648"/>
              <a:gd name="T68" fmla="*/ 9896 w 13524"/>
              <a:gd name="T69" fmla="*/ 1072 h 2648"/>
              <a:gd name="T70" fmla="*/ 10112 w 13524"/>
              <a:gd name="T71" fmla="*/ 688 h 2648"/>
              <a:gd name="T72" fmla="*/ 9112 w 13524"/>
              <a:gd name="T73" fmla="*/ 1440 h 2648"/>
              <a:gd name="T74" fmla="*/ 10224 w 13524"/>
              <a:gd name="T75" fmla="*/ 1664 h 2648"/>
              <a:gd name="T76" fmla="*/ 11808 w 13524"/>
              <a:gd name="T77" fmla="*/ 2544 h 2648"/>
              <a:gd name="T78" fmla="*/ 11264 w 13524"/>
              <a:gd name="T79" fmla="*/ 2264 h 2648"/>
              <a:gd name="T80" fmla="*/ 11704 w 13524"/>
              <a:gd name="T81" fmla="*/ 1728 h 2648"/>
              <a:gd name="T82" fmla="*/ 11928 w 13524"/>
              <a:gd name="T83" fmla="*/ 1504 h 2648"/>
              <a:gd name="T84" fmla="*/ 10224 w 13524"/>
              <a:gd name="T85" fmla="*/ 1664 h 2648"/>
              <a:gd name="T86" fmla="*/ 11432 w 13524"/>
              <a:gd name="T87" fmla="*/ 1400 h 2648"/>
              <a:gd name="T88" fmla="*/ 11112 w 13524"/>
              <a:gd name="T89" fmla="*/ 1016 h 2648"/>
              <a:gd name="T90" fmla="*/ 13012 w 13524"/>
              <a:gd name="T91" fmla="*/ 2064 h 2648"/>
              <a:gd name="T92" fmla="*/ 12284 w 13524"/>
              <a:gd name="T93" fmla="*/ 2208 h 2648"/>
              <a:gd name="T94" fmla="*/ 12672 w 13524"/>
              <a:gd name="T95" fmla="*/ 2648 h 2648"/>
              <a:gd name="T96" fmla="*/ 12736 w 13524"/>
              <a:gd name="T97" fmla="*/ 1216 h 2648"/>
              <a:gd name="T98" fmla="*/ 13200 w 13524"/>
              <a:gd name="T99" fmla="*/ 1028 h 2648"/>
              <a:gd name="T100" fmla="*/ 13400 w 13524"/>
              <a:gd name="T101" fmla="*/ 680 h 2648"/>
              <a:gd name="T102" fmla="*/ 12232 w 13524"/>
              <a:gd name="T103" fmla="*/ 1264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4" h="2648">
                <a:moveTo>
                  <a:pt x="2160" y="1264"/>
                </a:moveTo>
                <a:cubicBezTo>
                  <a:pt x="2160" y="368"/>
                  <a:pt x="1656" y="0"/>
                  <a:pt x="840" y="0"/>
                </a:cubicBezTo>
                <a:cubicBezTo>
                  <a:pt x="584" y="0"/>
                  <a:pt x="336" y="0"/>
                  <a:pt x="208" y="8"/>
                </a:cubicBezTo>
                <a:cubicBezTo>
                  <a:pt x="80" y="16"/>
                  <a:pt x="0" y="32"/>
                  <a:pt x="0" y="160"/>
                </a:cubicBezTo>
                <a:cubicBezTo>
                  <a:pt x="0" y="2608"/>
                  <a:pt x="0" y="2608"/>
                  <a:pt x="0" y="2608"/>
                </a:cubicBezTo>
                <a:cubicBezTo>
                  <a:pt x="0" y="2608"/>
                  <a:pt x="344" y="2648"/>
                  <a:pt x="728" y="2648"/>
                </a:cubicBezTo>
                <a:cubicBezTo>
                  <a:pt x="1560" y="2648"/>
                  <a:pt x="2160" y="2160"/>
                  <a:pt x="2160" y="1264"/>
                </a:cubicBezTo>
                <a:close/>
                <a:moveTo>
                  <a:pt x="1624" y="1304"/>
                </a:moveTo>
                <a:cubicBezTo>
                  <a:pt x="1624" y="1880"/>
                  <a:pt x="1272" y="2224"/>
                  <a:pt x="776" y="2224"/>
                </a:cubicBezTo>
                <a:cubicBezTo>
                  <a:pt x="616" y="2224"/>
                  <a:pt x="504" y="2204"/>
                  <a:pt x="504" y="2204"/>
                </a:cubicBezTo>
                <a:cubicBezTo>
                  <a:pt x="504" y="428"/>
                  <a:pt x="504" y="428"/>
                  <a:pt x="504" y="428"/>
                </a:cubicBezTo>
                <a:cubicBezTo>
                  <a:pt x="504" y="428"/>
                  <a:pt x="648" y="416"/>
                  <a:pt x="808" y="416"/>
                </a:cubicBezTo>
                <a:cubicBezTo>
                  <a:pt x="1384" y="416"/>
                  <a:pt x="1624" y="728"/>
                  <a:pt x="1624" y="1304"/>
                </a:cubicBezTo>
                <a:close/>
                <a:moveTo>
                  <a:pt x="2432" y="1664"/>
                </a:moveTo>
                <a:cubicBezTo>
                  <a:pt x="2432" y="2320"/>
                  <a:pt x="2752" y="2648"/>
                  <a:pt x="3408" y="2648"/>
                </a:cubicBezTo>
                <a:cubicBezTo>
                  <a:pt x="3680" y="2648"/>
                  <a:pt x="3888" y="2592"/>
                  <a:pt x="4016" y="2544"/>
                </a:cubicBezTo>
                <a:cubicBezTo>
                  <a:pt x="4016" y="2168"/>
                  <a:pt x="4016" y="2168"/>
                  <a:pt x="4016" y="2168"/>
                </a:cubicBezTo>
                <a:cubicBezTo>
                  <a:pt x="3888" y="2216"/>
                  <a:pt x="3664" y="2264"/>
                  <a:pt x="3472" y="2264"/>
                </a:cubicBezTo>
                <a:cubicBezTo>
                  <a:pt x="3120" y="2264"/>
                  <a:pt x="2928" y="2080"/>
                  <a:pt x="2928" y="1728"/>
                </a:cubicBezTo>
                <a:cubicBezTo>
                  <a:pt x="3912" y="1728"/>
                  <a:pt x="3912" y="1728"/>
                  <a:pt x="3912" y="1728"/>
                </a:cubicBezTo>
                <a:cubicBezTo>
                  <a:pt x="4072" y="1728"/>
                  <a:pt x="4136" y="1688"/>
                  <a:pt x="4136" y="1576"/>
                </a:cubicBezTo>
                <a:cubicBezTo>
                  <a:pt x="4136" y="1504"/>
                  <a:pt x="4136" y="1504"/>
                  <a:pt x="4136" y="1504"/>
                </a:cubicBezTo>
                <a:cubicBezTo>
                  <a:pt x="4136" y="1024"/>
                  <a:pt x="3880" y="648"/>
                  <a:pt x="3336" y="648"/>
                </a:cubicBezTo>
                <a:cubicBezTo>
                  <a:pt x="2760" y="648"/>
                  <a:pt x="2432" y="1088"/>
                  <a:pt x="2432" y="1664"/>
                </a:cubicBezTo>
                <a:close/>
                <a:moveTo>
                  <a:pt x="3320" y="1016"/>
                </a:moveTo>
                <a:cubicBezTo>
                  <a:pt x="3528" y="1016"/>
                  <a:pt x="3640" y="1160"/>
                  <a:pt x="3640" y="1400"/>
                </a:cubicBezTo>
                <a:cubicBezTo>
                  <a:pt x="2936" y="1400"/>
                  <a:pt x="2936" y="1400"/>
                  <a:pt x="2936" y="1400"/>
                </a:cubicBezTo>
                <a:cubicBezTo>
                  <a:pt x="2968" y="1160"/>
                  <a:pt x="3112" y="1016"/>
                  <a:pt x="3320" y="1016"/>
                </a:cubicBezTo>
                <a:close/>
                <a:moveTo>
                  <a:pt x="5000" y="8"/>
                </a:moveTo>
                <a:cubicBezTo>
                  <a:pt x="4728" y="8"/>
                  <a:pt x="4728" y="8"/>
                  <a:pt x="4728" y="8"/>
                </a:cubicBezTo>
                <a:cubicBezTo>
                  <a:pt x="4568" y="8"/>
                  <a:pt x="4504" y="48"/>
                  <a:pt x="4504" y="160"/>
                </a:cubicBezTo>
                <a:cubicBezTo>
                  <a:pt x="4504" y="2016"/>
                  <a:pt x="4504" y="2016"/>
                  <a:pt x="4504" y="2016"/>
                </a:cubicBezTo>
                <a:cubicBezTo>
                  <a:pt x="4504" y="2464"/>
                  <a:pt x="4640" y="2648"/>
                  <a:pt x="5008" y="2648"/>
                </a:cubicBezTo>
                <a:cubicBezTo>
                  <a:pt x="5184" y="2648"/>
                  <a:pt x="5336" y="2596"/>
                  <a:pt x="5336" y="2596"/>
                </a:cubicBezTo>
                <a:cubicBezTo>
                  <a:pt x="5336" y="2232"/>
                  <a:pt x="5336" y="2232"/>
                  <a:pt x="5336" y="2232"/>
                </a:cubicBezTo>
                <a:cubicBezTo>
                  <a:pt x="5336" y="2232"/>
                  <a:pt x="5248" y="2256"/>
                  <a:pt x="5168" y="2256"/>
                </a:cubicBezTo>
                <a:cubicBezTo>
                  <a:pt x="5068" y="2256"/>
                  <a:pt x="5000" y="2208"/>
                  <a:pt x="5000" y="2000"/>
                </a:cubicBezTo>
                <a:lnTo>
                  <a:pt x="5000" y="8"/>
                </a:lnTo>
                <a:close/>
                <a:moveTo>
                  <a:pt x="6136" y="8"/>
                </a:moveTo>
                <a:cubicBezTo>
                  <a:pt x="5872" y="8"/>
                  <a:pt x="5872" y="8"/>
                  <a:pt x="5872" y="8"/>
                </a:cubicBezTo>
                <a:cubicBezTo>
                  <a:pt x="5712" y="8"/>
                  <a:pt x="5648" y="48"/>
                  <a:pt x="5648" y="160"/>
                </a:cubicBezTo>
                <a:cubicBezTo>
                  <a:pt x="5648" y="2016"/>
                  <a:pt x="5648" y="2016"/>
                  <a:pt x="5648" y="2016"/>
                </a:cubicBezTo>
                <a:cubicBezTo>
                  <a:pt x="5648" y="2464"/>
                  <a:pt x="5792" y="2648"/>
                  <a:pt x="6208" y="2648"/>
                </a:cubicBezTo>
                <a:cubicBezTo>
                  <a:pt x="6432" y="2648"/>
                  <a:pt x="6600" y="2596"/>
                  <a:pt x="6600" y="2596"/>
                </a:cubicBezTo>
                <a:cubicBezTo>
                  <a:pt x="6600" y="2216"/>
                  <a:pt x="6600" y="2216"/>
                  <a:pt x="6600" y="2216"/>
                </a:cubicBezTo>
                <a:cubicBezTo>
                  <a:pt x="6600" y="2216"/>
                  <a:pt x="6480" y="2248"/>
                  <a:pt x="6368" y="2248"/>
                </a:cubicBezTo>
                <a:cubicBezTo>
                  <a:pt x="6224" y="2248"/>
                  <a:pt x="6136" y="2176"/>
                  <a:pt x="6136" y="1936"/>
                </a:cubicBezTo>
                <a:cubicBezTo>
                  <a:pt x="6136" y="1072"/>
                  <a:pt x="6136" y="1072"/>
                  <a:pt x="6136" y="1072"/>
                </a:cubicBezTo>
                <a:cubicBezTo>
                  <a:pt x="6376" y="1072"/>
                  <a:pt x="6376" y="1072"/>
                  <a:pt x="6376" y="1072"/>
                </a:cubicBezTo>
                <a:cubicBezTo>
                  <a:pt x="6536" y="1072"/>
                  <a:pt x="6600" y="1032"/>
                  <a:pt x="6600" y="920"/>
                </a:cubicBezTo>
                <a:cubicBezTo>
                  <a:pt x="6600" y="688"/>
                  <a:pt x="6600" y="688"/>
                  <a:pt x="6600" y="688"/>
                </a:cubicBezTo>
                <a:cubicBezTo>
                  <a:pt x="6136" y="688"/>
                  <a:pt x="6136" y="688"/>
                  <a:pt x="6136" y="688"/>
                </a:cubicBezTo>
                <a:lnTo>
                  <a:pt x="6136" y="8"/>
                </a:lnTo>
                <a:close/>
                <a:moveTo>
                  <a:pt x="6840" y="1744"/>
                </a:moveTo>
                <a:cubicBezTo>
                  <a:pt x="6840" y="2400"/>
                  <a:pt x="7256" y="2648"/>
                  <a:pt x="7768" y="2648"/>
                </a:cubicBezTo>
                <a:cubicBezTo>
                  <a:pt x="8088" y="2648"/>
                  <a:pt x="8416" y="2584"/>
                  <a:pt x="8608" y="2504"/>
                </a:cubicBezTo>
                <a:cubicBezTo>
                  <a:pt x="8608" y="752"/>
                  <a:pt x="8608" y="752"/>
                  <a:pt x="8608" y="752"/>
                </a:cubicBezTo>
                <a:cubicBezTo>
                  <a:pt x="8416" y="696"/>
                  <a:pt x="8176" y="648"/>
                  <a:pt x="7920" y="648"/>
                </a:cubicBezTo>
                <a:cubicBezTo>
                  <a:pt x="7248" y="648"/>
                  <a:pt x="6840" y="1088"/>
                  <a:pt x="6840" y="1744"/>
                </a:cubicBezTo>
                <a:close/>
                <a:moveTo>
                  <a:pt x="7352" y="1696"/>
                </a:moveTo>
                <a:cubicBezTo>
                  <a:pt x="7352" y="1232"/>
                  <a:pt x="7584" y="1032"/>
                  <a:pt x="7872" y="1032"/>
                </a:cubicBezTo>
                <a:cubicBezTo>
                  <a:pt x="8016" y="1032"/>
                  <a:pt x="8120" y="1060"/>
                  <a:pt x="8120" y="1060"/>
                </a:cubicBezTo>
                <a:cubicBezTo>
                  <a:pt x="8120" y="2216"/>
                  <a:pt x="8120" y="2216"/>
                  <a:pt x="8120" y="2216"/>
                </a:cubicBezTo>
                <a:cubicBezTo>
                  <a:pt x="8120" y="2216"/>
                  <a:pt x="8016" y="2264"/>
                  <a:pt x="7808" y="2264"/>
                </a:cubicBezTo>
                <a:cubicBezTo>
                  <a:pt x="7488" y="2264"/>
                  <a:pt x="7352" y="2048"/>
                  <a:pt x="7352" y="1696"/>
                </a:cubicBezTo>
                <a:close/>
                <a:moveTo>
                  <a:pt x="9112" y="2608"/>
                </a:moveTo>
                <a:cubicBezTo>
                  <a:pt x="9608" y="2608"/>
                  <a:pt x="9608" y="2608"/>
                  <a:pt x="9608" y="2608"/>
                </a:cubicBezTo>
                <a:cubicBezTo>
                  <a:pt x="9608" y="1440"/>
                  <a:pt x="9608" y="1440"/>
                  <a:pt x="9608" y="1440"/>
                </a:cubicBezTo>
                <a:cubicBezTo>
                  <a:pt x="9608" y="1168"/>
                  <a:pt x="9680" y="1072"/>
                  <a:pt x="9872" y="1072"/>
                </a:cubicBezTo>
                <a:cubicBezTo>
                  <a:pt x="9896" y="1072"/>
                  <a:pt x="9896" y="1072"/>
                  <a:pt x="9896" y="1072"/>
                </a:cubicBezTo>
                <a:cubicBezTo>
                  <a:pt x="10040" y="1072"/>
                  <a:pt x="10112" y="1048"/>
                  <a:pt x="10112" y="920"/>
                </a:cubicBezTo>
                <a:cubicBezTo>
                  <a:pt x="10112" y="688"/>
                  <a:pt x="10112" y="688"/>
                  <a:pt x="10112" y="688"/>
                </a:cubicBezTo>
                <a:cubicBezTo>
                  <a:pt x="9808" y="688"/>
                  <a:pt x="9808" y="688"/>
                  <a:pt x="9808" y="688"/>
                </a:cubicBezTo>
                <a:cubicBezTo>
                  <a:pt x="9264" y="688"/>
                  <a:pt x="9112" y="1024"/>
                  <a:pt x="9112" y="1440"/>
                </a:cubicBezTo>
                <a:lnTo>
                  <a:pt x="9112" y="2608"/>
                </a:lnTo>
                <a:close/>
                <a:moveTo>
                  <a:pt x="10224" y="1664"/>
                </a:moveTo>
                <a:cubicBezTo>
                  <a:pt x="10224" y="2320"/>
                  <a:pt x="10544" y="2648"/>
                  <a:pt x="11200" y="2648"/>
                </a:cubicBezTo>
                <a:cubicBezTo>
                  <a:pt x="11472" y="2648"/>
                  <a:pt x="11680" y="2592"/>
                  <a:pt x="11808" y="2544"/>
                </a:cubicBezTo>
                <a:cubicBezTo>
                  <a:pt x="11808" y="2168"/>
                  <a:pt x="11808" y="2168"/>
                  <a:pt x="11808" y="2168"/>
                </a:cubicBezTo>
                <a:cubicBezTo>
                  <a:pt x="11680" y="2216"/>
                  <a:pt x="11456" y="2264"/>
                  <a:pt x="11264" y="2264"/>
                </a:cubicBezTo>
                <a:cubicBezTo>
                  <a:pt x="10912" y="2264"/>
                  <a:pt x="10720" y="2080"/>
                  <a:pt x="10720" y="1728"/>
                </a:cubicBezTo>
                <a:cubicBezTo>
                  <a:pt x="11704" y="1728"/>
                  <a:pt x="11704" y="1728"/>
                  <a:pt x="11704" y="1728"/>
                </a:cubicBezTo>
                <a:cubicBezTo>
                  <a:pt x="11864" y="1728"/>
                  <a:pt x="11928" y="1688"/>
                  <a:pt x="11928" y="1576"/>
                </a:cubicBezTo>
                <a:cubicBezTo>
                  <a:pt x="11928" y="1504"/>
                  <a:pt x="11928" y="1504"/>
                  <a:pt x="11928" y="1504"/>
                </a:cubicBezTo>
                <a:cubicBezTo>
                  <a:pt x="11928" y="1024"/>
                  <a:pt x="11672" y="648"/>
                  <a:pt x="11128" y="648"/>
                </a:cubicBezTo>
                <a:cubicBezTo>
                  <a:pt x="10552" y="648"/>
                  <a:pt x="10224" y="1088"/>
                  <a:pt x="10224" y="1664"/>
                </a:cubicBezTo>
                <a:close/>
                <a:moveTo>
                  <a:pt x="11112" y="1016"/>
                </a:moveTo>
                <a:cubicBezTo>
                  <a:pt x="11320" y="1016"/>
                  <a:pt x="11432" y="1160"/>
                  <a:pt x="11432" y="1400"/>
                </a:cubicBezTo>
                <a:cubicBezTo>
                  <a:pt x="10728" y="1400"/>
                  <a:pt x="10728" y="1400"/>
                  <a:pt x="10728" y="1400"/>
                </a:cubicBezTo>
                <a:cubicBezTo>
                  <a:pt x="10760" y="1160"/>
                  <a:pt x="10904" y="1016"/>
                  <a:pt x="11112" y="1016"/>
                </a:cubicBezTo>
                <a:close/>
                <a:moveTo>
                  <a:pt x="12232" y="1264"/>
                </a:moveTo>
                <a:cubicBezTo>
                  <a:pt x="12232" y="1904"/>
                  <a:pt x="13012" y="1728"/>
                  <a:pt x="13012" y="2064"/>
                </a:cubicBezTo>
                <a:cubicBezTo>
                  <a:pt x="13012" y="2192"/>
                  <a:pt x="12888" y="2264"/>
                  <a:pt x="12696" y="2264"/>
                </a:cubicBezTo>
                <a:cubicBezTo>
                  <a:pt x="12552" y="2264"/>
                  <a:pt x="12396" y="2240"/>
                  <a:pt x="12284" y="2208"/>
                </a:cubicBezTo>
                <a:cubicBezTo>
                  <a:pt x="12276" y="2608"/>
                  <a:pt x="12276" y="2608"/>
                  <a:pt x="12276" y="2608"/>
                </a:cubicBezTo>
                <a:cubicBezTo>
                  <a:pt x="12388" y="2632"/>
                  <a:pt x="12528" y="2648"/>
                  <a:pt x="12672" y="2648"/>
                </a:cubicBezTo>
                <a:cubicBezTo>
                  <a:pt x="13184" y="2648"/>
                  <a:pt x="13524" y="2400"/>
                  <a:pt x="13524" y="2016"/>
                </a:cubicBezTo>
                <a:cubicBezTo>
                  <a:pt x="13524" y="1392"/>
                  <a:pt x="12736" y="1520"/>
                  <a:pt x="12736" y="1216"/>
                </a:cubicBezTo>
                <a:cubicBezTo>
                  <a:pt x="12736" y="1088"/>
                  <a:pt x="12848" y="1024"/>
                  <a:pt x="13024" y="1024"/>
                </a:cubicBezTo>
                <a:cubicBezTo>
                  <a:pt x="13088" y="1024"/>
                  <a:pt x="13152" y="1028"/>
                  <a:pt x="13200" y="1028"/>
                </a:cubicBezTo>
                <a:cubicBezTo>
                  <a:pt x="13312" y="1028"/>
                  <a:pt x="13400" y="1008"/>
                  <a:pt x="13400" y="816"/>
                </a:cubicBezTo>
                <a:cubicBezTo>
                  <a:pt x="13400" y="680"/>
                  <a:pt x="13400" y="680"/>
                  <a:pt x="13400" y="680"/>
                </a:cubicBezTo>
                <a:cubicBezTo>
                  <a:pt x="13400" y="680"/>
                  <a:pt x="13224" y="648"/>
                  <a:pt x="13048" y="648"/>
                </a:cubicBezTo>
                <a:cubicBezTo>
                  <a:pt x="12504" y="648"/>
                  <a:pt x="12232" y="928"/>
                  <a:pt x="12232" y="1264"/>
                </a:cubicBezTo>
                <a:close/>
              </a:path>
            </a:pathLst>
          </a:custGeom>
          <a:solidFill>
            <a:schemeClr val="bg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6" name="Tijdelijke aanduiding voor datum 5">
            <a:extLst>
              <a:ext uri="{FF2B5EF4-FFF2-40B4-BE49-F238E27FC236}">
                <a16:creationId xmlns:a16="http://schemas.microsoft.com/office/drawing/2014/main" id="{EEA063B1-D1BB-422B-A945-0E0BF929B8EC}"/>
              </a:ext>
            </a:extLst>
          </p:cNvPr>
          <p:cNvSpPr>
            <a:spLocks noGrp="1"/>
          </p:cNvSpPr>
          <p:nvPr>
            <p:ph type="dt" sz="half" idx="10"/>
          </p:nvPr>
        </p:nvSpPr>
        <p:spPr>
          <a:xfrm>
            <a:off x="13029600" y="4157669"/>
            <a:ext cx="153888" cy="1485895"/>
          </a:xfrm>
        </p:spPr>
        <p:txBody>
          <a:bodyPr/>
          <a:lstStyle>
            <a:lvl1pPr>
              <a:defRPr>
                <a:solidFill>
                  <a:srgbClr val="E6E6E6"/>
                </a:solidFill>
              </a:defRPr>
            </a:lvl1pPr>
          </a:lstStyle>
          <a:p>
            <a:r>
              <a:rPr lang="nl-NL"/>
              <a:t> 28 november 2019</a:t>
            </a:r>
            <a:endParaRPr lang="nl-NL" dirty="0"/>
          </a:p>
        </p:txBody>
      </p:sp>
      <p:sp>
        <p:nvSpPr>
          <p:cNvPr id="7" name="Tijdelijke aanduiding voor voettekst 6">
            <a:extLst>
              <a:ext uri="{FF2B5EF4-FFF2-40B4-BE49-F238E27FC236}">
                <a16:creationId xmlns:a16="http://schemas.microsoft.com/office/drawing/2014/main" id="{CA897A52-D4CF-4702-BCED-5706FDE743C0}"/>
              </a:ext>
            </a:extLst>
          </p:cNvPr>
          <p:cNvSpPr>
            <a:spLocks noGrp="1"/>
          </p:cNvSpPr>
          <p:nvPr>
            <p:ph type="ftr" sz="quarter" idx="11"/>
          </p:nvPr>
        </p:nvSpPr>
        <p:spPr>
          <a:xfrm>
            <a:off x="12498972" y="541695"/>
            <a:ext cx="153888" cy="5101869"/>
          </a:xfrm>
        </p:spPr>
        <p:txBody>
          <a:bodyPr/>
          <a:lstStyle>
            <a:lvl1pPr>
              <a:defRPr>
                <a:solidFill>
                  <a:srgbClr val="E6E6E6"/>
                </a:solidFill>
              </a:defRPr>
            </a:lvl1pPr>
          </a:lstStyle>
          <a:p>
            <a:r>
              <a:rPr lang="nl-NL"/>
              <a:t>Voettekst van de presentatie</a:t>
            </a:r>
          </a:p>
        </p:txBody>
      </p:sp>
      <p:sp>
        <p:nvSpPr>
          <p:cNvPr id="8" name="Tijdelijke aanduiding voor dianummer 7">
            <a:extLst>
              <a:ext uri="{FF2B5EF4-FFF2-40B4-BE49-F238E27FC236}">
                <a16:creationId xmlns:a16="http://schemas.microsoft.com/office/drawing/2014/main" id="{335B6879-93B0-4CA7-BCA9-D4FA9240C2BC}"/>
              </a:ext>
            </a:extLst>
          </p:cNvPr>
          <p:cNvSpPr>
            <a:spLocks noGrp="1"/>
          </p:cNvSpPr>
          <p:nvPr>
            <p:ph type="sldNum" sz="quarter" idx="12"/>
          </p:nvPr>
        </p:nvSpPr>
        <p:spPr>
          <a:xfrm>
            <a:off x="1235276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pic>
        <p:nvPicPr>
          <p:cNvPr id="11" name="Enabling_deltalife_wit">
            <a:extLst>
              <a:ext uri="{FF2B5EF4-FFF2-40B4-BE49-F238E27FC236}">
                <a16:creationId xmlns:a16="http://schemas.microsoft.com/office/drawing/2014/main" id="{F6979AE7-8CDB-45F8-88A4-AC18A1F0E54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9600" y="5947200"/>
            <a:ext cx="3175200" cy="755731"/>
          </a:xfrm>
          <a:prstGeom prst="rect">
            <a:avLst/>
          </a:prstGeom>
        </p:spPr>
      </p:pic>
    </p:spTree>
    <p:extLst>
      <p:ext uri="{BB962C8B-B14F-4D97-AF65-F5344CB8AC3E}">
        <p14:creationId xmlns:p14="http://schemas.microsoft.com/office/powerpoint/2010/main" val="131840822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500"/>
                                  </p:stCondLst>
                                  <p:childTnLst>
                                    <p:animEffect transition="out" filter="fade">
                                      <p:cBhvr>
                                        <p:cTn id="6" dur="3000"/>
                                        <p:tgtEl>
                                          <p:spTgt spid="12"/>
                                        </p:tgtEl>
                                      </p:cBhvr>
                                    </p:animEffect>
                                    <p:set>
                                      <p:cBhvr>
                                        <p:cTn id="7" dur="1" fill="hold">
                                          <p:stCondLst>
                                            <p:cond delay="2999"/>
                                          </p:stCondLst>
                                        </p:cTn>
                                        <p:tgtEl>
                                          <p:spTgt spid="1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3"/>
                                        </p:tgtEl>
                                      </p:cBhvr>
                                    </p:animEffect>
                                    <p:set>
                                      <p:cBhvr>
                                        <p:cTn id="10" dur="1" fill="hold">
                                          <p:stCondLst>
                                            <p:cond delay="999"/>
                                          </p:stCondLst>
                                        </p:cTn>
                                        <p:tgtEl>
                                          <p:spTgt spid="3"/>
                                        </p:tgtEl>
                                        <p:attrNameLst>
                                          <p:attrName>style.visibility</p:attrName>
                                        </p:attrNameLst>
                                      </p:cBhvr>
                                      <p:to>
                                        <p:strVal val="hidden"/>
                                      </p:to>
                                    </p:set>
                                  </p:childTnLst>
                                </p:cTn>
                              </p:par>
                              <p:par>
                                <p:cTn id="11" presetID="42" presetClass="path" presetSubtype="0" accel="50000" decel="50000" fill="hold" grpId="0" nodeType="withEffect">
                                  <p:stCondLst>
                                    <p:cond delay="500"/>
                                  </p:stCondLst>
                                  <p:childTnLst>
                                    <p:animMotion origin="layout" path="M -2.08333E-7 7.40741E-7 L -0.0332 0.06042 " pathEditMode="relative" rAng="0" ptsTypes="AA">
                                      <p:cBhvr>
                                        <p:cTn id="12" dur="2000" fill="hold"/>
                                        <p:tgtEl>
                                          <p:spTgt spid="10"/>
                                        </p:tgtEl>
                                        <p:attrNameLst>
                                          <p:attrName>ppt_x</p:attrName>
                                          <p:attrName>ppt_y</p:attrName>
                                        </p:attrNameLst>
                                      </p:cBhvr>
                                      <p:rCtr x="-1667" y="3009"/>
                                    </p:animMotion>
                                  </p:childTnLst>
                                </p:cTn>
                              </p:par>
                              <p:par>
                                <p:cTn id="13" presetID="8" presetClass="emph" presetSubtype="0" fill="hold" grpId="1" nodeType="withEffect">
                                  <p:stCondLst>
                                    <p:cond delay="500"/>
                                  </p:stCondLst>
                                  <p:childTnLst>
                                    <p:animRot by="-5400000">
                                      <p:cBhvr>
                                        <p:cTn id="14" dur="2000" fill="hold"/>
                                        <p:tgtEl>
                                          <p:spTgt spid="10"/>
                                        </p:tgtEl>
                                        <p:attrNameLst>
                                          <p:attrName>r</p:attrName>
                                        </p:attrNameLst>
                                      </p:cBhvr>
                                    </p:animRot>
                                  </p:childTnLst>
                                </p:cTn>
                              </p:par>
                              <p:par>
                                <p:cTn id="15" presetID="42" presetClass="path" presetSubtype="0" accel="50000" decel="50000" fill="hold" grpId="0" nodeType="withEffect">
                                  <p:stCondLst>
                                    <p:cond delay="500"/>
                                  </p:stCondLst>
                                  <p:childTnLst>
                                    <p:animMotion origin="layout" path="M 8.33333E-7 2.22222E-6 L 0.04115 -0.07477 " pathEditMode="relative" rAng="0" ptsTypes="AA">
                                      <p:cBhvr>
                                        <p:cTn id="16" dur="2000" fill="hold"/>
                                        <p:tgtEl>
                                          <p:spTgt spid="9"/>
                                        </p:tgtEl>
                                        <p:attrNameLst>
                                          <p:attrName>ppt_x</p:attrName>
                                          <p:attrName>ppt_y</p:attrName>
                                        </p:attrNameLst>
                                      </p:cBhvr>
                                      <p:rCtr x="2057" y="-3750"/>
                                    </p:animMotion>
                                  </p:childTnLst>
                                </p:cTn>
                              </p:par>
                              <p:par>
                                <p:cTn id="17" presetID="8" presetClass="emph" presetSubtype="0" fill="hold" grpId="1" nodeType="withEffect">
                                  <p:stCondLst>
                                    <p:cond delay="500"/>
                                  </p:stCondLst>
                                  <p:childTnLst>
                                    <p:animRot by="-5400000">
                                      <p:cBhvr>
                                        <p:cTn id="18" dur="2000" fill="hold"/>
                                        <p:tgtEl>
                                          <p:spTgt spid="9"/>
                                        </p:tgtEl>
                                        <p:attrNameLst>
                                          <p:attrName>r</p:attrName>
                                        </p:attrNameLst>
                                      </p:cBhvr>
                                    </p:animRot>
                                  </p:childTnLst>
                                </p:cTn>
                              </p:par>
                              <p:par>
                                <p:cTn id="19" presetID="10" presetClass="exit" presetSubtype="0" fill="hold" grpId="3" nodeType="withEffect">
                                  <p:stCondLst>
                                    <p:cond delay="3000"/>
                                  </p:stCondLst>
                                  <p:childTnLst>
                                    <p:animEffect transition="out" filter="fade">
                                      <p:cBhvr>
                                        <p:cTn id="20" dur="1000"/>
                                        <p:tgtEl>
                                          <p:spTgt spid="9"/>
                                        </p:tgtEl>
                                      </p:cBhvr>
                                    </p:animEffect>
                                    <p:set>
                                      <p:cBhvr>
                                        <p:cTn id="21" dur="1" fill="hold">
                                          <p:stCondLst>
                                            <p:cond delay="999"/>
                                          </p:stCondLst>
                                        </p:cTn>
                                        <p:tgtEl>
                                          <p:spTgt spid="9"/>
                                        </p:tgtEl>
                                        <p:attrNameLst>
                                          <p:attrName>style.visibility</p:attrName>
                                        </p:attrNameLst>
                                      </p:cBhvr>
                                      <p:to>
                                        <p:strVal val="hidden"/>
                                      </p:to>
                                    </p:set>
                                  </p:childTnLst>
                                </p:cTn>
                              </p:par>
                              <p:par>
                                <p:cTn id="22" presetID="10" presetClass="exit" presetSubtype="0" fill="hold" grpId="3" nodeType="withEffect">
                                  <p:stCondLst>
                                    <p:cond delay="3000"/>
                                  </p:stCondLst>
                                  <p:childTnLst>
                                    <p:animEffect transition="out" filter="fade">
                                      <p:cBhvr>
                                        <p:cTn id="23" dur="1000"/>
                                        <p:tgtEl>
                                          <p:spTgt spid="10"/>
                                        </p:tgtEl>
                                      </p:cBhvr>
                                    </p:animEffect>
                                    <p:set>
                                      <p:cBhvr>
                                        <p:cTn id="24" dur="1" fill="hold">
                                          <p:stCondLst>
                                            <p:cond delay="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3" animBg="1"/>
      <p:bldP spid="10" grpId="0" animBg="1"/>
      <p:bldP spid="10" grpId="1" animBg="1"/>
      <p:bldP spid="10" grpId="3" animBg="1"/>
      <p:bldP spid="3" grpId="0" animBg="1"/>
      <p:bldP spid="12" grpId="0" animBg="1"/>
    </p:bldLst>
  </p:timing>
  <p:hf hdr="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10" name="Tijdelijke aanduiding voor afbeelding 65">
            <a:extLst>
              <a:ext uri="{FF2B5EF4-FFF2-40B4-BE49-F238E27FC236}">
                <a16:creationId xmlns:a16="http://schemas.microsoft.com/office/drawing/2014/main" id="{D8C9B7F8-6288-4D09-BD88-8006B973F31A}"/>
              </a:ext>
            </a:extLst>
          </p:cNvPr>
          <p:cNvSpPr>
            <a:spLocks noGrp="1"/>
          </p:cNvSpPr>
          <p:nvPr>
            <p:ph type="pic" sz="quarter" idx="19" hasCustomPrompt="1"/>
          </p:nvPr>
        </p:nvSpPr>
        <p:spPr>
          <a:xfrm>
            <a:off x="755650" y="2820473"/>
            <a:ext cx="11436350" cy="4037527"/>
          </a:xfrm>
          <a:blipFill>
            <a:blip r:embed="rId2"/>
            <a:stretch>
              <a:fillRect/>
            </a:stretch>
          </a:blipFill>
        </p:spPr>
        <p:txBody>
          <a:bodyPr tIns="2340000"/>
          <a:lstStyle>
            <a:lvl1pPr marL="0" indent="0" algn="ctr">
              <a:buNone/>
              <a:defRPr sz="1400">
                <a:solidFill>
                  <a:schemeClr val="bg2">
                    <a:lumMod val="50000"/>
                  </a:schemeClr>
                </a:solidFill>
              </a:defRPr>
            </a:lvl1pPr>
          </a:lstStyle>
          <a:p>
            <a:r>
              <a:rPr lang="nl-NL" dirty="0"/>
              <a:t>Selecteer afbeelding</a:t>
            </a:r>
          </a:p>
        </p:txBody>
      </p:sp>
      <p:sp>
        <p:nvSpPr>
          <p:cNvPr id="6" name="Titel 5">
            <a:extLst>
              <a:ext uri="{FF2B5EF4-FFF2-40B4-BE49-F238E27FC236}">
                <a16:creationId xmlns:a16="http://schemas.microsoft.com/office/drawing/2014/main" id="{DB90DCA0-4985-4FE6-A3E0-A65236F17A2C}"/>
              </a:ext>
            </a:extLst>
          </p:cNvPr>
          <p:cNvSpPr>
            <a:spLocks noGrp="1"/>
          </p:cNvSpPr>
          <p:nvPr>
            <p:ph type="title"/>
          </p:nvPr>
        </p:nvSpPr>
        <p:spPr/>
        <p:txBody>
          <a:bodyPr/>
          <a:lstStyle/>
          <a:p>
            <a:r>
              <a:rPr lang="en-US"/>
              <a:t>Click to edit Master title style</a:t>
            </a:r>
            <a:endParaRPr lang="nl-NL"/>
          </a:p>
        </p:txBody>
      </p:sp>
      <p:sp>
        <p:nvSpPr>
          <p:cNvPr id="29" name="Tekstvak 28">
            <a:hlinkClick r:id="rId3"/>
            <a:extLst>
              <a:ext uri="{FF2B5EF4-FFF2-40B4-BE49-F238E27FC236}">
                <a16:creationId xmlns:a16="http://schemas.microsoft.com/office/drawing/2014/main" id="{C731B5EA-6866-4EBE-8138-DEC893F2E2E3}"/>
              </a:ext>
            </a:extLst>
          </p:cNvPr>
          <p:cNvSpPr txBox="1"/>
          <p:nvPr userDrawn="1"/>
        </p:nvSpPr>
        <p:spPr>
          <a:xfrm>
            <a:off x="1260000" y="2267999"/>
            <a:ext cx="1949618" cy="276999"/>
          </a:xfrm>
          <a:prstGeom prst="rect">
            <a:avLst/>
          </a:prstGeom>
          <a:noFill/>
        </p:spPr>
        <p:txBody>
          <a:bodyPr wrap="square" lIns="0" tIns="0" rIns="0" bIns="0" rtlCol="0">
            <a:spAutoFit/>
          </a:bodyPr>
          <a:lstStyle/>
          <a:p>
            <a:r>
              <a:rPr lang="en-GB" sz="1800" noProof="1">
                <a:solidFill>
                  <a:schemeClr val="tx2"/>
                </a:solidFill>
              </a:rPr>
              <a:t>info@deltares.nl</a:t>
            </a:r>
          </a:p>
        </p:txBody>
      </p:sp>
      <p:sp>
        <p:nvSpPr>
          <p:cNvPr id="30" name="Tekstvak 29">
            <a:hlinkClick r:id="rId4"/>
            <a:extLst>
              <a:ext uri="{FF2B5EF4-FFF2-40B4-BE49-F238E27FC236}">
                <a16:creationId xmlns:a16="http://schemas.microsoft.com/office/drawing/2014/main" id="{B2A41075-9E8D-4E25-B2BA-1D1DD506088A}"/>
              </a:ext>
            </a:extLst>
          </p:cNvPr>
          <p:cNvSpPr txBox="1"/>
          <p:nvPr userDrawn="1"/>
        </p:nvSpPr>
        <p:spPr>
          <a:xfrm>
            <a:off x="4212000" y="1763999"/>
            <a:ext cx="1871662" cy="276999"/>
          </a:xfrm>
          <a:prstGeom prst="rect">
            <a:avLst/>
          </a:prstGeom>
          <a:noFill/>
        </p:spPr>
        <p:txBody>
          <a:bodyPr wrap="square" lIns="0" tIns="0" rIns="0" bIns="0" rtlCol="0">
            <a:spAutoFit/>
          </a:bodyPr>
          <a:lstStyle/>
          <a:p>
            <a:r>
              <a:rPr lang="en-GB" sz="1800" noProof="1">
                <a:solidFill>
                  <a:schemeClr val="tx2"/>
                </a:solidFill>
              </a:rPr>
              <a:t>@deltares</a:t>
            </a:r>
          </a:p>
        </p:txBody>
      </p:sp>
      <p:sp>
        <p:nvSpPr>
          <p:cNvPr id="31" name="Tekstvak 30">
            <a:hlinkClick r:id="rId5"/>
            <a:extLst>
              <a:ext uri="{FF2B5EF4-FFF2-40B4-BE49-F238E27FC236}">
                <a16:creationId xmlns:a16="http://schemas.microsoft.com/office/drawing/2014/main" id="{58C063EF-2783-4DB8-8B62-49C28C8695C5}"/>
              </a:ext>
            </a:extLst>
          </p:cNvPr>
          <p:cNvSpPr txBox="1"/>
          <p:nvPr userDrawn="1"/>
        </p:nvSpPr>
        <p:spPr>
          <a:xfrm>
            <a:off x="6912000" y="1763999"/>
            <a:ext cx="4344426" cy="276999"/>
          </a:xfrm>
          <a:prstGeom prst="rect">
            <a:avLst/>
          </a:prstGeom>
          <a:noFill/>
        </p:spPr>
        <p:txBody>
          <a:bodyPr wrap="square" lIns="0" tIns="0" rIns="0" bIns="0" rtlCol="0">
            <a:spAutoFit/>
          </a:bodyPr>
          <a:lstStyle/>
          <a:p>
            <a:r>
              <a:rPr lang="en-GB" sz="1800" noProof="1">
                <a:solidFill>
                  <a:schemeClr val="tx2"/>
                </a:solidFill>
              </a:rPr>
              <a:t>linkedin.com/company/deltares</a:t>
            </a:r>
          </a:p>
        </p:txBody>
      </p:sp>
      <p:sp>
        <p:nvSpPr>
          <p:cNvPr id="32" name="Tekstvak 31">
            <a:hlinkClick r:id="rId6"/>
            <a:extLst>
              <a:ext uri="{FF2B5EF4-FFF2-40B4-BE49-F238E27FC236}">
                <a16:creationId xmlns:a16="http://schemas.microsoft.com/office/drawing/2014/main" id="{5F163D96-77E3-420C-8665-5CE311574B20}"/>
              </a:ext>
            </a:extLst>
          </p:cNvPr>
          <p:cNvSpPr txBox="1"/>
          <p:nvPr userDrawn="1"/>
        </p:nvSpPr>
        <p:spPr>
          <a:xfrm>
            <a:off x="1260000" y="1763999"/>
            <a:ext cx="1949618" cy="276999"/>
          </a:xfrm>
          <a:prstGeom prst="rect">
            <a:avLst/>
          </a:prstGeom>
          <a:noFill/>
        </p:spPr>
        <p:txBody>
          <a:bodyPr wrap="square" lIns="0" tIns="0" rIns="0" bIns="0" rtlCol="0">
            <a:spAutoFit/>
          </a:bodyPr>
          <a:lstStyle/>
          <a:p>
            <a:r>
              <a:rPr lang="en-GB" sz="1800" noProof="1">
                <a:solidFill>
                  <a:schemeClr val="tx2"/>
                </a:solidFill>
              </a:rPr>
              <a:t>www.deltares.nl</a:t>
            </a:r>
          </a:p>
        </p:txBody>
      </p:sp>
      <p:sp>
        <p:nvSpPr>
          <p:cNvPr id="33" name="Tekstvak 32">
            <a:hlinkClick r:id="rId7"/>
            <a:extLst>
              <a:ext uri="{FF2B5EF4-FFF2-40B4-BE49-F238E27FC236}">
                <a16:creationId xmlns:a16="http://schemas.microsoft.com/office/drawing/2014/main" id="{3B4E325A-D4A5-415E-A8C3-FF4A98631369}"/>
              </a:ext>
            </a:extLst>
          </p:cNvPr>
          <p:cNvSpPr txBox="1"/>
          <p:nvPr userDrawn="1"/>
        </p:nvSpPr>
        <p:spPr>
          <a:xfrm>
            <a:off x="4212000" y="2267999"/>
            <a:ext cx="1871662" cy="276999"/>
          </a:xfrm>
          <a:prstGeom prst="rect">
            <a:avLst/>
          </a:prstGeom>
          <a:noFill/>
        </p:spPr>
        <p:txBody>
          <a:bodyPr wrap="square" lIns="0" tIns="0" rIns="0" bIns="0" rtlCol="0">
            <a:spAutoFit/>
          </a:bodyPr>
          <a:lstStyle/>
          <a:p>
            <a:r>
              <a:rPr lang="en-GB" sz="1800" noProof="1">
                <a:solidFill>
                  <a:schemeClr val="tx2"/>
                </a:solidFill>
              </a:rPr>
              <a:t>@deltares</a:t>
            </a:r>
          </a:p>
        </p:txBody>
      </p:sp>
      <p:sp>
        <p:nvSpPr>
          <p:cNvPr id="34" name="Tekstvak 33">
            <a:hlinkClick r:id="rId8"/>
            <a:extLst>
              <a:ext uri="{FF2B5EF4-FFF2-40B4-BE49-F238E27FC236}">
                <a16:creationId xmlns:a16="http://schemas.microsoft.com/office/drawing/2014/main" id="{052934D0-6B1B-4AB9-8002-224050C7A1A1}"/>
              </a:ext>
            </a:extLst>
          </p:cNvPr>
          <p:cNvSpPr txBox="1"/>
          <p:nvPr userDrawn="1"/>
        </p:nvSpPr>
        <p:spPr>
          <a:xfrm>
            <a:off x="6912000" y="2267999"/>
            <a:ext cx="4344426" cy="276999"/>
          </a:xfrm>
          <a:prstGeom prst="rect">
            <a:avLst/>
          </a:prstGeom>
          <a:noFill/>
        </p:spPr>
        <p:txBody>
          <a:bodyPr wrap="square" lIns="0" tIns="0" rIns="0" bIns="0" rtlCol="0">
            <a:spAutoFit/>
          </a:bodyPr>
          <a:lstStyle/>
          <a:p>
            <a:r>
              <a:rPr lang="en-GB" sz="1800" noProof="1">
                <a:solidFill>
                  <a:schemeClr val="tx2"/>
                </a:solidFill>
              </a:rPr>
              <a:t>facebook.com/deltaresNL</a:t>
            </a:r>
          </a:p>
        </p:txBody>
      </p:sp>
      <p:sp>
        <p:nvSpPr>
          <p:cNvPr id="17" name="Tijdelijke aanduiding voor tekst 61">
            <a:extLst>
              <a:ext uri="{FF2B5EF4-FFF2-40B4-BE49-F238E27FC236}">
                <a16:creationId xmlns:a16="http://schemas.microsoft.com/office/drawing/2014/main" id="{3D815638-2A87-40E4-BC3A-FB4D1E25ACB0}"/>
              </a:ext>
            </a:extLst>
          </p:cNvPr>
          <p:cNvSpPr>
            <a:spLocks noGrp="1" noChangeAspect="1"/>
          </p:cNvSpPr>
          <p:nvPr>
            <p:ph type="body" sz="quarter" idx="18"/>
          </p:nvPr>
        </p:nvSpPr>
        <p:spPr>
          <a:xfrm>
            <a:off x="9531707" y="5835881"/>
            <a:ext cx="2340000" cy="758729"/>
          </a:xfrm>
          <a:blipFill>
            <a:blip r:embed="rId9" cstate="print">
              <a:extLst>
                <a:ext uri="{28A0092B-C50C-407E-A947-70E740481C1C}">
                  <a14:useLocalDpi xmlns:a14="http://schemas.microsoft.com/office/drawing/2010/main"/>
                </a:ext>
              </a:extLst>
            </a:blip>
            <a:stretch>
              <a:fillRect/>
            </a:stretch>
          </a:blipFill>
        </p:spPr>
        <p:txBody>
          <a:bodyPr vert="horz" lIns="3240000" rIns="0"/>
          <a:lstStyle>
            <a:lvl1pPr marL="0" indent="0">
              <a:buNone/>
              <a:defRPr sz="100">
                <a:solidFill>
                  <a:srgbClr val="E6E6E6"/>
                </a:solidFill>
              </a:defRPr>
            </a:lvl1pPr>
          </a:lstStyle>
          <a:p>
            <a:pPr lvl="0"/>
            <a:r>
              <a:rPr lang="en-US"/>
              <a:t>Click to edit Master text styles</a:t>
            </a:r>
          </a:p>
        </p:txBody>
      </p:sp>
      <p:pic>
        <p:nvPicPr>
          <p:cNvPr id="7" name="Graphic 6">
            <a:hlinkClick r:id="rId6"/>
            <a:extLst>
              <a:ext uri="{FF2B5EF4-FFF2-40B4-BE49-F238E27FC236}">
                <a16:creationId xmlns:a16="http://schemas.microsoft.com/office/drawing/2014/main" id="{0D7005BD-5B17-436C-95BF-D53FCBDA0540}"/>
              </a:ext>
            </a:extLst>
          </p:cNvPr>
          <p:cNvPicPr>
            <a:picLocks noChangeAspect="1"/>
          </p:cNvPicPr>
          <p:nvPr userDrawn="1"/>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56000" y="1764000"/>
            <a:ext cx="306000" cy="306000"/>
          </a:xfrm>
          <a:prstGeom prst="rect">
            <a:avLst/>
          </a:prstGeom>
        </p:spPr>
      </p:pic>
      <p:pic>
        <p:nvPicPr>
          <p:cNvPr id="9" name="Graphic 8">
            <a:hlinkClick r:id="rId5"/>
            <a:extLst>
              <a:ext uri="{FF2B5EF4-FFF2-40B4-BE49-F238E27FC236}">
                <a16:creationId xmlns:a16="http://schemas.microsoft.com/office/drawing/2014/main" id="{48ED5D6E-BB00-4DF8-8A4A-B64CCA320013}"/>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408000" y="1764000"/>
            <a:ext cx="306000" cy="306000"/>
          </a:xfrm>
          <a:prstGeom prst="rect">
            <a:avLst/>
          </a:prstGeom>
        </p:spPr>
      </p:pic>
      <p:pic>
        <p:nvPicPr>
          <p:cNvPr id="12" name="Graphic 11">
            <a:hlinkClick r:id="rId3"/>
            <a:extLst>
              <a:ext uri="{FF2B5EF4-FFF2-40B4-BE49-F238E27FC236}">
                <a16:creationId xmlns:a16="http://schemas.microsoft.com/office/drawing/2014/main" id="{3D248AEC-10A5-4B7E-BF95-2E949619BACB}"/>
              </a:ext>
            </a:extLst>
          </p:cNvPr>
          <p:cNvPicPr>
            <a:picLocks noChangeAspect="1"/>
          </p:cNvPicPr>
          <p:nvPr userDrawn="1"/>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56000" y="2268000"/>
            <a:ext cx="306000" cy="306000"/>
          </a:xfrm>
          <a:prstGeom prst="rect">
            <a:avLst/>
          </a:prstGeom>
        </p:spPr>
      </p:pic>
      <p:pic>
        <p:nvPicPr>
          <p:cNvPr id="16" name="Graphic 15">
            <a:hlinkClick r:id="rId8"/>
            <a:extLst>
              <a:ext uri="{FF2B5EF4-FFF2-40B4-BE49-F238E27FC236}">
                <a16:creationId xmlns:a16="http://schemas.microsoft.com/office/drawing/2014/main" id="{54EB740A-0F53-4E1C-8587-DA2F01870ADD}"/>
              </a:ext>
            </a:extLst>
          </p:cNvPr>
          <p:cNvPicPr>
            <a:picLocks noChangeAspect="1"/>
          </p:cNvPicPr>
          <p:nvPr userDrawn="1"/>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408000" y="2268000"/>
            <a:ext cx="306000" cy="306000"/>
          </a:xfrm>
          <a:prstGeom prst="rect">
            <a:avLst/>
          </a:prstGeom>
        </p:spPr>
      </p:pic>
      <p:pic>
        <p:nvPicPr>
          <p:cNvPr id="19" name="Graphic 18">
            <a:hlinkClick r:id="rId4"/>
            <a:extLst>
              <a:ext uri="{FF2B5EF4-FFF2-40B4-BE49-F238E27FC236}">
                <a16:creationId xmlns:a16="http://schemas.microsoft.com/office/drawing/2014/main" id="{3C2A80C3-6754-49BB-AE1D-787E3C8B82C9}"/>
              </a:ext>
            </a:extLst>
          </p:cNvPr>
          <p:cNvPicPr>
            <a:picLocks noChangeAspect="1"/>
          </p:cNvPicPr>
          <p:nvPr userDrawn="1"/>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708000" y="1764000"/>
            <a:ext cx="306000" cy="306000"/>
          </a:xfrm>
          <a:prstGeom prst="rect">
            <a:avLst/>
          </a:prstGeom>
        </p:spPr>
      </p:pic>
      <p:pic>
        <p:nvPicPr>
          <p:cNvPr id="44" name="Graphic 43">
            <a:hlinkClick r:id="rId7"/>
            <a:extLst>
              <a:ext uri="{FF2B5EF4-FFF2-40B4-BE49-F238E27FC236}">
                <a16:creationId xmlns:a16="http://schemas.microsoft.com/office/drawing/2014/main" id="{7232CAEC-F3CE-4040-A772-F8A6B9302514}"/>
              </a:ext>
            </a:extLst>
          </p:cNvPr>
          <p:cNvPicPr>
            <a:picLocks noChangeAspect="1"/>
          </p:cNvPicPr>
          <p:nvPr userDrawn="1"/>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708000" y="2268000"/>
            <a:ext cx="306000" cy="306000"/>
          </a:xfrm>
          <a:prstGeom prst="rect">
            <a:avLst/>
          </a:prstGeom>
        </p:spPr>
      </p:pic>
      <p:sp>
        <p:nvSpPr>
          <p:cNvPr id="22" name="Tijdelijke aanduiding voor tekst 21">
            <a:extLst>
              <a:ext uri="{FF2B5EF4-FFF2-40B4-BE49-F238E27FC236}">
                <a16:creationId xmlns:a16="http://schemas.microsoft.com/office/drawing/2014/main" id="{4416EE60-04E7-4A49-88D4-1122BC4AF7D8}"/>
              </a:ext>
            </a:extLst>
          </p:cNvPr>
          <p:cNvSpPr>
            <a:spLocks noGrp="1" noChangeAspect="1"/>
          </p:cNvSpPr>
          <p:nvPr>
            <p:ph type="body" sz="quarter" idx="20"/>
          </p:nvPr>
        </p:nvSpPr>
        <p:spPr>
          <a:xfrm>
            <a:off x="755650" y="3288888"/>
            <a:ext cx="2863850" cy="3096290"/>
          </a:xfrm>
          <a:custGeom>
            <a:avLst/>
            <a:gdLst>
              <a:gd name="connsiteX0" fmla="*/ 2525609 w 5497409"/>
              <a:gd name="connsiteY0" fmla="*/ 0 h 5943600"/>
              <a:gd name="connsiteX1" fmla="*/ 5497409 w 5497409"/>
              <a:gd name="connsiteY1" fmla="*/ 2971800 h 5943600"/>
              <a:gd name="connsiteX2" fmla="*/ 2525609 w 5497409"/>
              <a:gd name="connsiteY2" fmla="*/ 5943600 h 5943600"/>
              <a:gd name="connsiteX3" fmla="*/ 61346 w 5497409"/>
              <a:gd name="connsiteY3" fmla="*/ 4633362 h 5943600"/>
              <a:gd name="connsiteX4" fmla="*/ 0 w 5497409"/>
              <a:gd name="connsiteY4" fmla="*/ 4532384 h 5943600"/>
              <a:gd name="connsiteX5" fmla="*/ 0 w 5497409"/>
              <a:gd name="connsiteY5" fmla="*/ 1411217 h 5943600"/>
              <a:gd name="connsiteX6" fmla="*/ 61346 w 5497409"/>
              <a:gd name="connsiteY6" fmla="*/ 1310238 h 5943600"/>
              <a:gd name="connsiteX7" fmla="*/ 2525609 w 5497409"/>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09" h="5943600">
                <a:moveTo>
                  <a:pt x="2525609" y="0"/>
                </a:moveTo>
                <a:cubicBezTo>
                  <a:pt x="4166889" y="0"/>
                  <a:pt x="5497409" y="1330520"/>
                  <a:pt x="5497409" y="2971800"/>
                </a:cubicBezTo>
                <a:cubicBezTo>
                  <a:pt x="5497409" y="4613080"/>
                  <a:pt x="4166889" y="5943600"/>
                  <a:pt x="2525609" y="5943600"/>
                </a:cubicBezTo>
                <a:cubicBezTo>
                  <a:pt x="1499809" y="5943600"/>
                  <a:pt x="595400" y="5423866"/>
                  <a:pt x="61346" y="4633362"/>
                </a:cubicBezTo>
                <a:lnTo>
                  <a:pt x="0" y="4532384"/>
                </a:lnTo>
                <a:lnTo>
                  <a:pt x="0" y="1411217"/>
                </a:lnTo>
                <a:lnTo>
                  <a:pt x="61346" y="1310238"/>
                </a:lnTo>
                <a:cubicBezTo>
                  <a:pt x="595400" y="519735"/>
                  <a:pt x="1499809" y="0"/>
                  <a:pt x="2525609" y="0"/>
                </a:cubicBezTo>
                <a:close/>
              </a:path>
            </a:pathLst>
          </a:custGeom>
          <a:gradFill flip="none" rotWithShape="1">
            <a:gsLst>
              <a:gs pos="0">
                <a:schemeClr val="accent4">
                  <a:alpha val="0"/>
                </a:schemeClr>
              </a:gs>
              <a:gs pos="100000">
                <a:schemeClr val="accent4"/>
              </a:gs>
            </a:gsLst>
            <a:lin ang="10800000" scaled="1"/>
            <a:tileRect/>
          </a:gradFill>
        </p:spPr>
        <p:txBody>
          <a:bodyPr vert="wordArtVert" wrap="square" rIns="6336000">
            <a:noAutofit/>
          </a:bodyPr>
          <a:lstStyle>
            <a:lvl1pPr marL="0" indent="0">
              <a:buNone/>
              <a:defRPr sz="100">
                <a:solidFill>
                  <a:srgbClr val="E6E6E6"/>
                </a:solidFill>
              </a:defRPr>
            </a:lvl1pPr>
          </a:lstStyle>
          <a:p>
            <a:pPr lvl="0"/>
            <a:r>
              <a:rPr lang="en-US"/>
              <a:t>Click to edit Master text styles</a:t>
            </a:r>
          </a:p>
        </p:txBody>
      </p:sp>
      <p:sp>
        <p:nvSpPr>
          <p:cNvPr id="2" name="Tijdelijke aanduiding voor datum 1">
            <a:extLst>
              <a:ext uri="{FF2B5EF4-FFF2-40B4-BE49-F238E27FC236}">
                <a16:creationId xmlns:a16="http://schemas.microsoft.com/office/drawing/2014/main" id="{930A32AC-B6B9-49DA-96CB-8FA7566F258D}"/>
              </a:ext>
            </a:extLst>
          </p:cNvPr>
          <p:cNvSpPr>
            <a:spLocks noGrp="1"/>
          </p:cNvSpPr>
          <p:nvPr>
            <p:ph type="dt" sz="half" idx="21"/>
          </p:nvPr>
        </p:nvSpPr>
        <p:spPr>
          <a:xfrm>
            <a:off x="13086750" y="4157669"/>
            <a:ext cx="153888" cy="1485895"/>
          </a:xfrm>
        </p:spPr>
        <p:txBody>
          <a:bodyPr/>
          <a:lstStyle>
            <a:lvl1pPr>
              <a:defRPr>
                <a:solidFill>
                  <a:srgbClr val="E6E6E6"/>
                </a:solidFill>
              </a:defRPr>
            </a:lvl1pPr>
          </a:lstStyle>
          <a:p>
            <a:r>
              <a:rPr lang="nl-NL"/>
              <a:t> 28 november 2019</a:t>
            </a:r>
            <a:endParaRPr lang="nl-NL" dirty="0"/>
          </a:p>
        </p:txBody>
      </p:sp>
      <p:sp>
        <p:nvSpPr>
          <p:cNvPr id="8" name="Tijdelijke aanduiding voor voettekst 7">
            <a:extLst>
              <a:ext uri="{FF2B5EF4-FFF2-40B4-BE49-F238E27FC236}">
                <a16:creationId xmlns:a16="http://schemas.microsoft.com/office/drawing/2014/main" id="{65B33C15-FA3F-4488-B605-FD2E5912A649}"/>
              </a:ext>
            </a:extLst>
          </p:cNvPr>
          <p:cNvSpPr>
            <a:spLocks noGrp="1"/>
          </p:cNvSpPr>
          <p:nvPr>
            <p:ph type="ftr" sz="quarter" idx="22"/>
          </p:nvPr>
        </p:nvSpPr>
        <p:spPr>
          <a:xfrm>
            <a:off x="12556122" y="541695"/>
            <a:ext cx="153888" cy="5101869"/>
          </a:xfrm>
        </p:spPr>
        <p:txBody>
          <a:bodyPr/>
          <a:lstStyle>
            <a:lvl1pPr>
              <a:defRPr>
                <a:solidFill>
                  <a:srgbClr val="E6E6E6"/>
                </a:solidFill>
              </a:defRPr>
            </a:lvl1pPr>
          </a:lstStyle>
          <a:p>
            <a:r>
              <a:rPr lang="nl-NL"/>
              <a:t>Voettekst van de presentatie</a:t>
            </a:r>
          </a:p>
        </p:txBody>
      </p:sp>
      <p:sp>
        <p:nvSpPr>
          <p:cNvPr id="11" name="Tijdelijke aanduiding voor dianummer 10">
            <a:extLst>
              <a:ext uri="{FF2B5EF4-FFF2-40B4-BE49-F238E27FC236}">
                <a16:creationId xmlns:a16="http://schemas.microsoft.com/office/drawing/2014/main" id="{7A43FF58-601A-486A-BC3C-8646024C2466}"/>
              </a:ext>
            </a:extLst>
          </p:cNvPr>
          <p:cNvSpPr>
            <a:spLocks noGrp="1"/>
          </p:cNvSpPr>
          <p:nvPr>
            <p:ph type="sldNum" sz="quarter" idx="23"/>
          </p:nvPr>
        </p:nvSpPr>
        <p:spPr>
          <a:xfrm>
            <a:off x="1240991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Tree>
    <p:extLst>
      <p:ext uri="{BB962C8B-B14F-4D97-AF65-F5344CB8AC3E}">
        <p14:creationId xmlns:p14="http://schemas.microsoft.com/office/powerpoint/2010/main" val="2052552378"/>
      </p:ext>
    </p:extLst>
  </p:cSld>
  <p:clrMapOvr>
    <a:masterClrMapping/>
  </p:clrMapOvr>
  <p:hf hdr="0"/>
  <p:extLst>
    <p:ext uri="{DCECCB84-F9BA-43D5-87BE-67443E8EF086}">
      <p15:sldGuideLst xmlns:p15="http://schemas.microsoft.com/office/powerpoint/2012/main">
        <p15:guide id="1" orient="horz" pos="3045" userDrawn="1">
          <p15:clr>
            <a:srgbClr val="FBAE40"/>
          </p15:clr>
        </p15:guide>
        <p15:guide id="2" orient="horz" pos="2058" userDrawn="1">
          <p15:clr>
            <a:srgbClr val="FBAE40"/>
          </p15:clr>
        </p15:guide>
        <p15:guide id="3" orient="horz" pos="4026" userDrawn="1">
          <p15:clr>
            <a:srgbClr val="FBAE40"/>
          </p15:clr>
        </p15:guide>
        <p15:guide id="4" pos="4044" userDrawn="1">
          <p15:clr>
            <a:srgbClr val="FBAE40"/>
          </p15:clr>
        </p15:guide>
        <p15:guide id="5" pos="4362" userDrawn="1">
          <p15:clr>
            <a:srgbClr val="FBAE40"/>
          </p15:clr>
        </p15:guide>
        <p15:guide id="6" pos="2661" userDrawn="1">
          <p15:clr>
            <a:srgbClr val="FBAE40"/>
          </p15:clr>
        </p15:guide>
        <p15:guide id="7" pos="2343"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ntact (Vrij invulbaar)">
    <p:spTree>
      <p:nvGrpSpPr>
        <p:cNvPr id="1" name=""/>
        <p:cNvGrpSpPr/>
        <p:nvPr/>
      </p:nvGrpSpPr>
      <p:grpSpPr>
        <a:xfrm>
          <a:off x="0" y="0"/>
          <a:ext cx="0" cy="0"/>
          <a:chOff x="0" y="0"/>
          <a:chExt cx="0" cy="0"/>
        </a:xfrm>
      </p:grpSpPr>
      <p:sp>
        <p:nvSpPr>
          <p:cNvPr id="10" name="Tijdelijke aanduiding voor afbeelding 65">
            <a:extLst>
              <a:ext uri="{FF2B5EF4-FFF2-40B4-BE49-F238E27FC236}">
                <a16:creationId xmlns:a16="http://schemas.microsoft.com/office/drawing/2014/main" id="{D8C9B7F8-6288-4D09-BD88-8006B973F31A}"/>
              </a:ext>
            </a:extLst>
          </p:cNvPr>
          <p:cNvSpPr>
            <a:spLocks noGrp="1"/>
          </p:cNvSpPr>
          <p:nvPr>
            <p:ph type="pic" sz="quarter" idx="19" hasCustomPrompt="1"/>
          </p:nvPr>
        </p:nvSpPr>
        <p:spPr>
          <a:xfrm>
            <a:off x="755650" y="2820473"/>
            <a:ext cx="11436350" cy="4037527"/>
          </a:xfrm>
          <a:blipFill>
            <a:blip r:embed="rId2"/>
            <a:stretch>
              <a:fillRect/>
            </a:stretch>
          </a:blipFill>
        </p:spPr>
        <p:txBody>
          <a:bodyPr tIns="2340000"/>
          <a:lstStyle>
            <a:lvl1pPr marL="0" indent="0" algn="ctr">
              <a:buNone/>
              <a:defRPr sz="1400">
                <a:solidFill>
                  <a:schemeClr val="bg2">
                    <a:lumMod val="50000"/>
                  </a:schemeClr>
                </a:solidFill>
              </a:defRPr>
            </a:lvl1pPr>
          </a:lstStyle>
          <a:p>
            <a:r>
              <a:rPr lang="nl-NL" dirty="0"/>
              <a:t>Selecteer afbeelding</a:t>
            </a:r>
          </a:p>
        </p:txBody>
      </p:sp>
      <p:sp>
        <p:nvSpPr>
          <p:cNvPr id="6" name="Titel 5">
            <a:extLst>
              <a:ext uri="{FF2B5EF4-FFF2-40B4-BE49-F238E27FC236}">
                <a16:creationId xmlns:a16="http://schemas.microsoft.com/office/drawing/2014/main" id="{DB90DCA0-4985-4FE6-A3E0-A65236F17A2C}"/>
              </a:ext>
            </a:extLst>
          </p:cNvPr>
          <p:cNvSpPr>
            <a:spLocks noGrp="1"/>
          </p:cNvSpPr>
          <p:nvPr>
            <p:ph type="title"/>
          </p:nvPr>
        </p:nvSpPr>
        <p:spPr/>
        <p:txBody>
          <a:bodyPr/>
          <a:lstStyle/>
          <a:p>
            <a:r>
              <a:rPr lang="en-US"/>
              <a:t>Click to edit Master title style</a:t>
            </a:r>
            <a:endParaRPr lang="nl-NL"/>
          </a:p>
        </p:txBody>
      </p:sp>
      <p:sp>
        <p:nvSpPr>
          <p:cNvPr id="17" name="Tijdelijke aanduiding voor tekst 61">
            <a:extLst>
              <a:ext uri="{FF2B5EF4-FFF2-40B4-BE49-F238E27FC236}">
                <a16:creationId xmlns:a16="http://schemas.microsoft.com/office/drawing/2014/main" id="{3D815638-2A87-40E4-BC3A-FB4D1E25ACB0}"/>
              </a:ext>
            </a:extLst>
          </p:cNvPr>
          <p:cNvSpPr>
            <a:spLocks noGrp="1" noChangeAspect="1"/>
          </p:cNvSpPr>
          <p:nvPr>
            <p:ph type="body" sz="quarter" idx="18"/>
          </p:nvPr>
        </p:nvSpPr>
        <p:spPr>
          <a:xfrm>
            <a:off x="9531707" y="5835881"/>
            <a:ext cx="2340000" cy="758729"/>
          </a:xfrm>
          <a:blipFill>
            <a:blip r:embed="rId3" cstate="print">
              <a:extLst>
                <a:ext uri="{28A0092B-C50C-407E-A947-70E740481C1C}">
                  <a14:useLocalDpi xmlns:a14="http://schemas.microsoft.com/office/drawing/2010/main"/>
                </a:ext>
              </a:extLst>
            </a:blip>
            <a:stretch>
              <a:fillRect/>
            </a:stretch>
          </a:blipFill>
        </p:spPr>
        <p:txBody>
          <a:bodyPr vert="horz" lIns="3240000" rIns="0"/>
          <a:lstStyle>
            <a:lvl1pPr marL="0" indent="0">
              <a:buNone/>
              <a:defRPr sz="100">
                <a:solidFill>
                  <a:srgbClr val="E6E6E6"/>
                </a:solidFill>
              </a:defRPr>
            </a:lvl1pPr>
          </a:lstStyle>
          <a:p>
            <a:pPr lvl="0"/>
            <a:r>
              <a:rPr lang="en-US"/>
              <a:t>Click to edit Master text styles</a:t>
            </a:r>
          </a:p>
        </p:txBody>
      </p:sp>
      <p:sp>
        <p:nvSpPr>
          <p:cNvPr id="22" name="Tijdelijke aanduiding voor tekst 21">
            <a:extLst>
              <a:ext uri="{FF2B5EF4-FFF2-40B4-BE49-F238E27FC236}">
                <a16:creationId xmlns:a16="http://schemas.microsoft.com/office/drawing/2014/main" id="{4416EE60-04E7-4A49-88D4-1122BC4AF7D8}"/>
              </a:ext>
            </a:extLst>
          </p:cNvPr>
          <p:cNvSpPr>
            <a:spLocks noGrp="1" noChangeAspect="1"/>
          </p:cNvSpPr>
          <p:nvPr>
            <p:ph type="body" sz="quarter" idx="20"/>
          </p:nvPr>
        </p:nvSpPr>
        <p:spPr>
          <a:xfrm>
            <a:off x="755650" y="3288888"/>
            <a:ext cx="2863850" cy="3096290"/>
          </a:xfrm>
          <a:custGeom>
            <a:avLst/>
            <a:gdLst>
              <a:gd name="connsiteX0" fmla="*/ 2525609 w 5497409"/>
              <a:gd name="connsiteY0" fmla="*/ 0 h 5943600"/>
              <a:gd name="connsiteX1" fmla="*/ 5497409 w 5497409"/>
              <a:gd name="connsiteY1" fmla="*/ 2971800 h 5943600"/>
              <a:gd name="connsiteX2" fmla="*/ 2525609 w 5497409"/>
              <a:gd name="connsiteY2" fmla="*/ 5943600 h 5943600"/>
              <a:gd name="connsiteX3" fmla="*/ 61346 w 5497409"/>
              <a:gd name="connsiteY3" fmla="*/ 4633362 h 5943600"/>
              <a:gd name="connsiteX4" fmla="*/ 0 w 5497409"/>
              <a:gd name="connsiteY4" fmla="*/ 4532384 h 5943600"/>
              <a:gd name="connsiteX5" fmla="*/ 0 w 5497409"/>
              <a:gd name="connsiteY5" fmla="*/ 1411217 h 5943600"/>
              <a:gd name="connsiteX6" fmla="*/ 61346 w 5497409"/>
              <a:gd name="connsiteY6" fmla="*/ 1310238 h 5943600"/>
              <a:gd name="connsiteX7" fmla="*/ 2525609 w 5497409"/>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09" h="5943600">
                <a:moveTo>
                  <a:pt x="2525609" y="0"/>
                </a:moveTo>
                <a:cubicBezTo>
                  <a:pt x="4166889" y="0"/>
                  <a:pt x="5497409" y="1330520"/>
                  <a:pt x="5497409" y="2971800"/>
                </a:cubicBezTo>
                <a:cubicBezTo>
                  <a:pt x="5497409" y="4613080"/>
                  <a:pt x="4166889" y="5943600"/>
                  <a:pt x="2525609" y="5943600"/>
                </a:cubicBezTo>
                <a:cubicBezTo>
                  <a:pt x="1499809" y="5943600"/>
                  <a:pt x="595400" y="5423866"/>
                  <a:pt x="61346" y="4633362"/>
                </a:cubicBezTo>
                <a:lnTo>
                  <a:pt x="0" y="4532384"/>
                </a:lnTo>
                <a:lnTo>
                  <a:pt x="0" y="1411217"/>
                </a:lnTo>
                <a:lnTo>
                  <a:pt x="61346" y="1310238"/>
                </a:lnTo>
                <a:cubicBezTo>
                  <a:pt x="595400" y="519735"/>
                  <a:pt x="1499809" y="0"/>
                  <a:pt x="2525609" y="0"/>
                </a:cubicBezTo>
                <a:close/>
              </a:path>
            </a:pathLst>
          </a:custGeom>
          <a:gradFill flip="none" rotWithShape="1">
            <a:gsLst>
              <a:gs pos="0">
                <a:schemeClr val="accent4">
                  <a:alpha val="0"/>
                </a:schemeClr>
              </a:gs>
              <a:gs pos="100000">
                <a:schemeClr val="accent4"/>
              </a:gs>
            </a:gsLst>
            <a:lin ang="10800000" scaled="1"/>
            <a:tileRect/>
          </a:gradFill>
        </p:spPr>
        <p:txBody>
          <a:bodyPr vert="wordArtVert" wrap="square" rIns="6336000">
            <a:noAutofit/>
          </a:bodyPr>
          <a:lstStyle>
            <a:lvl1pPr marL="0" indent="0">
              <a:buNone/>
              <a:defRPr sz="100">
                <a:solidFill>
                  <a:srgbClr val="E6E6E6"/>
                </a:solidFill>
              </a:defRPr>
            </a:lvl1pPr>
          </a:lstStyle>
          <a:p>
            <a:pPr lvl="0"/>
            <a:r>
              <a:rPr lang="en-US"/>
              <a:t>Click to edit Master text styles</a:t>
            </a:r>
          </a:p>
        </p:txBody>
      </p:sp>
      <p:sp>
        <p:nvSpPr>
          <p:cNvPr id="2" name="Tijdelijke aanduiding voor datum 1">
            <a:extLst>
              <a:ext uri="{FF2B5EF4-FFF2-40B4-BE49-F238E27FC236}">
                <a16:creationId xmlns:a16="http://schemas.microsoft.com/office/drawing/2014/main" id="{930A32AC-B6B9-49DA-96CB-8FA7566F258D}"/>
              </a:ext>
            </a:extLst>
          </p:cNvPr>
          <p:cNvSpPr>
            <a:spLocks noGrp="1"/>
          </p:cNvSpPr>
          <p:nvPr>
            <p:ph type="dt" sz="half" idx="21"/>
          </p:nvPr>
        </p:nvSpPr>
        <p:spPr>
          <a:xfrm>
            <a:off x="13086750" y="4157669"/>
            <a:ext cx="153888" cy="1485895"/>
          </a:xfrm>
        </p:spPr>
        <p:txBody>
          <a:bodyPr/>
          <a:lstStyle>
            <a:lvl1pPr>
              <a:defRPr>
                <a:solidFill>
                  <a:srgbClr val="E6E6E6"/>
                </a:solidFill>
              </a:defRPr>
            </a:lvl1pPr>
          </a:lstStyle>
          <a:p>
            <a:r>
              <a:rPr lang="nl-NL"/>
              <a:t> 28 november 2019</a:t>
            </a:r>
            <a:endParaRPr lang="nl-NL" dirty="0"/>
          </a:p>
        </p:txBody>
      </p:sp>
      <p:sp>
        <p:nvSpPr>
          <p:cNvPr id="8" name="Tijdelijke aanduiding voor voettekst 7">
            <a:extLst>
              <a:ext uri="{FF2B5EF4-FFF2-40B4-BE49-F238E27FC236}">
                <a16:creationId xmlns:a16="http://schemas.microsoft.com/office/drawing/2014/main" id="{65B33C15-FA3F-4488-B605-FD2E5912A649}"/>
              </a:ext>
            </a:extLst>
          </p:cNvPr>
          <p:cNvSpPr>
            <a:spLocks noGrp="1"/>
          </p:cNvSpPr>
          <p:nvPr>
            <p:ph type="ftr" sz="quarter" idx="22"/>
          </p:nvPr>
        </p:nvSpPr>
        <p:spPr>
          <a:xfrm>
            <a:off x="12556122" y="541695"/>
            <a:ext cx="153888" cy="5101869"/>
          </a:xfrm>
        </p:spPr>
        <p:txBody>
          <a:bodyPr/>
          <a:lstStyle>
            <a:lvl1pPr>
              <a:defRPr>
                <a:solidFill>
                  <a:srgbClr val="E6E6E6"/>
                </a:solidFill>
              </a:defRPr>
            </a:lvl1pPr>
          </a:lstStyle>
          <a:p>
            <a:r>
              <a:rPr lang="nl-NL"/>
              <a:t>Voettekst van de presentatie</a:t>
            </a:r>
          </a:p>
        </p:txBody>
      </p:sp>
      <p:sp>
        <p:nvSpPr>
          <p:cNvPr id="11" name="Tijdelijke aanduiding voor dianummer 10">
            <a:extLst>
              <a:ext uri="{FF2B5EF4-FFF2-40B4-BE49-F238E27FC236}">
                <a16:creationId xmlns:a16="http://schemas.microsoft.com/office/drawing/2014/main" id="{7A43FF58-601A-486A-BC3C-8646024C2466}"/>
              </a:ext>
            </a:extLst>
          </p:cNvPr>
          <p:cNvSpPr>
            <a:spLocks noGrp="1"/>
          </p:cNvSpPr>
          <p:nvPr>
            <p:ph type="sldNum" sz="quarter" idx="23"/>
          </p:nvPr>
        </p:nvSpPr>
        <p:spPr>
          <a:xfrm>
            <a:off x="1240991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
        <p:nvSpPr>
          <p:cNvPr id="23" name="Tijdelijke aanduiding voor tekst 3">
            <a:extLst>
              <a:ext uri="{FF2B5EF4-FFF2-40B4-BE49-F238E27FC236}">
                <a16:creationId xmlns:a16="http://schemas.microsoft.com/office/drawing/2014/main" id="{D05F72AB-9143-4CEB-9995-BC46F87996D0}"/>
              </a:ext>
            </a:extLst>
          </p:cNvPr>
          <p:cNvSpPr>
            <a:spLocks noGrp="1"/>
          </p:cNvSpPr>
          <p:nvPr>
            <p:ph type="body" sz="quarter" idx="25"/>
          </p:nvPr>
        </p:nvSpPr>
        <p:spPr>
          <a:xfrm>
            <a:off x="1260000" y="1764000"/>
            <a:ext cx="2448000"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4" name="Tijdelijke aanduiding voor tekst 3">
            <a:extLst>
              <a:ext uri="{FF2B5EF4-FFF2-40B4-BE49-F238E27FC236}">
                <a16:creationId xmlns:a16="http://schemas.microsoft.com/office/drawing/2014/main" id="{140C74ED-3843-44B5-A036-98F1C0983D05}"/>
              </a:ext>
            </a:extLst>
          </p:cNvPr>
          <p:cNvSpPr>
            <a:spLocks noGrp="1"/>
          </p:cNvSpPr>
          <p:nvPr>
            <p:ph type="body" sz="quarter" idx="26"/>
          </p:nvPr>
        </p:nvSpPr>
        <p:spPr>
          <a:xfrm>
            <a:off x="1260000" y="2268000"/>
            <a:ext cx="2448000"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5" name="Tijdelijke aanduiding voor tekst 3">
            <a:extLst>
              <a:ext uri="{FF2B5EF4-FFF2-40B4-BE49-F238E27FC236}">
                <a16:creationId xmlns:a16="http://schemas.microsoft.com/office/drawing/2014/main" id="{7CB3B72F-829E-4802-89CE-5FAA88721144}"/>
              </a:ext>
            </a:extLst>
          </p:cNvPr>
          <p:cNvSpPr>
            <a:spLocks noGrp="1"/>
          </p:cNvSpPr>
          <p:nvPr>
            <p:ph type="body" sz="quarter" idx="27"/>
          </p:nvPr>
        </p:nvSpPr>
        <p:spPr>
          <a:xfrm>
            <a:off x="4212000" y="1764000"/>
            <a:ext cx="2195512"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6" name="Tijdelijke aanduiding voor tekst 3">
            <a:extLst>
              <a:ext uri="{FF2B5EF4-FFF2-40B4-BE49-F238E27FC236}">
                <a16:creationId xmlns:a16="http://schemas.microsoft.com/office/drawing/2014/main" id="{E96C0F79-C1F5-448A-9B02-130652C5EFD6}"/>
              </a:ext>
            </a:extLst>
          </p:cNvPr>
          <p:cNvSpPr>
            <a:spLocks noGrp="1"/>
          </p:cNvSpPr>
          <p:nvPr>
            <p:ph type="body" sz="quarter" idx="28"/>
          </p:nvPr>
        </p:nvSpPr>
        <p:spPr>
          <a:xfrm>
            <a:off x="4212000" y="2268000"/>
            <a:ext cx="2195512"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7" name="Tijdelijke aanduiding voor tekst 3">
            <a:extLst>
              <a:ext uri="{FF2B5EF4-FFF2-40B4-BE49-F238E27FC236}">
                <a16:creationId xmlns:a16="http://schemas.microsoft.com/office/drawing/2014/main" id="{3008B147-EF81-4851-A6A3-FDBC85BB5B45}"/>
              </a:ext>
            </a:extLst>
          </p:cNvPr>
          <p:cNvSpPr>
            <a:spLocks noGrp="1"/>
          </p:cNvSpPr>
          <p:nvPr>
            <p:ph type="body" sz="quarter" idx="29"/>
          </p:nvPr>
        </p:nvSpPr>
        <p:spPr>
          <a:xfrm>
            <a:off x="6910369" y="1764000"/>
            <a:ext cx="4362394"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8" name="Tijdelijke aanduiding voor tekst 3">
            <a:extLst>
              <a:ext uri="{FF2B5EF4-FFF2-40B4-BE49-F238E27FC236}">
                <a16:creationId xmlns:a16="http://schemas.microsoft.com/office/drawing/2014/main" id="{D61D01F4-0D94-49A0-A0C6-2A6964B39397}"/>
              </a:ext>
            </a:extLst>
          </p:cNvPr>
          <p:cNvSpPr>
            <a:spLocks noGrp="1"/>
          </p:cNvSpPr>
          <p:nvPr>
            <p:ph type="body" sz="quarter" idx="30"/>
          </p:nvPr>
        </p:nvSpPr>
        <p:spPr>
          <a:xfrm>
            <a:off x="6910369" y="2268000"/>
            <a:ext cx="4362394"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13" name="Tijdelijke aanduiding voor afbeelding 12">
            <a:extLst>
              <a:ext uri="{FF2B5EF4-FFF2-40B4-BE49-F238E27FC236}">
                <a16:creationId xmlns:a16="http://schemas.microsoft.com/office/drawing/2014/main" id="{12238712-852D-4C83-A179-EE0F3F65535F}"/>
              </a:ext>
            </a:extLst>
          </p:cNvPr>
          <p:cNvSpPr>
            <a:spLocks noGrp="1"/>
          </p:cNvSpPr>
          <p:nvPr>
            <p:ph type="pic" sz="quarter" idx="31"/>
          </p:nvPr>
        </p:nvSpPr>
        <p:spPr>
          <a:xfrm>
            <a:off x="755650" y="1764000"/>
            <a:ext cx="306000" cy="306000"/>
          </a:xfrm>
          <a:blipFill>
            <a:blip r:embed="rId4">
              <a:extLst>
                <a:ext uri="{96DAC541-7B7A-43D3-8B79-37D633B846F1}">
                  <asvg:svgBlip xmlns:asvg="http://schemas.microsoft.com/office/drawing/2016/SVG/main" r:embed="rId5"/>
                </a:ext>
              </a:extLst>
            </a:blip>
            <a:stretch>
              <a:fillRect/>
            </a:stretch>
          </a:blipFill>
        </p:spPr>
        <p:txBody>
          <a:bodyPr anchor="ctr"/>
          <a:lstStyle>
            <a:lvl1pPr marL="0" indent="0" algn="ctr">
              <a:buNone/>
              <a:defRPr sz="400"/>
            </a:lvl1pPr>
          </a:lstStyle>
          <a:p>
            <a:r>
              <a:rPr lang="en-US"/>
              <a:t>Click icon to add picture</a:t>
            </a:r>
            <a:endParaRPr lang="en-GB" dirty="0"/>
          </a:p>
        </p:txBody>
      </p:sp>
      <p:sp>
        <p:nvSpPr>
          <p:cNvPr id="35" name="Tijdelijke aanduiding voor afbeelding 12">
            <a:extLst>
              <a:ext uri="{FF2B5EF4-FFF2-40B4-BE49-F238E27FC236}">
                <a16:creationId xmlns:a16="http://schemas.microsoft.com/office/drawing/2014/main" id="{B94B33D8-9ADC-46F3-9BAD-244DD8692871}"/>
              </a:ext>
            </a:extLst>
          </p:cNvPr>
          <p:cNvSpPr>
            <a:spLocks noGrp="1"/>
          </p:cNvSpPr>
          <p:nvPr>
            <p:ph type="pic" sz="quarter" idx="32"/>
          </p:nvPr>
        </p:nvSpPr>
        <p:spPr>
          <a:xfrm>
            <a:off x="755650" y="2268000"/>
            <a:ext cx="306000" cy="306000"/>
          </a:xfrm>
          <a:blipFill>
            <a:blip r:embed="rId6">
              <a:extLst>
                <a:ext uri="{96DAC541-7B7A-43D3-8B79-37D633B846F1}">
                  <asvg:svgBlip xmlns:asvg="http://schemas.microsoft.com/office/drawing/2016/SVG/main" r:embed="rId7"/>
                </a:ext>
              </a:extLst>
            </a:blip>
            <a:stretch>
              <a:fillRect/>
            </a:stretch>
          </a:blipFill>
        </p:spPr>
        <p:txBody>
          <a:bodyPr anchor="ctr"/>
          <a:lstStyle>
            <a:lvl1pPr marL="0" indent="0" algn="ctr">
              <a:buNone/>
              <a:defRPr sz="400"/>
            </a:lvl1pPr>
          </a:lstStyle>
          <a:p>
            <a:r>
              <a:rPr lang="en-US"/>
              <a:t>Click icon to add picture</a:t>
            </a:r>
            <a:endParaRPr lang="en-GB" dirty="0"/>
          </a:p>
        </p:txBody>
      </p:sp>
      <p:sp>
        <p:nvSpPr>
          <p:cNvPr id="36" name="Tijdelijke aanduiding voor afbeelding 12">
            <a:extLst>
              <a:ext uri="{FF2B5EF4-FFF2-40B4-BE49-F238E27FC236}">
                <a16:creationId xmlns:a16="http://schemas.microsoft.com/office/drawing/2014/main" id="{7B078E79-A086-4E54-9016-28A2DBA0692E}"/>
              </a:ext>
            </a:extLst>
          </p:cNvPr>
          <p:cNvSpPr>
            <a:spLocks noGrp="1"/>
          </p:cNvSpPr>
          <p:nvPr>
            <p:ph type="pic" sz="quarter" idx="33"/>
          </p:nvPr>
        </p:nvSpPr>
        <p:spPr>
          <a:xfrm>
            <a:off x="3708000" y="1764000"/>
            <a:ext cx="306000" cy="306000"/>
          </a:xfrm>
          <a:blipFill>
            <a:blip r:embed="rId8">
              <a:extLst>
                <a:ext uri="{96DAC541-7B7A-43D3-8B79-37D633B846F1}">
                  <asvg:svgBlip xmlns:asvg="http://schemas.microsoft.com/office/drawing/2016/SVG/main" r:embed="rId9"/>
                </a:ext>
              </a:extLst>
            </a:blip>
            <a:stretch>
              <a:fillRect/>
            </a:stretch>
          </a:blipFill>
        </p:spPr>
        <p:txBody>
          <a:bodyPr anchor="ctr"/>
          <a:lstStyle>
            <a:lvl1pPr marL="0" indent="0" algn="ctr">
              <a:buNone/>
              <a:defRPr sz="400"/>
            </a:lvl1pPr>
          </a:lstStyle>
          <a:p>
            <a:r>
              <a:rPr lang="en-US"/>
              <a:t>Click icon to add picture</a:t>
            </a:r>
            <a:endParaRPr lang="en-GB" dirty="0"/>
          </a:p>
        </p:txBody>
      </p:sp>
      <p:sp>
        <p:nvSpPr>
          <p:cNvPr id="37" name="Tijdelijke aanduiding voor afbeelding 12">
            <a:extLst>
              <a:ext uri="{FF2B5EF4-FFF2-40B4-BE49-F238E27FC236}">
                <a16:creationId xmlns:a16="http://schemas.microsoft.com/office/drawing/2014/main" id="{9A2E3717-085D-4920-9B0E-8DBF1A42FCA7}"/>
              </a:ext>
            </a:extLst>
          </p:cNvPr>
          <p:cNvSpPr>
            <a:spLocks noGrp="1"/>
          </p:cNvSpPr>
          <p:nvPr>
            <p:ph type="pic" sz="quarter" idx="34"/>
          </p:nvPr>
        </p:nvSpPr>
        <p:spPr>
          <a:xfrm>
            <a:off x="3708000" y="2268000"/>
            <a:ext cx="306000" cy="306000"/>
          </a:xfrm>
          <a:blipFill>
            <a:blip r:embed="rId10">
              <a:extLst>
                <a:ext uri="{96DAC541-7B7A-43D3-8B79-37D633B846F1}">
                  <asvg:svgBlip xmlns:asvg="http://schemas.microsoft.com/office/drawing/2016/SVG/main" r:embed="rId11"/>
                </a:ext>
              </a:extLst>
            </a:blip>
            <a:stretch>
              <a:fillRect/>
            </a:stretch>
          </a:blipFill>
        </p:spPr>
        <p:txBody>
          <a:bodyPr anchor="ctr"/>
          <a:lstStyle>
            <a:lvl1pPr marL="0" indent="0" algn="ctr">
              <a:buNone/>
              <a:defRPr sz="400"/>
            </a:lvl1pPr>
          </a:lstStyle>
          <a:p>
            <a:r>
              <a:rPr lang="en-US"/>
              <a:t>Click icon to add picture</a:t>
            </a:r>
            <a:endParaRPr lang="en-GB" dirty="0"/>
          </a:p>
        </p:txBody>
      </p:sp>
      <p:sp>
        <p:nvSpPr>
          <p:cNvPr id="38" name="Tijdelijke aanduiding voor afbeelding 12">
            <a:extLst>
              <a:ext uri="{FF2B5EF4-FFF2-40B4-BE49-F238E27FC236}">
                <a16:creationId xmlns:a16="http://schemas.microsoft.com/office/drawing/2014/main" id="{77467CBB-F989-40AA-BAA1-DDC3FE2145D6}"/>
              </a:ext>
            </a:extLst>
          </p:cNvPr>
          <p:cNvSpPr>
            <a:spLocks noGrp="1"/>
          </p:cNvSpPr>
          <p:nvPr>
            <p:ph type="pic" sz="quarter" idx="35"/>
          </p:nvPr>
        </p:nvSpPr>
        <p:spPr>
          <a:xfrm>
            <a:off x="6408000" y="1764000"/>
            <a:ext cx="306000" cy="306000"/>
          </a:xfrm>
          <a:blipFill>
            <a:blip r:embed="rId12">
              <a:extLst>
                <a:ext uri="{96DAC541-7B7A-43D3-8B79-37D633B846F1}">
                  <asvg:svgBlip xmlns:asvg="http://schemas.microsoft.com/office/drawing/2016/SVG/main" r:embed="rId13"/>
                </a:ext>
              </a:extLst>
            </a:blip>
            <a:stretch>
              <a:fillRect/>
            </a:stretch>
          </a:blipFill>
        </p:spPr>
        <p:txBody>
          <a:bodyPr anchor="ctr"/>
          <a:lstStyle>
            <a:lvl1pPr marL="0" indent="0" algn="ctr">
              <a:buNone/>
              <a:defRPr sz="400"/>
            </a:lvl1pPr>
          </a:lstStyle>
          <a:p>
            <a:r>
              <a:rPr lang="en-US"/>
              <a:t>Click icon to add picture</a:t>
            </a:r>
            <a:endParaRPr lang="en-GB" dirty="0"/>
          </a:p>
        </p:txBody>
      </p:sp>
      <p:sp>
        <p:nvSpPr>
          <p:cNvPr id="39" name="Tijdelijke aanduiding voor afbeelding 12">
            <a:extLst>
              <a:ext uri="{FF2B5EF4-FFF2-40B4-BE49-F238E27FC236}">
                <a16:creationId xmlns:a16="http://schemas.microsoft.com/office/drawing/2014/main" id="{1C25A578-0CC7-464F-9CFB-1B9EC232EF8C}"/>
              </a:ext>
            </a:extLst>
          </p:cNvPr>
          <p:cNvSpPr>
            <a:spLocks noGrp="1"/>
          </p:cNvSpPr>
          <p:nvPr>
            <p:ph type="pic" sz="quarter" idx="36"/>
          </p:nvPr>
        </p:nvSpPr>
        <p:spPr>
          <a:xfrm>
            <a:off x="6408000" y="2268000"/>
            <a:ext cx="306000" cy="306000"/>
          </a:xfrm>
          <a:blipFill>
            <a:blip r:embed="rId14">
              <a:extLst>
                <a:ext uri="{96DAC541-7B7A-43D3-8B79-37D633B846F1}">
                  <asvg:svgBlip xmlns:asvg="http://schemas.microsoft.com/office/drawing/2016/SVG/main" r:embed="rId15"/>
                </a:ext>
              </a:extLst>
            </a:blip>
            <a:stretch>
              <a:fillRect/>
            </a:stretch>
          </a:blipFill>
        </p:spPr>
        <p:txBody>
          <a:bodyPr anchor="ctr"/>
          <a:lstStyle>
            <a:lvl1pPr marL="0" indent="0" algn="ctr">
              <a:buNone/>
              <a:defRPr sz="400"/>
            </a:lvl1pPr>
          </a:lstStyle>
          <a:p>
            <a:r>
              <a:rPr lang="en-US"/>
              <a:t>Click icon to add picture</a:t>
            </a:r>
            <a:endParaRPr lang="en-GB" dirty="0"/>
          </a:p>
        </p:txBody>
      </p:sp>
    </p:spTree>
    <p:extLst>
      <p:ext uri="{BB962C8B-B14F-4D97-AF65-F5344CB8AC3E}">
        <p14:creationId xmlns:p14="http://schemas.microsoft.com/office/powerpoint/2010/main" val="554094542"/>
      </p:ext>
    </p:extLst>
  </p:cSld>
  <p:clrMapOvr>
    <a:masterClrMapping/>
  </p:clrMapOvr>
  <p:hf hdr="0"/>
  <p:extLst>
    <p:ext uri="{DCECCB84-F9BA-43D5-87BE-67443E8EF086}">
      <p15:sldGuideLst xmlns:p15="http://schemas.microsoft.com/office/powerpoint/2012/main">
        <p15:guide id="1" orient="horz" pos="3045">
          <p15:clr>
            <a:srgbClr val="FBAE40"/>
          </p15:clr>
        </p15:guide>
        <p15:guide id="2" orient="horz" pos="2058">
          <p15:clr>
            <a:srgbClr val="FBAE40"/>
          </p15:clr>
        </p15:guide>
        <p15:guide id="3" orient="horz" pos="4026">
          <p15:clr>
            <a:srgbClr val="FBAE40"/>
          </p15:clr>
        </p15:guide>
        <p15:guide id="4" pos="4044">
          <p15:clr>
            <a:srgbClr val="FBAE40"/>
          </p15:clr>
        </p15:guide>
        <p15:guide id="5" pos="4362">
          <p15:clr>
            <a:srgbClr val="FBAE40"/>
          </p15:clr>
        </p15:guide>
        <p15:guide id="6" pos="2661">
          <p15:clr>
            <a:srgbClr val="FBAE40"/>
          </p15:clr>
        </p15:guide>
        <p15:guide id="7" pos="234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Titeldia met vierkant beeld">
    <p:spTree>
      <p:nvGrpSpPr>
        <p:cNvPr id="1" name=""/>
        <p:cNvGrpSpPr/>
        <p:nvPr/>
      </p:nvGrpSpPr>
      <p:grpSpPr>
        <a:xfrm>
          <a:off x="0" y="0"/>
          <a:ext cx="0" cy="0"/>
          <a:chOff x="0" y="0"/>
          <a:chExt cx="0" cy="0"/>
        </a:xfrm>
      </p:grpSpPr>
      <p:sp>
        <p:nvSpPr>
          <p:cNvPr id="66" name="Tijdelijke aanduiding voor afbeelding 65">
            <a:extLst>
              <a:ext uri="{FF2B5EF4-FFF2-40B4-BE49-F238E27FC236}">
                <a16:creationId xmlns:a16="http://schemas.microsoft.com/office/drawing/2014/main" id="{C993F618-5D8C-4CD3-B26D-F74E7598724D}"/>
              </a:ext>
            </a:extLst>
          </p:cNvPr>
          <p:cNvSpPr>
            <a:spLocks noGrp="1"/>
          </p:cNvSpPr>
          <p:nvPr>
            <p:ph type="pic" sz="quarter" idx="19" hasCustomPrompt="1"/>
          </p:nvPr>
        </p:nvSpPr>
        <p:spPr>
          <a:xfrm>
            <a:off x="0" y="0"/>
            <a:ext cx="6858000" cy="6858000"/>
          </a:xfrm>
          <a:solidFill>
            <a:schemeClr val="bg1">
              <a:lumMod val="85000"/>
            </a:schemeClr>
          </a:solidFill>
        </p:spPr>
        <p:txBody>
          <a:bodyPr tIns="3816000"/>
          <a:lstStyle>
            <a:lvl1pPr marL="0" indent="0" algn="ctr">
              <a:buNone/>
              <a:defRPr sz="1400">
                <a:solidFill>
                  <a:schemeClr val="bg2">
                    <a:lumMod val="50000"/>
                  </a:schemeClr>
                </a:solidFill>
              </a:defRPr>
            </a:lvl1pPr>
          </a:lstStyle>
          <a:p>
            <a:r>
              <a:rPr lang="nl-NL"/>
              <a:t>Selecteer afbeelding</a:t>
            </a:r>
            <a:endParaRPr lang="nl-NL" dirty="0"/>
          </a:p>
        </p:txBody>
      </p:sp>
      <p:sp>
        <p:nvSpPr>
          <p:cNvPr id="12" name="Tijdelijke aanduiding voor tekst 11">
            <a:extLst>
              <a:ext uri="{FF2B5EF4-FFF2-40B4-BE49-F238E27FC236}">
                <a16:creationId xmlns:a16="http://schemas.microsoft.com/office/drawing/2014/main" id="{17861E45-7D0B-4CBE-BF29-EEB926363114}"/>
              </a:ext>
            </a:extLst>
          </p:cNvPr>
          <p:cNvSpPr>
            <a:spLocks noGrp="1"/>
          </p:cNvSpPr>
          <p:nvPr>
            <p:ph type="body" sz="quarter" idx="13" hasCustomPrompt="1"/>
          </p:nvPr>
        </p:nvSpPr>
        <p:spPr>
          <a:xfrm>
            <a:off x="7236000" y="5295900"/>
            <a:ext cx="4513088" cy="788988"/>
          </a:xfrm>
        </p:spPr>
        <p:txBody>
          <a:bodyPr>
            <a:noAutofit/>
          </a:bodyPr>
          <a:lstStyle>
            <a:lvl1pPr marL="0" indent="0">
              <a:buNone/>
              <a:defRPr sz="1200" b="0"/>
            </a:lvl1pPr>
          </a:lstStyle>
          <a:p>
            <a:pPr lvl="0"/>
            <a:r>
              <a:rPr lang="nl-NL" dirty="0"/>
              <a:t>Naam Achternaam</a:t>
            </a:r>
          </a:p>
        </p:txBody>
      </p:sp>
      <p:sp>
        <p:nvSpPr>
          <p:cNvPr id="3" name="Ondertitel 2">
            <a:extLst>
              <a:ext uri="{FF2B5EF4-FFF2-40B4-BE49-F238E27FC236}">
                <a16:creationId xmlns:a16="http://schemas.microsoft.com/office/drawing/2014/main" id="{5B0A17F5-F68D-450E-924D-50BE1E84C574}"/>
              </a:ext>
            </a:extLst>
          </p:cNvPr>
          <p:cNvSpPr>
            <a:spLocks noGrp="1"/>
          </p:cNvSpPr>
          <p:nvPr>
            <p:ph type="subTitle" idx="1"/>
          </p:nvPr>
        </p:nvSpPr>
        <p:spPr>
          <a:xfrm>
            <a:off x="7236000" y="3854640"/>
            <a:ext cx="4513088" cy="676275"/>
          </a:xfrm>
        </p:spPr>
        <p:txBody>
          <a:bodyPr/>
          <a:lstStyle>
            <a:lvl1pPr marL="0" indent="0" algn="l">
              <a:spcBef>
                <a:spcPts val="0"/>
              </a:spcBef>
              <a:buNone/>
              <a:defRPr sz="24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dirty="0"/>
          </a:p>
        </p:txBody>
      </p:sp>
      <p:sp>
        <p:nvSpPr>
          <p:cNvPr id="4" name="Tijdelijke aanduiding voor datum 3">
            <a:extLst>
              <a:ext uri="{FF2B5EF4-FFF2-40B4-BE49-F238E27FC236}">
                <a16:creationId xmlns:a16="http://schemas.microsoft.com/office/drawing/2014/main" id="{4FB69FD9-1A34-44C5-BB96-B626ABE7D68E}"/>
              </a:ext>
            </a:extLst>
          </p:cNvPr>
          <p:cNvSpPr>
            <a:spLocks noGrp="1"/>
          </p:cNvSpPr>
          <p:nvPr>
            <p:ph type="dt" sz="half" idx="10"/>
          </p:nvPr>
        </p:nvSpPr>
        <p:spPr>
          <a:xfrm>
            <a:off x="7236000" y="6264000"/>
            <a:ext cx="2340000" cy="184666"/>
          </a:xfrm>
        </p:spPr>
        <p:txBody>
          <a:bodyPr vert="horz"/>
          <a:lstStyle>
            <a:lvl1pPr>
              <a:defRPr sz="1000" b="0">
                <a:solidFill>
                  <a:schemeClr val="tx1"/>
                </a:solidFill>
              </a:defRPr>
            </a:lvl1pPr>
          </a:lstStyle>
          <a:p>
            <a:r>
              <a:rPr lang="nl-NL"/>
              <a:t> 28 november 2019</a:t>
            </a:r>
            <a:endParaRPr lang="nl-NL" dirty="0"/>
          </a:p>
        </p:txBody>
      </p:sp>
      <p:sp>
        <p:nvSpPr>
          <p:cNvPr id="5" name="Tijdelijke aanduiding voor voettekst 4">
            <a:extLst>
              <a:ext uri="{FF2B5EF4-FFF2-40B4-BE49-F238E27FC236}">
                <a16:creationId xmlns:a16="http://schemas.microsoft.com/office/drawing/2014/main" id="{D005FF67-098D-42EF-9DDB-0B34D97B16B8}"/>
              </a:ext>
            </a:extLst>
          </p:cNvPr>
          <p:cNvSpPr>
            <a:spLocks noGrp="1"/>
          </p:cNvSpPr>
          <p:nvPr>
            <p:ph type="ftr" sz="quarter" idx="11"/>
          </p:nvPr>
        </p:nvSpPr>
        <p:spPr>
          <a:xfrm>
            <a:off x="12473572" y="684000"/>
            <a:ext cx="153888" cy="3786017"/>
          </a:xfrm>
        </p:spPr>
        <p:txBody>
          <a:bodyPr/>
          <a:lstStyle>
            <a:lvl1pPr>
              <a:defRPr>
                <a:solidFill>
                  <a:srgbClr val="E6E6E6"/>
                </a:solidFill>
              </a:defRPr>
            </a:lvl1pPr>
          </a:lstStyle>
          <a:p>
            <a:r>
              <a:rPr lang="nl-NL"/>
              <a:t>Voettekst van de presentatie</a:t>
            </a:r>
          </a:p>
        </p:txBody>
      </p:sp>
      <p:sp>
        <p:nvSpPr>
          <p:cNvPr id="6" name="Tijdelijke aanduiding voor dianummer 5">
            <a:extLst>
              <a:ext uri="{FF2B5EF4-FFF2-40B4-BE49-F238E27FC236}">
                <a16:creationId xmlns:a16="http://schemas.microsoft.com/office/drawing/2014/main" id="{BD7F641E-4810-428B-93B4-F028FBE4AE4E}"/>
              </a:ext>
            </a:extLst>
          </p:cNvPr>
          <p:cNvSpPr>
            <a:spLocks noGrp="1"/>
          </p:cNvSpPr>
          <p:nvPr>
            <p:ph type="sldNum" sz="quarter" idx="12"/>
          </p:nvPr>
        </p:nvSpPr>
        <p:spPr>
          <a:xfrm>
            <a:off x="12327363" y="6413498"/>
            <a:ext cx="450000" cy="184666"/>
          </a:xfrm>
        </p:spPr>
        <p:txBody>
          <a:bodyPr/>
          <a:lstStyle>
            <a:lvl1pPr>
              <a:defRPr>
                <a:solidFill>
                  <a:srgbClr val="E6E6E6"/>
                </a:solidFill>
              </a:defRPr>
            </a:lvl1pPr>
          </a:lstStyle>
          <a:p>
            <a:fld id="{F42B3F14-D836-496B-80A2-23BE75BD68CB}" type="slidenum">
              <a:rPr lang="nl-NL" smtClean="0"/>
              <a:pPr/>
              <a:t>‹#›</a:t>
            </a:fld>
            <a:endParaRPr lang="nl-NL" dirty="0"/>
          </a:p>
        </p:txBody>
      </p:sp>
      <p:sp>
        <p:nvSpPr>
          <p:cNvPr id="9" name="Titel 8">
            <a:extLst>
              <a:ext uri="{FF2B5EF4-FFF2-40B4-BE49-F238E27FC236}">
                <a16:creationId xmlns:a16="http://schemas.microsoft.com/office/drawing/2014/main" id="{A77695BF-4150-4BB7-8197-EF140D44835B}"/>
              </a:ext>
            </a:extLst>
          </p:cNvPr>
          <p:cNvSpPr>
            <a:spLocks noGrp="1"/>
          </p:cNvSpPr>
          <p:nvPr>
            <p:ph type="title"/>
          </p:nvPr>
        </p:nvSpPr>
        <p:spPr>
          <a:xfrm>
            <a:off x="7236000" y="1766078"/>
            <a:ext cx="4516033" cy="1990582"/>
          </a:xfrm>
        </p:spPr>
        <p:txBody>
          <a:bodyPr anchor="b" anchorCtr="0"/>
          <a:lstStyle>
            <a:lvl1pPr>
              <a:lnSpc>
                <a:spcPct val="90000"/>
              </a:lnSpc>
              <a:defRPr b="1">
                <a:solidFill>
                  <a:schemeClr val="tx2"/>
                </a:solidFill>
              </a:defRPr>
            </a:lvl1pPr>
          </a:lstStyle>
          <a:p>
            <a:r>
              <a:rPr lang="en-US"/>
              <a:t>Click to edit Master title style</a:t>
            </a:r>
            <a:endParaRPr lang="de-DE" dirty="0"/>
          </a:p>
        </p:txBody>
      </p:sp>
      <p:pic>
        <p:nvPicPr>
          <p:cNvPr id="11" name="Deltares_Logo_groot">
            <a:extLst>
              <a:ext uri="{FF2B5EF4-FFF2-40B4-BE49-F238E27FC236}">
                <a16:creationId xmlns:a16="http://schemas.microsoft.com/office/drawing/2014/main" id="{07BC8CE6-4B06-4C93-9DE2-B3D24820A4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76000" y="180000"/>
            <a:ext cx="2340000" cy="760500"/>
          </a:xfrm>
          <a:prstGeom prst="rect">
            <a:avLst/>
          </a:prstGeom>
        </p:spPr>
      </p:pic>
      <p:sp>
        <p:nvSpPr>
          <p:cNvPr id="62" name="TX_Enabling_deltalife_wit">
            <a:extLst>
              <a:ext uri="{FF2B5EF4-FFF2-40B4-BE49-F238E27FC236}">
                <a16:creationId xmlns:a16="http://schemas.microsoft.com/office/drawing/2014/main" id="{8230CF4F-5316-4F99-A0B8-28EA9797ED68}"/>
              </a:ext>
            </a:extLst>
          </p:cNvPr>
          <p:cNvSpPr>
            <a:spLocks noGrp="1"/>
          </p:cNvSpPr>
          <p:nvPr>
            <p:ph type="body" sz="quarter" idx="18"/>
          </p:nvPr>
        </p:nvSpPr>
        <p:spPr>
          <a:xfrm>
            <a:off x="310801" y="5947577"/>
            <a:ext cx="3176270" cy="756001"/>
          </a:xfrm>
          <a:blipFill>
            <a:blip r:embed="rId3" cstate="print">
              <a:extLst>
                <a:ext uri="{28A0092B-C50C-407E-A947-70E740481C1C}">
                  <a14:useLocalDpi xmlns:a14="http://schemas.microsoft.com/office/drawing/2010/main"/>
                </a:ext>
              </a:extLst>
            </a:blip>
            <a:stretch>
              <a:fillRect/>
            </a:stretch>
          </a:blipFill>
        </p:spPr>
        <p:txBody>
          <a:bodyPr vert="horz" rIns="4284000"/>
          <a:lstStyle>
            <a:lvl1pPr marL="0" indent="0">
              <a:buNone/>
              <a:defRPr>
                <a:solidFill>
                  <a:srgbClr val="E6E6E6"/>
                </a:solidFill>
              </a:defRPr>
            </a:lvl1pPr>
          </a:lstStyle>
          <a:p>
            <a:pPr lvl="0"/>
            <a:r>
              <a:rPr lang="en-US"/>
              <a:t>Click to edit Master text styles</a:t>
            </a:r>
          </a:p>
        </p:txBody>
      </p:sp>
    </p:spTree>
    <p:extLst>
      <p:ext uri="{BB962C8B-B14F-4D97-AF65-F5344CB8AC3E}">
        <p14:creationId xmlns:p14="http://schemas.microsoft.com/office/powerpoint/2010/main" val="3191802563"/>
      </p:ext>
    </p:extLst>
  </p:cSld>
  <p:clrMapOvr>
    <a:masterClrMapping/>
  </p:clrMapOvr>
  <p:hf hdr="0"/>
  <p:extLst>
    <p:ext uri="{DCECCB84-F9BA-43D5-87BE-67443E8EF086}">
      <p15:sldGuideLst xmlns:p15="http://schemas.microsoft.com/office/powerpoint/2012/main">
        <p15:guide id="1" pos="3613">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Hoofdstuk / Tussendia (Groen)">
    <p:bg>
      <p:bgPr>
        <a:solidFill>
          <a:schemeClr val="accent5"/>
        </a:solidFill>
        <a:effectLst/>
      </p:bgPr>
    </p:bg>
    <p:spTree>
      <p:nvGrpSpPr>
        <p:cNvPr id="1" name=""/>
        <p:cNvGrpSpPr/>
        <p:nvPr/>
      </p:nvGrpSpPr>
      <p:grpSpPr>
        <a:xfrm>
          <a:off x="0" y="0"/>
          <a:ext cx="0" cy="0"/>
          <a:chOff x="0" y="0"/>
          <a:chExt cx="0" cy="0"/>
        </a:xfrm>
      </p:grpSpPr>
      <p:sp>
        <p:nvSpPr>
          <p:cNvPr id="16" name="Vrije vorm: vorm 15">
            <a:extLst>
              <a:ext uri="{FF2B5EF4-FFF2-40B4-BE49-F238E27FC236}">
                <a16:creationId xmlns:a16="http://schemas.microsoft.com/office/drawing/2014/main" id="{454C307C-D04D-4709-9FD4-571150894DD0}"/>
              </a:ext>
            </a:extLst>
          </p:cNvPr>
          <p:cNvSpPr>
            <a:spLocks noChangeAspect="1"/>
          </p:cNvSpPr>
          <p:nvPr userDrawn="1"/>
        </p:nvSpPr>
        <p:spPr>
          <a:xfrm>
            <a:off x="0" y="447038"/>
            <a:ext cx="5497462" cy="5943600"/>
          </a:xfrm>
          <a:custGeom>
            <a:avLst/>
            <a:gdLst>
              <a:gd name="connsiteX0" fmla="*/ 2525662 w 5497462"/>
              <a:gd name="connsiteY0" fmla="*/ 0 h 5943600"/>
              <a:gd name="connsiteX1" fmla="*/ 5497462 w 5497462"/>
              <a:gd name="connsiteY1" fmla="*/ 2971800 h 5943600"/>
              <a:gd name="connsiteX2" fmla="*/ 2525662 w 5497462"/>
              <a:gd name="connsiteY2" fmla="*/ 5943600 h 5943600"/>
              <a:gd name="connsiteX3" fmla="*/ 61399 w 5497462"/>
              <a:gd name="connsiteY3" fmla="*/ 4633362 h 5943600"/>
              <a:gd name="connsiteX4" fmla="*/ 0 w 5497462"/>
              <a:gd name="connsiteY4" fmla="*/ 4532297 h 5943600"/>
              <a:gd name="connsiteX5" fmla="*/ 0 w 5497462"/>
              <a:gd name="connsiteY5" fmla="*/ 1411304 h 5943600"/>
              <a:gd name="connsiteX6" fmla="*/ 61399 w 5497462"/>
              <a:gd name="connsiteY6" fmla="*/ 1310238 h 5943600"/>
              <a:gd name="connsiteX7" fmla="*/ 2525662 w 5497462"/>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62" h="5943600">
                <a:moveTo>
                  <a:pt x="2525662" y="0"/>
                </a:moveTo>
                <a:cubicBezTo>
                  <a:pt x="4166942" y="0"/>
                  <a:pt x="5497462" y="1330520"/>
                  <a:pt x="5497462" y="2971800"/>
                </a:cubicBezTo>
                <a:cubicBezTo>
                  <a:pt x="5497462" y="4613080"/>
                  <a:pt x="4166942" y="5943600"/>
                  <a:pt x="2525662" y="5943600"/>
                </a:cubicBezTo>
                <a:cubicBezTo>
                  <a:pt x="1499862" y="5943600"/>
                  <a:pt x="595453" y="5423866"/>
                  <a:pt x="61399" y="4633362"/>
                </a:cubicBezTo>
                <a:lnTo>
                  <a:pt x="0" y="4532297"/>
                </a:lnTo>
                <a:lnTo>
                  <a:pt x="0" y="1411304"/>
                </a:lnTo>
                <a:lnTo>
                  <a:pt x="61399" y="1310238"/>
                </a:lnTo>
                <a:cubicBezTo>
                  <a:pt x="595453" y="519735"/>
                  <a:pt x="1499862" y="0"/>
                  <a:pt x="2525662" y="0"/>
                </a:cubicBezTo>
                <a:close/>
              </a:path>
            </a:pathLst>
          </a:custGeom>
          <a:gradFill flip="none" rotWithShape="1">
            <a:gsLst>
              <a:gs pos="0">
                <a:schemeClr val="accent4"/>
              </a:gs>
              <a:gs pos="100000">
                <a:schemeClr val="accent4">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2" name="Titel 1">
            <a:extLst>
              <a:ext uri="{FF2B5EF4-FFF2-40B4-BE49-F238E27FC236}">
                <a16:creationId xmlns:a16="http://schemas.microsoft.com/office/drawing/2014/main" id="{16E2BD3A-5DDA-4757-ACCB-7CC38D75CC91}"/>
              </a:ext>
            </a:extLst>
          </p:cNvPr>
          <p:cNvSpPr>
            <a:spLocks noGrp="1"/>
          </p:cNvSpPr>
          <p:nvPr>
            <p:ph type="title"/>
          </p:nvPr>
        </p:nvSpPr>
        <p:spPr>
          <a:xfrm>
            <a:off x="1260000" y="1762124"/>
            <a:ext cx="10512000" cy="1368000"/>
          </a:xfrm>
        </p:spPr>
        <p:txBody>
          <a:bodyPr anchor="t">
            <a:normAutofit/>
          </a:bodyPr>
          <a:lstStyle>
            <a:lvl1pPr>
              <a:defRPr sz="3400" b="1">
                <a:solidFill>
                  <a:schemeClr val="bg1"/>
                </a:solidFill>
              </a:defRPr>
            </a:lvl1pPr>
          </a:lstStyle>
          <a:p>
            <a:r>
              <a:rPr lang="en-US"/>
              <a:t>Click to edit Master title style</a:t>
            </a:r>
            <a:endParaRPr lang="nl-NL" dirty="0"/>
          </a:p>
        </p:txBody>
      </p:sp>
      <p:sp>
        <p:nvSpPr>
          <p:cNvPr id="3" name="Tijdelijke aanduiding voor tekst 2">
            <a:extLst>
              <a:ext uri="{FF2B5EF4-FFF2-40B4-BE49-F238E27FC236}">
                <a16:creationId xmlns:a16="http://schemas.microsoft.com/office/drawing/2014/main" id="{DE77DC50-5611-4E05-B13C-BEF10B116FCE}"/>
              </a:ext>
            </a:extLst>
          </p:cNvPr>
          <p:cNvSpPr>
            <a:spLocks noGrp="1"/>
          </p:cNvSpPr>
          <p:nvPr>
            <p:ph type="body" idx="1"/>
          </p:nvPr>
        </p:nvSpPr>
        <p:spPr>
          <a:xfrm>
            <a:off x="1260000" y="3564000"/>
            <a:ext cx="10585450" cy="1517650"/>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ijdelijke aanduiding voor datum 3">
            <a:extLst>
              <a:ext uri="{FF2B5EF4-FFF2-40B4-BE49-F238E27FC236}">
                <a16:creationId xmlns:a16="http://schemas.microsoft.com/office/drawing/2014/main" id="{4109971E-F873-4027-AEC0-F79E132DDD99}"/>
              </a:ext>
            </a:extLst>
          </p:cNvPr>
          <p:cNvSpPr>
            <a:spLocks noGrp="1"/>
          </p:cNvSpPr>
          <p:nvPr>
            <p:ph type="dt" sz="half" idx="10"/>
          </p:nvPr>
        </p:nvSpPr>
        <p:spPr>
          <a:xfrm>
            <a:off x="12513488" y="4586300"/>
            <a:ext cx="153888" cy="1262844"/>
          </a:xfrm>
        </p:spPr>
        <p:txBody>
          <a:bodyPr/>
          <a:lstStyle>
            <a:lvl1pPr>
              <a:defRPr>
                <a:solidFill>
                  <a:srgbClr val="E6E6E6"/>
                </a:solidFill>
              </a:defRPr>
            </a:lvl1pPr>
          </a:lstStyle>
          <a:p>
            <a:r>
              <a:rPr lang="nl-NL"/>
              <a:t> 28 november 2019</a:t>
            </a:r>
          </a:p>
        </p:txBody>
      </p:sp>
      <p:sp>
        <p:nvSpPr>
          <p:cNvPr id="5" name="Tijdelijke aanduiding voor voettekst 4">
            <a:extLst>
              <a:ext uri="{FF2B5EF4-FFF2-40B4-BE49-F238E27FC236}">
                <a16:creationId xmlns:a16="http://schemas.microsoft.com/office/drawing/2014/main" id="{CE93B534-D0A1-49CD-B3E2-FA8113F90B39}"/>
              </a:ext>
            </a:extLst>
          </p:cNvPr>
          <p:cNvSpPr>
            <a:spLocks noGrp="1"/>
          </p:cNvSpPr>
          <p:nvPr>
            <p:ph type="ftr" sz="quarter" idx="11"/>
          </p:nvPr>
        </p:nvSpPr>
        <p:spPr>
          <a:xfrm>
            <a:off x="12513488" y="684000"/>
            <a:ext cx="153888" cy="3786017"/>
          </a:xfrm>
        </p:spPr>
        <p:txBody>
          <a:bodyPr/>
          <a:lstStyle>
            <a:lvl1pPr>
              <a:defRPr>
                <a:solidFill>
                  <a:srgbClr val="E6E6E6"/>
                </a:solidFill>
              </a:defRPr>
            </a:lvl1pPr>
          </a:lstStyle>
          <a:p>
            <a:r>
              <a:rPr lang="nl-NL"/>
              <a:t>Voettekst van de presentatie</a:t>
            </a:r>
          </a:p>
        </p:txBody>
      </p:sp>
      <p:sp>
        <p:nvSpPr>
          <p:cNvPr id="6" name="Tijdelijke aanduiding voor dianummer 5">
            <a:extLst>
              <a:ext uri="{FF2B5EF4-FFF2-40B4-BE49-F238E27FC236}">
                <a16:creationId xmlns:a16="http://schemas.microsoft.com/office/drawing/2014/main" id="{03AD1C2C-AB5C-4424-9980-A055EC5CDE14}"/>
              </a:ext>
            </a:extLst>
          </p:cNvPr>
          <p:cNvSpPr>
            <a:spLocks noGrp="1"/>
          </p:cNvSpPr>
          <p:nvPr>
            <p:ph type="sldNum" sz="quarter" idx="12"/>
          </p:nvPr>
        </p:nvSpPr>
        <p:spPr>
          <a:xfrm>
            <a:off x="12367279"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1164193988"/>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Hoofdstuk / Tussendia (Blauw)">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E2BD3A-5DDA-4757-ACCB-7CC38D75CC91}"/>
              </a:ext>
            </a:extLst>
          </p:cNvPr>
          <p:cNvSpPr>
            <a:spLocks noGrp="1"/>
          </p:cNvSpPr>
          <p:nvPr>
            <p:ph type="title"/>
          </p:nvPr>
        </p:nvSpPr>
        <p:spPr>
          <a:xfrm>
            <a:off x="1260000" y="1762124"/>
            <a:ext cx="10512000" cy="1368000"/>
          </a:xfrm>
        </p:spPr>
        <p:txBody>
          <a:bodyPr anchor="t">
            <a:normAutofit/>
          </a:bodyPr>
          <a:lstStyle>
            <a:lvl1pPr>
              <a:defRPr sz="3400" b="1">
                <a:solidFill>
                  <a:schemeClr val="bg1"/>
                </a:solidFill>
              </a:defRPr>
            </a:lvl1pPr>
          </a:lstStyle>
          <a:p>
            <a:r>
              <a:rPr lang="en-US"/>
              <a:t>Click to edit Master title style</a:t>
            </a:r>
            <a:endParaRPr lang="nl-NL" dirty="0"/>
          </a:p>
        </p:txBody>
      </p:sp>
      <p:sp>
        <p:nvSpPr>
          <p:cNvPr id="3" name="Tijdelijke aanduiding voor tekst 2">
            <a:extLst>
              <a:ext uri="{FF2B5EF4-FFF2-40B4-BE49-F238E27FC236}">
                <a16:creationId xmlns:a16="http://schemas.microsoft.com/office/drawing/2014/main" id="{DE77DC50-5611-4E05-B13C-BEF10B116FCE}"/>
              </a:ext>
            </a:extLst>
          </p:cNvPr>
          <p:cNvSpPr>
            <a:spLocks noGrp="1"/>
          </p:cNvSpPr>
          <p:nvPr>
            <p:ph type="body" idx="1"/>
          </p:nvPr>
        </p:nvSpPr>
        <p:spPr>
          <a:xfrm>
            <a:off x="1260000" y="3564000"/>
            <a:ext cx="10585450" cy="1517650"/>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ijdelijke aanduiding voor datum 3">
            <a:extLst>
              <a:ext uri="{FF2B5EF4-FFF2-40B4-BE49-F238E27FC236}">
                <a16:creationId xmlns:a16="http://schemas.microsoft.com/office/drawing/2014/main" id="{4109971E-F873-4027-AEC0-F79E132DDD99}"/>
              </a:ext>
            </a:extLst>
          </p:cNvPr>
          <p:cNvSpPr>
            <a:spLocks noGrp="1"/>
          </p:cNvSpPr>
          <p:nvPr>
            <p:ph type="dt" sz="half" idx="10"/>
          </p:nvPr>
        </p:nvSpPr>
        <p:spPr>
          <a:xfrm>
            <a:off x="12513488" y="4586300"/>
            <a:ext cx="153888" cy="1262844"/>
          </a:xfrm>
        </p:spPr>
        <p:txBody>
          <a:bodyPr/>
          <a:lstStyle>
            <a:lvl1pPr>
              <a:defRPr>
                <a:solidFill>
                  <a:srgbClr val="E6E6E6"/>
                </a:solidFill>
              </a:defRPr>
            </a:lvl1pPr>
          </a:lstStyle>
          <a:p>
            <a:r>
              <a:rPr lang="nl-NL"/>
              <a:t> 28 november 2019</a:t>
            </a:r>
          </a:p>
        </p:txBody>
      </p:sp>
      <p:sp>
        <p:nvSpPr>
          <p:cNvPr id="5" name="Tijdelijke aanduiding voor voettekst 4">
            <a:extLst>
              <a:ext uri="{FF2B5EF4-FFF2-40B4-BE49-F238E27FC236}">
                <a16:creationId xmlns:a16="http://schemas.microsoft.com/office/drawing/2014/main" id="{CE93B534-D0A1-49CD-B3E2-FA8113F90B39}"/>
              </a:ext>
            </a:extLst>
          </p:cNvPr>
          <p:cNvSpPr>
            <a:spLocks noGrp="1"/>
          </p:cNvSpPr>
          <p:nvPr>
            <p:ph type="ftr" sz="quarter" idx="11"/>
          </p:nvPr>
        </p:nvSpPr>
        <p:spPr>
          <a:xfrm>
            <a:off x="12513488" y="684000"/>
            <a:ext cx="153888" cy="3786017"/>
          </a:xfrm>
        </p:spPr>
        <p:txBody>
          <a:bodyPr/>
          <a:lstStyle>
            <a:lvl1pPr>
              <a:defRPr>
                <a:solidFill>
                  <a:srgbClr val="E6E6E6"/>
                </a:solidFill>
              </a:defRPr>
            </a:lvl1pPr>
          </a:lstStyle>
          <a:p>
            <a:r>
              <a:rPr lang="nl-NL"/>
              <a:t>Voettekst van de presentatie</a:t>
            </a:r>
          </a:p>
        </p:txBody>
      </p:sp>
      <p:sp>
        <p:nvSpPr>
          <p:cNvPr id="6" name="Tijdelijke aanduiding voor dianummer 5">
            <a:extLst>
              <a:ext uri="{FF2B5EF4-FFF2-40B4-BE49-F238E27FC236}">
                <a16:creationId xmlns:a16="http://schemas.microsoft.com/office/drawing/2014/main" id="{03AD1C2C-AB5C-4424-9980-A055EC5CDE14}"/>
              </a:ext>
            </a:extLst>
          </p:cNvPr>
          <p:cNvSpPr>
            <a:spLocks noGrp="1"/>
          </p:cNvSpPr>
          <p:nvPr>
            <p:ph type="sldNum" sz="quarter" idx="12"/>
          </p:nvPr>
        </p:nvSpPr>
        <p:spPr>
          <a:xfrm>
            <a:off x="12367279"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8" name="Vrije vorm: vorm 7">
            <a:extLst>
              <a:ext uri="{FF2B5EF4-FFF2-40B4-BE49-F238E27FC236}">
                <a16:creationId xmlns:a16="http://schemas.microsoft.com/office/drawing/2014/main" id="{FE604B20-D198-4E8C-9B1F-0066D909E5DF}"/>
              </a:ext>
            </a:extLst>
          </p:cNvPr>
          <p:cNvSpPr>
            <a:spLocks noChangeAspect="1"/>
          </p:cNvSpPr>
          <p:nvPr userDrawn="1"/>
        </p:nvSpPr>
        <p:spPr>
          <a:xfrm>
            <a:off x="0" y="447038"/>
            <a:ext cx="5497462" cy="5943600"/>
          </a:xfrm>
          <a:custGeom>
            <a:avLst/>
            <a:gdLst>
              <a:gd name="connsiteX0" fmla="*/ 2525662 w 5497462"/>
              <a:gd name="connsiteY0" fmla="*/ 0 h 5943600"/>
              <a:gd name="connsiteX1" fmla="*/ 5497462 w 5497462"/>
              <a:gd name="connsiteY1" fmla="*/ 2971800 h 5943600"/>
              <a:gd name="connsiteX2" fmla="*/ 2525662 w 5497462"/>
              <a:gd name="connsiteY2" fmla="*/ 5943600 h 5943600"/>
              <a:gd name="connsiteX3" fmla="*/ 61399 w 5497462"/>
              <a:gd name="connsiteY3" fmla="*/ 4633362 h 5943600"/>
              <a:gd name="connsiteX4" fmla="*/ 0 w 5497462"/>
              <a:gd name="connsiteY4" fmla="*/ 4532297 h 5943600"/>
              <a:gd name="connsiteX5" fmla="*/ 0 w 5497462"/>
              <a:gd name="connsiteY5" fmla="*/ 1411304 h 5943600"/>
              <a:gd name="connsiteX6" fmla="*/ 61399 w 5497462"/>
              <a:gd name="connsiteY6" fmla="*/ 1310238 h 5943600"/>
              <a:gd name="connsiteX7" fmla="*/ 2525662 w 5497462"/>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62" h="5943600">
                <a:moveTo>
                  <a:pt x="2525662" y="0"/>
                </a:moveTo>
                <a:cubicBezTo>
                  <a:pt x="4166942" y="0"/>
                  <a:pt x="5497462" y="1330520"/>
                  <a:pt x="5497462" y="2971800"/>
                </a:cubicBezTo>
                <a:cubicBezTo>
                  <a:pt x="5497462" y="4613080"/>
                  <a:pt x="4166942" y="5943600"/>
                  <a:pt x="2525662" y="5943600"/>
                </a:cubicBezTo>
                <a:cubicBezTo>
                  <a:pt x="1499862" y="5943600"/>
                  <a:pt x="595453" y="5423866"/>
                  <a:pt x="61399" y="4633362"/>
                </a:cubicBezTo>
                <a:lnTo>
                  <a:pt x="0" y="4532297"/>
                </a:lnTo>
                <a:lnTo>
                  <a:pt x="0" y="1411304"/>
                </a:lnTo>
                <a:lnTo>
                  <a:pt x="61399" y="1310238"/>
                </a:lnTo>
                <a:cubicBezTo>
                  <a:pt x="595453" y="519735"/>
                  <a:pt x="1499862" y="0"/>
                  <a:pt x="2525662" y="0"/>
                </a:cubicBezTo>
                <a:close/>
              </a:path>
            </a:pathLst>
          </a:custGeom>
          <a:gradFill flip="none" rotWithShape="1">
            <a:gsLst>
              <a:gs pos="0">
                <a:schemeClr val="accent1"/>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Tree>
    <p:extLst>
      <p:ext uri="{BB962C8B-B14F-4D97-AF65-F5344CB8AC3E}">
        <p14:creationId xmlns:p14="http://schemas.microsoft.com/office/powerpoint/2010/main" val="4243739235"/>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oudsopgave met Partner logo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FEC7CA-9C23-4C8C-8E52-48827CB3D515}"/>
              </a:ext>
            </a:extLst>
          </p:cNvPr>
          <p:cNvSpPr>
            <a:spLocks noGrp="1"/>
          </p:cNvSpPr>
          <p:nvPr>
            <p:ph type="title"/>
          </p:nvPr>
        </p:nvSpPr>
        <p:spPr/>
        <p:txBody>
          <a:bodyPr/>
          <a:lstStyle/>
          <a:p>
            <a:r>
              <a:rPr lang="en-US"/>
              <a:t>Click to edit Master title style</a:t>
            </a:r>
            <a:endParaRPr lang="nl-NL"/>
          </a:p>
        </p:txBody>
      </p:sp>
      <p:sp>
        <p:nvSpPr>
          <p:cNvPr id="6" name="Tijdelijke aanduiding voor datum 5">
            <a:extLst>
              <a:ext uri="{FF2B5EF4-FFF2-40B4-BE49-F238E27FC236}">
                <a16:creationId xmlns:a16="http://schemas.microsoft.com/office/drawing/2014/main" id="{AB16DB44-A35C-4555-8271-1BC45D5EEC1D}"/>
              </a:ext>
            </a:extLst>
          </p:cNvPr>
          <p:cNvSpPr>
            <a:spLocks noGrp="1"/>
          </p:cNvSpPr>
          <p:nvPr>
            <p:ph type="dt" sz="half" idx="10"/>
          </p:nvPr>
        </p:nvSpPr>
        <p:spPr/>
        <p:txBody>
          <a:bodyPr/>
          <a:lstStyle/>
          <a:p>
            <a:r>
              <a:rPr lang="nl-NL"/>
              <a:t> 28 november 2019</a:t>
            </a:r>
            <a:endParaRPr lang="nl-NL" dirty="0"/>
          </a:p>
        </p:txBody>
      </p:sp>
      <p:sp>
        <p:nvSpPr>
          <p:cNvPr id="7" name="Tijdelijke aanduiding voor voettekst 6">
            <a:extLst>
              <a:ext uri="{FF2B5EF4-FFF2-40B4-BE49-F238E27FC236}">
                <a16:creationId xmlns:a16="http://schemas.microsoft.com/office/drawing/2014/main" id="{98298A93-251E-4C71-ACF3-6A1388860C2B}"/>
              </a:ext>
            </a:extLst>
          </p:cNvPr>
          <p:cNvSpPr>
            <a:spLocks noGrp="1"/>
          </p:cNvSpPr>
          <p:nvPr>
            <p:ph type="ftr" sz="quarter" idx="11"/>
          </p:nvPr>
        </p:nvSpPr>
        <p:spPr/>
        <p:txBody>
          <a:bodyPr/>
          <a:lstStyle/>
          <a:p>
            <a:r>
              <a:rPr lang="nl-NL"/>
              <a:t>Voettekst van de presentatie</a:t>
            </a:r>
          </a:p>
        </p:txBody>
      </p:sp>
      <p:sp>
        <p:nvSpPr>
          <p:cNvPr id="8" name="Tijdelijke aanduiding voor dianummer 7">
            <a:extLst>
              <a:ext uri="{FF2B5EF4-FFF2-40B4-BE49-F238E27FC236}">
                <a16:creationId xmlns:a16="http://schemas.microsoft.com/office/drawing/2014/main" id="{E74A889B-77F6-4552-B217-7A2CA16B24EA}"/>
              </a:ext>
            </a:extLst>
          </p:cNvPr>
          <p:cNvSpPr>
            <a:spLocks noGrp="1"/>
          </p:cNvSpPr>
          <p:nvPr>
            <p:ph type="sldNum" sz="quarter" idx="12"/>
          </p:nvPr>
        </p:nvSpPr>
        <p:spPr/>
        <p:txBody>
          <a:bodyPr/>
          <a:lstStyle/>
          <a:p>
            <a:fld id="{F42B3F14-D836-496B-80A2-23BE75BD68CB}" type="slidenum">
              <a:rPr lang="nl-NL" smtClean="0"/>
              <a:pPr/>
              <a:t>‹#›</a:t>
            </a:fld>
            <a:endParaRPr lang="nl-NL" dirty="0"/>
          </a:p>
        </p:txBody>
      </p:sp>
      <p:sp>
        <p:nvSpPr>
          <p:cNvPr id="4" name="Tijdelijke aanduiding voor tekst 3">
            <a:extLst>
              <a:ext uri="{FF2B5EF4-FFF2-40B4-BE49-F238E27FC236}">
                <a16:creationId xmlns:a16="http://schemas.microsoft.com/office/drawing/2014/main" id="{D9EBD329-956B-407B-9AD6-0D41AC6CBEE0}"/>
              </a:ext>
            </a:extLst>
          </p:cNvPr>
          <p:cNvSpPr>
            <a:spLocks noGrp="1"/>
          </p:cNvSpPr>
          <p:nvPr>
            <p:ph type="body" sz="quarter" idx="13"/>
          </p:nvPr>
        </p:nvSpPr>
        <p:spPr>
          <a:xfrm>
            <a:off x="755651" y="1762124"/>
            <a:ext cx="10517112"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9" name="Tijdelijke aanduiding voor afbeelding 13">
            <a:extLst>
              <a:ext uri="{FF2B5EF4-FFF2-40B4-BE49-F238E27FC236}">
                <a16:creationId xmlns:a16="http://schemas.microsoft.com/office/drawing/2014/main" id="{29C6F091-D152-418D-B9F8-A87580FF6279}"/>
              </a:ext>
            </a:extLst>
          </p:cNvPr>
          <p:cNvSpPr>
            <a:spLocks noGrp="1"/>
          </p:cNvSpPr>
          <p:nvPr>
            <p:ph type="pic" sz="quarter" idx="14"/>
          </p:nvPr>
        </p:nvSpPr>
        <p:spPr>
          <a:xfrm>
            <a:off x="2033588" y="6275959"/>
            <a:ext cx="1188000" cy="378000"/>
          </a:xfrm>
          <a:noFill/>
        </p:spPr>
        <p:txBody>
          <a:bodyPr tIns="0">
            <a:normAutofit/>
          </a:bodyPr>
          <a:lstStyle>
            <a:lvl1pPr marL="0" indent="0" algn="ctr">
              <a:buNone/>
              <a:defRPr sz="700"/>
            </a:lvl1pPr>
          </a:lstStyle>
          <a:p>
            <a:r>
              <a:rPr lang="en-US"/>
              <a:t>Click icon to add picture</a:t>
            </a:r>
            <a:endParaRPr lang="nl-NL" dirty="0"/>
          </a:p>
        </p:txBody>
      </p:sp>
      <p:sp>
        <p:nvSpPr>
          <p:cNvPr id="11" name="Tijdelijke aanduiding voor afbeelding 13">
            <a:extLst>
              <a:ext uri="{FF2B5EF4-FFF2-40B4-BE49-F238E27FC236}">
                <a16:creationId xmlns:a16="http://schemas.microsoft.com/office/drawing/2014/main" id="{60BE643B-1ED0-4C44-A1BD-69154E578836}"/>
              </a:ext>
            </a:extLst>
          </p:cNvPr>
          <p:cNvSpPr>
            <a:spLocks noGrp="1"/>
          </p:cNvSpPr>
          <p:nvPr>
            <p:ph type="pic" sz="quarter" idx="15"/>
          </p:nvPr>
        </p:nvSpPr>
        <p:spPr>
          <a:xfrm>
            <a:off x="3373876" y="6275959"/>
            <a:ext cx="1188000" cy="378000"/>
          </a:xfrm>
          <a:noFill/>
        </p:spPr>
        <p:txBody>
          <a:bodyPr tIns="0">
            <a:normAutofit/>
          </a:bodyPr>
          <a:lstStyle>
            <a:lvl1pPr marL="0" indent="0" algn="ctr">
              <a:buNone/>
              <a:defRPr sz="700"/>
            </a:lvl1pPr>
          </a:lstStyle>
          <a:p>
            <a:r>
              <a:rPr lang="en-US"/>
              <a:t>Click icon to add picture</a:t>
            </a:r>
            <a:endParaRPr lang="nl-NL" dirty="0"/>
          </a:p>
        </p:txBody>
      </p:sp>
      <p:sp>
        <p:nvSpPr>
          <p:cNvPr id="12" name="Tijdelijke aanduiding voor afbeelding 13">
            <a:extLst>
              <a:ext uri="{FF2B5EF4-FFF2-40B4-BE49-F238E27FC236}">
                <a16:creationId xmlns:a16="http://schemas.microsoft.com/office/drawing/2014/main" id="{A065EEC8-0E39-4605-AE1D-D95CBC904824}"/>
              </a:ext>
            </a:extLst>
          </p:cNvPr>
          <p:cNvSpPr>
            <a:spLocks noGrp="1"/>
          </p:cNvSpPr>
          <p:nvPr>
            <p:ph type="pic" sz="quarter" idx="16"/>
          </p:nvPr>
        </p:nvSpPr>
        <p:spPr>
          <a:xfrm>
            <a:off x="4714164" y="6275959"/>
            <a:ext cx="1188000" cy="378000"/>
          </a:xfrm>
          <a:noFill/>
        </p:spPr>
        <p:txBody>
          <a:bodyPr tIns="0">
            <a:normAutofit/>
          </a:bodyPr>
          <a:lstStyle>
            <a:lvl1pPr marL="0" indent="0" algn="ctr">
              <a:buNone/>
              <a:defRPr sz="700"/>
            </a:lvl1pPr>
          </a:lstStyle>
          <a:p>
            <a:r>
              <a:rPr lang="en-US"/>
              <a:t>Click icon to add picture</a:t>
            </a:r>
            <a:endParaRPr lang="nl-NL" dirty="0"/>
          </a:p>
        </p:txBody>
      </p:sp>
      <p:sp>
        <p:nvSpPr>
          <p:cNvPr id="13" name="Tijdelijke aanduiding voor afbeelding 13">
            <a:extLst>
              <a:ext uri="{FF2B5EF4-FFF2-40B4-BE49-F238E27FC236}">
                <a16:creationId xmlns:a16="http://schemas.microsoft.com/office/drawing/2014/main" id="{48162130-D103-42A6-B07E-E8EF0590181C}"/>
              </a:ext>
            </a:extLst>
          </p:cNvPr>
          <p:cNvSpPr>
            <a:spLocks noGrp="1"/>
          </p:cNvSpPr>
          <p:nvPr>
            <p:ph type="pic" sz="quarter" idx="17"/>
          </p:nvPr>
        </p:nvSpPr>
        <p:spPr>
          <a:xfrm>
            <a:off x="6054452" y="6275959"/>
            <a:ext cx="1188000" cy="378000"/>
          </a:xfrm>
          <a:noFill/>
        </p:spPr>
        <p:txBody>
          <a:bodyPr tIns="0">
            <a:normAutofit/>
          </a:bodyPr>
          <a:lstStyle>
            <a:lvl1pPr marL="0" indent="0" algn="ctr">
              <a:buNone/>
              <a:defRPr sz="700"/>
            </a:lvl1pPr>
          </a:lstStyle>
          <a:p>
            <a:r>
              <a:rPr lang="en-US"/>
              <a:t>Click icon to add picture</a:t>
            </a:r>
            <a:endParaRPr lang="nl-NL" dirty="0"/>
          </a:p>
        </p:txBody>
      </p:sp>
      <p:sp>
        <p:nvSpPr>
          <p:cNvPr id="14" name="Tijdelijke aanduiding voor afbeelding 13">
            <a:extLst>
              <a:ext uri="{FF2B5EF4-FFF2-40B4-BE49-F238E27FC236}">
                <a16:creationId xmlns:a16="http://schemas.microsoft.com/office/drawing/2014/main" id="{7250C887-952A-4DC1-8215-8DFA36C6EDDE}"/>
              </a:ext>
            </a:extLst>
          </p:cNvPr>
          <p:cNvSpPr>
            <a:spLocks noGrp="1"/>
          </p:cNvSpPr>
          <p:nvPr>
            <p:ph type="pic" sz="quarter" idx="18"/>
          </p:nvPr>
        </p:nvSpPr>
        <p:spPr>
          <a:xfrm>
            <a:off x="7394740" y="6275959"/>
            <a:ext cx="1188000" cy="378000"/>
          </a:xfrm>
          <a:noFill/>
        </p:spPr>
        <p:txBody>
          <a:bodyPr tIns="0">
            <a:normAutofit/>
          </a:bodyPr>
          <a:lstStyle>
            <a:lvl1pPr marL="0" indent="0" algn="ctr">
              <a:buNone/>
              <a:defRPr sz="700"/>
            </a:lvl1pPr>
          </a:lstStyle>
          <a:p>
            <a:r>
              <a:rPr lang="en-US"/>
              <a:t>Click icon to add picture</a:t>
            </a:r>
            <a:endParaRPr lang="nl-NL" dirty="0"/>
          </a:p>
        </p:txBody>
      </p:sp>
      <p:sp>
        <p:nvSpPr>
          <p:cNvPr id="15" name="Tijdelijke aanduiding voor afbeelding 13">
            <a:extLst>
              <a:ext uri="{FF2B5EF4-FFF2-40B4-BE49-F238E27FC236}">
                <a16:creationId xmlns:a16="http://schemas.microsoft.com/office/drawing/2014/main" id="{B0075813-47FE-4243-A0DB-86635BED6238}"/>
              </a:ext>
            </a:extLst>
          </p:cNvPr>
          <p:cNvSpPr>
            <a:spLocks noGrp="1"/>
          </p:cNvSpPr>
          <p:nvPr>
            <p:ph type="pic" sz="quarter" idx="19"/>
          </p:nvPr>
        </p:nvSpPr>
        <p:spPr>
          <a:xfrm>
            <a:off x="8735028" y="6275959"/>
            <a:ext cx="1188000" cy="378000"/>
          </a:xfrm>
          <a:noFill/>
        </p:spPr>
        <p:txBody>
          <a:bodyPr tIns="0">
            <a:normAutofit/>
          </a:bodyPr>
          <a:lstStyle>
            <a:lvl1pPr marL="0" indent="0" algn="ctr">
              <a:buNone/>
              <a:defRPr sz="700"/>
            </a:lvl1pPr>
          </a:lstStyle>
          <a:p>
            <a:r>
              <a:rPr lang="en-US"/>
              <a:t>Click icon to add picture</a:t>
            </a:r>
            <a:endParaRPr lang="nl-NL" dirty="0"/>
          </a:p>
        </p:txBody>
      </p:sp>
      <p:sp>
        <p:nvSpPr>
          <p:cNvPr id="16" name="Tijdelijke aanduiding voor afbeelding 13">
            <a:extLst>
              <a:ext uri="{FF2B5EF4-FFF2-40B4-BE49-F238E27FC236}">
                <a16:creationId xmlns:a16="http://schemas.microsoft.com/office/drawing/2014/main" id="{B8D44326-7D12-4338-99E1-2E879D21A25B}"/>
              </a:ext>
            </a:extLst>
          </p:cNvPr>
          <p:cNvSpPr>
            <a:spLocks noGrp="1"/>
          </p:cNvSpPr>
          <p:nvPr>
            <p:ph type="pic" sz="quarter" idx="20"/>
          </p:nvPr>
        </p:nvSpPr>
        <p:spPr>
          <a:xfrm>
            <a:off x="10075317" y="6275959"/>
            <a:ext cx="1188000" cy="378000"/>
          </a:xfrm>
          <a:noFill/>
        </p:spPr>
        <p:txBody>
          <a:bodyPr tIns="0">
            <a:normAutofit/>
          </a:bodyPr>
          <a:lstStyle>
            <a:lvl1pPr marL="0" indent="0" algn="ctr">
              <a:buNone/>
              <a:defRPr sz="700"/>
            </a:lvl1pPr>
          </a:lstStyle>
          <a:p>
            <a:r>
              <a:rPr lang="en-US"/>
              <a:t>Click icon to add picture</a:t>
            </a:r>
            <a:endParaRPr lang="nl-NL" dirty="0"/>
          </a:p>
        </p:txBody>
      </p:sp>
    </p:spTree>
    <p:extLst>
      <p:ext uri="{BB962C8B-B14F-4D97-AF65-F5344CB8AC3E}">
        <p14:creationId xmlns:p14="http://schemas.microsoft.com/office/powerpoint/2010/main" val="13648288"/>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en 2 objec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CBD4A7-30E2-4E78-B4FA-A8B2C41A61C5}"/>
              </a:ext>
            </a:extLst>
          </p:cNvPr>
          <p:cNvSpPr>
            <a:spLocks noGrp="1"/>
          </p:cNvSpPr>
          <p:nvPr>
            <p:ph type="title"/>
          </p:nvPr>
        </p:nvSpPr>
        <p:spPr/>
        <p:txBody>
          <a:bodyPr/>
          <a:lstStyle/>
          <a:p>
            <a:r>
              <a:rPr lang="en-US"/>
              <a:t>Click to edit Master title style</a:t>
            </a:r>
            <a:endParaRPr lang="nl-NL" dirty="0"/>
          </a:p>
        </p:txBody>
      </p:sp>
      <p:sp>
        <p:nvSpPr>
          <p:cNvPr id="3" name="Tijdelijke aanduiding voor datum 2">
            <a:extLst>
              <a:ext uri="{FF2B5EF4-FFF2-40B4-BE49-F238E27FC236}">
                <a16:creationId xmlns:a16="http://schemas.microsoft.com/office/drawing/2014/main" id="{589361EE-4435-4145-8E9D-4F0A53E9E50A}"/>
              </a:ext>
            </a:extLst>
          </p:cNvPr>
          <p:cNvSpPr>
            <a:spLocks noGrp="1"/>
          </p:cNvSpPr>
          <p:nvPr>
            <p:ph type="dt" sz="half" idx="10"/>
          </p:nvPr>
        </p:nvSpPr>
        <p:spPr/>
        <p:txBody>
          <a:bodyPr/>
          <a:lstStyle/>
          <a:p>
            <a:r>
              <a:rPr lang="nl-NL"/>
              <a:t> 28 november 2019</a:t>
            </a:r>
            <a:endParaRPr lang="nl-NL" dirty="0"/>
          </a:p>
        </p:txBody>
      </p:sp>
      <p:sp>
        <p:nvSpPr>
          <p:cNvPr id="4" name="Tijdelijke aanduiding voor voettekst 3">
            <a:extLst>
              <a:ext uri="{FF2B5EF4-FFF2-40B4-BE49-F238E27FC236}">
                <a16:creationId xmlns:a16="http://schemas.microsoft.com/office/drawing/2014/main" id="{86DFBB55-F053-4FC0-8FD6-FD27BC57E2BE}"/>
              </a:ext>
            </a:extLst>
          </p:cNvPr>
          <p:cNvSpPr>
            <a:spLocks noGrp="1"/>
          </p:cNvSpPr>
          <p:nvPr>
            <p:ph type="ftr" sz="quarter" idx="11"/>
          </p:nvPr>
        </p:nvSpPr>
        <p:spPr/>
        <p:txBody>
          <a:bodyPr/>
          <a:lstStyle/>
          <a:p>
            <a:r>
              <a:rPr lang="nl-NL"/>
              <a:t>Voettekst van de presentatie</a:t>
            </a:r>
            <a:endParaRPr lang="nl-NL" dirty="0"/>
          </a:p>
        </p:txBody>
      </p:sp>
      <p:sp>
        <p:nvSpPr>
          <p:cNvPr id="5" name="Tijdelijke aanduiding voor dianummer 4">
            <a:extLst>
              <a:ext uri="{FF2B5EF4-FFF2-40B4-BE49-F238E27FC236}">
                <a16:creationId xmlns:a16="http://schemas.microsoft.com/office/drawing/2014/main" id="{8220EB44-40D1-4CAF-8FFD-29202A0A5BF0}"/>
              </a:ext>
            </a:extLst>
          </p:cNvPr>
          <p:cNvSpPr>
            <a:spLocks noGrp="1"/>
          </p:cNvSpPr>
          <p:nvPr>
            <p:ph type="sldNum" sz="quarter" idx="12"/>
          </p:nvPr>
        </p:nvSpPr>
        <p:spPr/>
        <p:txBody>
          <a:bodyPr/>
          <a:lstStyle/>
          <a:p>
            <a:fld id="{F42B3F14-D836-496B-80A2-23BE75BD68CB}" type="slidenum">
              <a:rPr lang="nl-NL" smtClean="0"/>
              <a:pPr/>
              <a:t>‹#›</a:t>
            </a:fld>
            <a:endParaRPr lang="nl-NL" dirty="0"/>
          </a:p>
        </p:txBody>
      </p:sp>
      <p:sp>
        <p:nvSpPr>
          <p:cNvPr id="7" name="Tijdelijke aanduiding voor inhoud 6">
            <a:extLst>
              <a:ext uri="{FF2B5EF4-FFF2-40B4-BE49-F238E27FC236}">
                <a16:creationId xmlns:a16="http://schemas.microsoft.com/office/drawing/2014/main" id="{564A6160-4B2C-4199-AB7C-023FEDE1955A}"/>
              </a:ext>
            </a:extLst>
          </p:cNvPr>
          <p:cNvSpPr>
            <a:spLocks noGrp="1"/>
          </p:cNvSpPr>
          <p:nvPr>
            <p:ph sz="quarter" idx="13"/>
          </p:nvPr>
        </p:nvSpPr>
        <p:spPr>
          <a:xfrm>
            <a:off x="755650" y="1768763"/>
            <a:ext cx="5076175" cy="43181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8" name="Tijdelijke aanduiding voor inhoud 6">
            <a:extLst>
              <a:ext uri="{FF2B5EF4-FFF2-40B4-BE49-F238E27FC236}">
                <a16:creationId xmlns:a16="http://schemas.microsoft.com/office/drawing/2014/main" id="{A7315F35-EA75-4506-B955-CB617ACBDB42}"/>
              </a:ext>
            </a:extLst>
          </p:cNvPr>
          <p:cNvSpPr>
            <a:spLocks noGrp="1"/>
          </p:cNvSpPr>
          <p:nvPr>
            <p:ph sz="quarter" idx="14"/>
          </p:nvPr>
        </p:nvSpPr>
        <p:spPr>
          <a:xfrm>
            <a:off x="6191825" y="1770636"/>
            <a:ext cx="5076175" cy="43181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Tree>
    <p:extLst>
      <p:ext uri="{BB962C8B-B14F-4D97-AF65-F5344CB8AC3E}">
        <p14:creationId xmlns:p14="http://schemas.microsoft.com/office/powerpoint/2010/main" val="3343594062"/>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ergelijking met titels">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3B360240-711C-40DC-B819-28D5F76EA295}"/>
              </a:ext>
            </a:extLst>
          </p:cNvPr>
          <p:cNvSpPr>
            <a:spLocks noGrp="1"/>
          </p:cNvSpPr>
          <p:nvPr>
            <p:ph type="body" idx="1"/>
          </p:nvPr>
        </p:nvSpPr>
        <p:spPr>
          <a:xfrm>
            <a:off x="755650" y="1762125"/>
            <a:ext cx="5065347" cy="7429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Tijdelijke aanduiding voor inhoud 3">
            <a:extLst>
              <a:ext uri="{FF2B5EF4-FFF2-40B4-BE49-F238E27FC236}">
                <a16:creationId xmlns:a16="http://schemas.microsoft.com/office/drawing/2014/main" id="{D485B8C4-FFE1-4941-89E1-E5B658D71914}"/>
              </a:ext>
            </a:extLst>
          </p:cNvPr>
          <p:cNvSpPr>
            <a:spLocks noGrp="1"/>
          </p:cNvSpPr>
          <p:nvPr>
            <p:ph sz="half" idx="2"/>
          </p:nvPr>
        </p:nvSpPr>
        <p:spPr>
          <a:xfrm>
            <a:off x="755650" y="2556001"/>
            <a:ext cx="5065347" cy="3528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Tijdelijke aanduiding voor tekst 4">
            <a:extLst>
              <a:ext uri="{FF2B5EF4-FFF2-40B4-BE49-F238E27FC236}">
                <a16:creationId xmlns:a16="http://schemas.microsoft.com/office/drawing/2014/main" id="{ED244503-4D19-475F-8DE3-680EA8CDCCA2}"/>
              </a:ext>
            </a:extLst>
          </p:cNvPr>
          <p:cNvSpPr>
            <a:spLocks noGrp="1"/>
          </p:cNvSpPr>
          <p:nvPr>
            <p:ph type="body" sz="quarter" idx="3"/>
          </p:nvPr>
        </p:nvSpPr>
        <p:spPr>
          <a:xfrm>
            <a:off x="6180997" y="1762125"/>
            <a:ext cx="5087002" cy="7429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Tijdelijke aanduiding voor inhoud 5">
            <a:extLst>
              <a:ext uri="{FF2B5EF4-FFF2-40B4-BE49-F238E27FC236}">
                <a16:creationId xmlns:a16="http://schemas.microsoft.com/office/drawing/2014/main" id="{FD37810D-DEFA-432E-B30A-7F13B7EF0FD7}"/>
              </a:ext>
            </a:extLst>
          </p:cNvPr>
          <p:cNvSpPr>
            <a:spLocks noGrp="1"/>
          </p:cNvSpPr>
          <p:nvPr>
            <p:ph sz="quarter" idx="4"/>
          </p:nvPr>
        </p:nvSpPr>
        <p:spPr>
          <a:xfrm>
            <a:off x="6180997" y="2556001"/>
            <a:ext cx="5087002" cy="3528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7" name="Tijdelijke aanduiding voor datum 6">
            <a:extLst>
              <a:ext uri="{FF2B5EF4-FFF2-40B4-BE49-F238E27FC236}">
                <a16:creationId xmlns:a16="http://schemas.microsoft.com/office/drawing/2014/main" id="{5D5B83A0-F52F-4A50-A779-6FBDEC06BD11}"/>
              </a:ext>
            </a:extLst>
          </p:cNvPr>
          <p:cNvSpPr>
            <a:spLocks noGrp="1"/>
          </p:cNvSpPr>
          <p:nvPr>
            <p:ph type="dt" sz="half" idx="10"/>
          </p:nvPr>
        </p:nvSpPr>
        <p:spPr/>
        <p:txBody>
          <a:bodyPr/>
          <a:lstStyle/>
          <a:p>
            <a:r>
              <a:rPr lang="nl-NL"/>
              <a:t> 28 november 2019</a:t>
            </a:r>
          </a:p>
        </p:txBody>
      </p:sp>
      <p:sp>
        <p:nvSpPr>
          <p:cNvPr id="8" name="Tijdelijke aanduiding voor voettekst 7">
            <a:extLst>
              <a:ext uri="{FF2B5EF4-FFF2-40B4-BE49-F238E27FC236}">
                <a16:creationId xmlns:a16="http://schemas.microsoft.com/office/drawing/2014/main" id="{90DF3265-27D0-49AD-8963-A3EC3CB220AA}"/>
              </a:ext>
            </a:extLst>
          </p:cNvPr>
          <p:cNvSpPr>
            <a:spLocks noGrp="1"/>
          </p:cNvSpPr>
          <p:nvPr>
            <p:ph type="ftr" sz="quarter" idx="11"/>
          </p:nvPr>
        </p:nvSpPr>
        <p:spPr/>
        <p:txBody>
          <a:bodyPr/>
          <a:lstStyle/>
          <a:p>
            <a:r>
              <a:rPr lang="nl-NL"/>
              <a:t>Voettekst van de presentatie</a:t>
            </a:r>
          </a:p>
        </p:txBody>
      </p:sp>
      <p:sp>
        <p:nvSpPr>
          <p:cNvPr id="9" name="Tijdelijke aanduiding voor dianummer 8">
            <a:extLst>
              <a:ext uri="{FF2B5EF4-FFF2-40B4-BE49-F238E27FC236}">
                <a16:creationId xmlns:a16="http://schemas.microsoft.com/office/drawing/2014/main" id="{632C89B3-2645-49EA-AE6E-C0189B3AC057}"/>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tel 9">
            <a:extLst>
              <a:ext uri="{FF2B5EF4-FFF2-40B4-BE49-F238E27FC236}">
                <a16:creationId xmlns:a16="http://schemas.microsoft.com/office/drawing/2014/main" id="{9CFFACB9-41BE-4C1C-8FD9-C0590014C7FA}"/>
              </a:ext>
            </a:extLst>
          </p:cNvPr>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2744744460"/>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177C9B-D616-43D5-9E9C-399615DA1CC5}"/>
              </a:ext>
            </a:extLst>
          </p:cNvPr>
          <p:cNvSpPr>
            <a:spLocks noGrp="1"/>
          </p:cNvSpPr>
          <p:nvPr>
            <p:ph type="title"/>
          </p:nvPr>
        </p:nvSpPr>
        <p:spPr/>
        <p:txBody>
          <a:bodyPr/>
          <a:lstStyle/>
          <a:p>
            <a:r>
              <a:rPr lang="en-US"/>
              <a:t>Click to edit Master title style</a:t>
            </a:r>
            <a:endParaRPr lang="nl-NL"/>
          </a:p>
        </p:txBody>
      </p:sp>
      <p:sp>
        <p:nvSpPr>
          <p:cNvPr id="3" name="Tijdelijke aanduiding voor datum 2">
            <a:extLst>
              <a:ext uri="{FF2B5EF4-FFF2-40B4-BE49-F238E27FC236}">
                <a16:creationId xmlns:a16="http://schemas.microsoft.com/office/drawing/2014/main" id="{497891F0-8DCB-4D52-8695-2AD665086EDE}"/>
              </a:ext>
            </a:extLst>
          </p:cNvPr>
          <p:cNvSpPr>
            <a:spLocks noGrp="1"/>
          </p:cNvSpPr>
          <p:nvPr>
            <p:ph type="dt" sz="half" idx="10"/>
          </p:nvPr>
        </p:nvSpPr>
        <p:spPr/>
        <p:txBody>
          <a:bodyPr/>
          <a:lstStyle/>
          <a:p>
            <a:r>
              <a:rPr lang="nl-NL"/>
              <a:t> 28 november 2019</a:t>
            </a:r>
          </a:p>
        </p:txBody>
      </p:sp>
      <p:sp>
        <p:nvSpPr>
          <p:cNvPr id="4" name="Tijdelijke aanduiding voor voettekst 3">
            <a:extLst>
              <a:ext uri="{FF2B5EF4-FFF2-40B4-BE49-F238E27FC236}">
                <a16:creationId xmlns:a16="http://schemas.microsoft.com/office/drawing/2014/main" id="{5B044C9F-B1E5-43F8-ABA5-F8A0AF3BD1C7}"/>
              </a:ext>
            </a:extLst>
          </p:cNvPr>
          <p:cNvSpPr>
            <a:spLocks noGrp="1"/>
          </p:cNvSpPr>
          <p:nvPr>
            <p:ph type="ftr" sz="quarter" idx="11"/>
          </p:nvPr>
        </p:nvSpPr>
        <p:spPr/>
        <p:txBody>
          <a:bodyPr/>
          <a:lstStyle/>
          <a:p>
            <a:r>
              <a:rPr lang="nl-NL"/>
              <a:t>Voettekst van de presentatie</a:t>
            </a:r>
          </a:p>
        </p:txBody>
      </p:sp>
      <p:sp>
        <p:nvSpPr>
          <p:cNvPr id="5" name="Tijdelijke aanduiding voor dianummer 4">
            <a:extLst>
              <a:ext uri="{FF2B5EF4-FFF2-40B4-BE49-F238E27FC236}">
                <a16:creationId xmlns:a16="http://schemas.microsoft.com/office/drawing/2014/main" id="{E14021C5-B1DD-464A-832F-A03BCAB5B586}"/>
              </a:ext>
            </a:extLst>
          </p:cNvPr>
          <p:cNvSpPr>
            <a:spLocks noGrp="1"/>
          </p:cNvSpPr>
          <p:nvPr>
            <p:ph type="sldNum" sz="quarter" idx="12"/>
          </p:nvPr>
        </p:nvSpPr>
        <p:spPr/>
        <p:txBody>
          <a:bodyPr/>
          <a:lstStyle/>
          <a:p>
            <a:fld id="{F42B3F14-D836-496B-80A2-23BE75BD68CB}" type="slidenum">
              <a:rPr lang="nl-NL" smtClean="0"/>
              <a:t>‹#›</a:t>
            </a:fld>
            <a:endParaRPr lang="nl-NL"/>
          </a:p>
        </p:txBody>
      </p:sp>
    </p:spTree>
    <p:extLst>
      <p:ext uri="{BB962C8B-B14F-4D97-AF65-F5344CB8AC3E}">
        <p14:creationId xmlns:p14="http://schemas.microsoft.com/office/powerpoint/2010/main" val="2049620551"/>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Footer Bar">
            <a:extLst>
              <a:ext uri="{FF2B5EF4-FFF2-40B4-BE49-F238E27FC236}">
                <a16:creationId xmlns:a16="http://schemas.microsoft.com/office/drawing/2014/main" id="{022EB8B7-6824-4AED-BB2B-C0B109993AD1}"/>
              </a:ext>
            </a:extLst>
          </p:cNvPr>
          <p:cNvGrpSpPr/>
          <p:nvPr userDrawn="1"/>
        </p:nvGrpSpPr>
        <p:grpSpPr>
          <a:xfrm>
            <a:off x="11742000" y="0"/>
            <a:ext cx="450000" cy="6858000"/>
            <a:chOff x="11742000" y="0"/>
            <a:chExt cx="450000" cy="6858000"/>
          </a:xfrm>
          <a:solidFill>
            <a:schemeClr val="accent2">
              <a:alpha val="5882"/>
            </a:schemeClr>
          </a:solidFill>
        </p:grpSpPr>
        <p:sp>
          <p:nvSpPr>
            <p:cNvPr id="7" name="Rechthoek 6">
              <a:extLst>
                <a:ext uri="{FF2B5EF4-FFF2-40B4-BE49-F238E27FC236}">
                  <a16:creationId xmlns:a16="http://schemas.microsoft.com/office/drawing/2014/main" id="{9F9EE001-C15B-435E-9F44-1622C159FC17}"/>
                </a:ext>
              </a:extLst>
            </p:cNvPr>
            <p:cNvSpPr/>
            <p:nvPr userDrawn="1"/>
          </p:nvSpPr>
          <p:spPr>
            <a:xfrm>
              <a:off x="11742000" y="0"/>
              <a:ext cx="450000" cy="6858000"/>
            </a:xfrm>
            <a:prstGeom prst="rect">
              <a:avLst/>
            </a:prstGeom>
            <a:solidFill>
              <a:srgbClr val="F1F3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cxnSp>
          <p:nvCxnSpPr>
            <p:cNvPr id="9" name="Rechte verbindingslijn 8">
              <a:extLst>
                <a:ext uri="{FF2B5EF4-FFF2-40B4-BE49-F238E27FC236}">
                  <a16:creationId xmlns:a16="http://schemas.microsoft.com/office/drawing/2014/main" id="{32440EA2-337B-4EDA-9C88-10B9002EF364}"/>
                </a:ext>
              </a:extLst>
            </p:cNvPr>
            <p:cNvCxnSpPr/>
            <p:nvPr userDrawn="1"/>
          </p:nvCxnSpPr>
          <p:spPr>
            <a:xfrm>
              <a:off x="11801530" y="6081711"/>
              <a:ext cx="324000" cy="0"/>
            </a:xfrm>
            <a:prstGeom prst="line">
              <a:avLst/>
            </a:prstGeom>
            <a:grpFill/>
            <a:ln>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2" name="Tijdelijke aanduiding voor titel 1">
            <a:extLst>
              <a:ext uri="{FF2B5EF4-FFF2-40B4-BE49-F238E27FC236}">
                <a16:creationId xmlns:a16="http://schemas.microsoft.com/office/drawing/2014/main" id="{78E966F5-006F-433A-9691-0B17633B2A97}"/>
              </a:ext>
            </a:extLst>
          </p:cNvPr>
          <p:cNvSpPr>
            <a:spLocks noGrp="1"/>
          </p:cNvSpPr>
          <p:nvPr>
            <p:ph type="title"/>
          </p:nvPr>
        </p:nvSpPr>
        <p:spPr>
          <a:xfrm>
            <a:off x="755650" y="541695"/>
            <a:ext cx="10517113" cy="936000"/>
          </a:xfrm>
          <a:prstGeom prst="rect">
            <a:avLst/>
          </a:prstGeom>
        </p:spPr>
        <p:txBody>
          <a:bodyPr vert="horz" lIns="0" tIns="0" rIns="0" bIns="0" rtlCol="0" anchor="t" anchorCtr="0">
            <a:noAutofit/>
          </a:bodyPr>
          <a:lstStyle/>
          <a:p>
            <a:r>
              <a:rPr lang="nl-NL" dirty="0"/>
              <a:t>Dia met tekst. Voorbeeld van een lange tekst over twee regels</a:t>
            </a:r>
          </a:p>
        </p:txBody>
      </p:sp>
      <p:sp>
        <p:nvSpPr>
          <p:cNvPr id="3" name="Tijdelijke aanduiding voor tekst 2">
            <a:extLst>
              <a:ext uri="{FF2B5EF4-FFF2-40B4-BE49-F238E27FC236}">
                <a16:creationId xmlns:a16="http://schemas.microsoft.com/office/drawing/2014/main" id="{71B2E2CE-1F7F-4603-9A75-FEAAFF7381A1}"/>
              </a:ext>
            </a:extLst>
          </p:cNvPr>
          <p:cNvSpPr>
            <a:spLocks noGrp="1"/>
          </p:cNvSpPr>
          <p:nvPr>
            <p:ph type="body" idx="1"/>
          </p:nvPr>
        </p:nvSpPr>
        <p:spPr>
          <a:xfrm>
            <a:off x="755650" y="1768763"/>
            <a:ext cx="10512349" cy="4320000"/>
          </a:xfrm>
          <a:prstGeom prst="rect">
            <a:avLst/>
          </a:prstGeom>
        </p:spPr>
        <p:txBody>
          <a:bodyPr vert="horz" lIns="0" tIns="0" rIns="0" bIns="0" rtlCol="0" anchor="t" anchorCtr="0">
            <a:noAutofit/>
          </a:bodyPr>
          <a:lstStyle/>
          <a:p>
            <a:pPr lvl="0"/>
            <a:r>
              <a:rPr lang="nl-NL" dirty="0"/>
              <a:t>Niveau 1, standaard met </a:t>
            </a:r>
            <a:r>
              <a:rPr lang="nl-NL" dirty="0" err="1"/>
              <a:t>bullets</a:t>
            </a:r>
            <a:endParaRPr lang="nl-NL" dirty="0"/>
          </a:p>
          <a:p>
            <a:pPr lvl="1"/>
            <a:r>
              <a:rPr lang="nl-NL" dirty="0"/>
              <a:t>Tweede niveau, (sub </a:t>
            </a:r>
            <a:r>
              <a:rPr lang="nl-NL" dirty="0" err="1"/>
              <a:t>bullets</a:t>
            </a:r>
            <a:r>
              <a:rPr lang="nl-NL" dirty="0"/>
              <a:t>)</a:t>
            </a:r>
          </a:p>
          <a:p>
            <a:pPr lvl="2"/>
            <a:r>
              <a:rPr lang="nl-NL" dirty="0"/>
              <a:t>Derde niveau (Leestekst)</a:t>
            </a:r>
          </a:p>
          <a:p>
            <a:pPr lvl="3"/>
            <a:r>
              <a:rPr lang="nl-NL" dirty="0"/>
              <a:t>Vierde niveau (Subtitel)</a:t>
            </a:r>
          </a:p>
          <a:p>
            <a:pPr lvl="4"/>
            <a:r>
              <a:rPr lang="nl-NL" dirty="0"/>
              <a:t>Vijfde niveau (Standaard met nummers)</a:t>
            </a:r>
          </a:p>
          <a:p>
            <a:pPr lvl="5"/>
            <a:r>
              <a:rPr lang="nl-NL" dirty="0"/>
              <a:t>Niveau zes (sub nummers)</a:t>
            </a:r>
          </a:p>
        </p:txBody>
      </p:sp>
      <p:sp>
        <p:nvSpPr>
          <p:cNvPr id="4" name="Tijdelijke aanduiding voor datum 3">
            <a:extLst>
              <a:ext uri="{FF2B5EF4-FFF2-40B4-BE49-F238E27FC236}">
                <a16:creationId xmlns:a16="http://schemas.microsoft.com/office/drawing/2014/main" id="{AE4571E1-7B78-4AC3-AB7A-7A15720DF431}"/>
              </a:ext>
            </a:extLst>
          </p:cNvPr>
          <p:cNvSpPr>
            <a:spLocks noGrp="1"/>
          </p:cNvSpPr>
          <p:nvPr>
            <p:ph type="dt" sz="half" idx="2"/>
          </p:nvPr>
        </p:nvSpPr>
        <p:spPr>
          <a:xfrm>
            <a:off x="12420000" y="4157669"/>
            <a:ext cx="153888" cy="1485895"/>
          </a:xfrm>
          <a:prstGeom prst="rect">
            <a:avLst/>
          </a:prstGeom>
        </p:spPr>
        <p:txBody>
          <a:bodyPr vert="vert270" wrap="square" lIns="0" tIns="0" rIns="0" bIns="0" rtlCol="0" anchor="ctr" anchorCtr="0">
            <a:noAutofit/>
          </a:bodyPr>
          <a:lstStyle>
            <a:lvl1pPr algn="l">
              <a:defRPr sz="1000" b="0">
                <a:solidFill>
                  <a:srgbClr val="E6E6E6"/>
                </a:solidFill>
                <a:latin typeface="Arial" panose="020B0604020202020204" pitchFamily="34" charset="0"/>
                <a:cs typeface="Arial" panose="020B0604020202020204" pitchFamily="34" charset="0"/>
              </a:defRPr>
            </a:lvl1pPr>
          </a:lstStyle>
          <a:p>
            <a:r>
              <a:rPr lang="nl-NL" dirty="0"/>
              <a:t> 28 november 2019</a:t>
            </a:r>
          </a:p>
        </p:txBody>
      </p:sp>
      <p:sp>
        <p:nvSpPr>
          <p:cNvPr id="5" name="Tijdelijke aanduiding voor voettekst 4">
            <a:extLst>
              <a:ext uri="{FF2B5EF4-FFF2-40B4-BE49-F238E27FC236}">
                <a16:creationId xmlns:a16="http://schemas.microsoft.com/office/drawing/2014/main" id="{9004B6D2-F868-492E-8371-701F4F999CBA}"/>
              </a:ext>
            </a:extLst>
          </p:cNvPr>
          <p:cNvSpPr>
            <a:spLocks noGrp="1"/>
          </p:cNvSpPr>
          <p:nvPr>
            <p:ph type="ftr" sz="quarter" idx="3"/>
          </p:nvPr>
        </p:nvSpPr>
        <p:spPr>
          <a:xfrm>
            <a:off x="11889372" y="541695"/>
            <a:ext cx="153888" cy="5101869"/>
          </a:xfrm>
          <a:prstGeom prst="rect">
            <a:avLst/>
          </a:prstGeom>
        </p:spPr>
        <p:txBody>
          <a:bodyPr vert="vert270" wrap="square" lIns="0" tIns="0" rIns="0" bIns="0" rtlCol="0" anchor="ctr" anchorCtr="0">
            <a:noAutofit/>
          </a:bodyPr>
          <a:lstStyle>
            <a:lvl1pPr algn="l">
              <a:defRPr lang="nl-NL" sz="1000" b="0" kern="1200" dirty="0">
                <a:solidFill>
                  <a:schemeClr val="tx1"/>
                </a:solidFill>
                <a:latin typeface="Arial" panose="020B0604020202020204" pitchFamily="34" charset="0"/>
                <a:ea typeface="+mn-ea"/>
                <a:cs typeface="Arial" panose="020B0604020202020204" pitchFamily="34" charset="0"/>
              </a:defRPr>
            </a:lvl1pPr>
          </a:lstStyle>
          <a:p>
            <a:r>
              <a:rPr lang="nl-NL" dirty="0"/>
              <a:t>Voettekst van de presentatie</a:t>
            </a:r>
          </a:p>
        </p:txBody>
      </p:sp>
      <p:sp>
        <p:nvSpPr>
          <p:cNvPr id="6" name="Tijdelijke aanduiding voor dianummer 5">
            <a:extLst>
              <a:ext uri="{FF2B5EF4-FFF2-40B4-BE49-F238E27FC236}">
                <a16:creationId xmlns:a16="http://schemas.microsoft.com/office/drawing/2014/main" id="{1F491C4D-045B-4D79-8E4E-A715678ECCDC}"/>
              </a:ext>
            </a:extLst>
          </p:cNvPr>
          <p:cNvSpPr>
            <a:spLocks noGrp="1"/>
          </p:cNvSpPr>
          <p:nvPr>
            <p:ph type="sldNum" sz="quarter" idx="4"/>
          </p:nvPr>
        </p:nvSpPr>
        <p:spPr>
          <a:xfrm>
            <a:off x="11743163" y="6413498"/>
            <a:ext cx="450000" cy="184666"/>
          </a:xfrm>
          <a:prstGeom prst="rect">
            <a:avLst/>
          </a:prstGeom>
        </p:spPr>
        <p:txBody>
          <a:bodyPr vert="horz" wrap="square" lIns="0" tIns="0" rIns="0" bIns="0" rtlCol="0" anchor="t" anchorCtr="0">
            <a:noAutofit/>
          </a:bodyPr>
          <a:lstStyle>
            <a:lvl1pPr algn="ctr">
              <a:defRPr sz="1200" b="0">
                <a:solidFill>
                  <a:schemeClr val="tx1"/>
                </a:solidFill>
                <a:latin typeface="Arial" panose="020B0604020202020204" pitchFamily="34" charset="0"/>
                <a:cs typeface="Arial" panose="020B0604020202020204" pitchFamily="34" charset="0"/>
              </a:defRPr>
            </a:lvl1pPr>
          </a:lstStyle>
          <a:p>
            <a:fld id="{F42B3F14-D836-496B-80A2-23BE75BD68CB}" type="slidenum">
              <a:rPr lang="nl-NL" smtClean="0"/>
              <a:pPr/>
              <a:t>‹#›</a:t>
            </a:fld>
            <a:endParaRPr lang="nl-NL" dirty="0"/>
          </a:p>
        </p:txBody>
      </p:sp>
      <p:pic>
        <p:nvPicPr>
          <p:cNvPr id="15" name="Deltares_Logo_klein">
            <a:extLst>
              <a:ext uri="{FF2B5EF4-FFF2-40B4-BE49-F238E27FC236}">
                <a16:creationId xmlns:a16="http://schemas.microsoft.com/office/drawing/2014/main" id="{CA5E38F1-EE2E-4740-B411-6A2F5838BECA}"/>
              </a:ext>
            </a:extLst>
          </p:cNvPr>
          <p:cNvPicPr>
            <a:picLocks noChangeAspect="1"/>
          </p:cNvPicPr>
          <p:nvPr userDrawn="1"/>
        </p:nvPicPr>
        <p:blipFill>
          <a:blip r:embed="rId30" cstate="print">
            <a:extLst>
              <a:ext uri="{28A0092B-C50C-407E-A947-70E740481C1C}">
                <a14:useLocalDpi xmlns:a14="http://schemas.microsoft.com/office/drawing/2010/main"/>
              </a:ext>
            </a:extLst>
          </a:blip>
          <a:stretch>
            <a:fillRect/>
          </a:stretch>
        </p:blipFill>
        <p:spPr>
          <a:xfrm>
            <a:off x="659756" y="6267123"/>
            <a:ext cx="1188000" cy="386100"/>
          </a:xfrm>
          <a:prstGeom prst="rect">
            <a:avLst/>
          </a:prstGeom>
        </p:spPr>
      </p:pic>
    </p:spTree>
    <p:extLst>
      <p:ext uri="{BB962C8B-B14F-4D97-AF65-F5344CB8AC3E}">
        <p14:creationId xmlns:p14="http://schemas.microsoft.com/office/powerpoint/2010/main" val="2303553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47" r:id="rId3"/>
    <p:sldLayoutId id="2147483691" r:id="rId4"/>
    <p:sldLayoutId id="2147483692" r:id="rId5"/>
    <p:sldLayoutId id="2147483664" r:id="rId6"/>
    <p:sldLayoutId id="2147483687" r:id="rId7"/>
    <p:sldLayoutId id="2147483689" r:id="rId8"/>
    <p:sldLayoutId id="2147483690" r:id="rId9"/>
    <p:sldLayoutId id="2147483674" r:id="rId10"/>
    <p:sldLayoutId id="2147483675" r:id="rId11"/>
    <p:sldLayoutId id="2147483676" r:id="rId12"/>
    <p:sldLayoutId id="2147483677" r:id="rId13"/>
    <p:sldLayoutId id="2147483678" r:id="rId14"/>
    <p:sldLayoutId id="2147483679" r:id="rId15"/>
    <p:sldLayoutId id="2147483680" r:id="rId16"/>
    <p:sldLayoutId id="2147483696" r:id="rId17"/>
    <p:sldLayoutId id="2147483682" r:id="rId18"/>
    <p:sldLayoutId id="2147483683" r:id="rId19"/>
    <p:sldLayoutId id="2147483749" r:id="rId20"/>
    <p:sldLayoutId id="2147483681" r:id="rId21"/>
    <p:sldLayoutId id="2147483752" r:id="rId22"/>
    <p:sldLayoutId id="2147483699" r:id="rId23"/>
    <p:sldLayoutId id="2147483748" r:id="rId24"/>
    <p:sldLayoutId id="2147483656" r:id="rId25"/>
    <p:sldLayoutId id="2147483753" r:id="rId26"/>
    <p:sldLayoutId id="2147483698" r:id="rId27"/>
    <p:sldLayoutId id="2147483754" r:id="rId28"/>
  </p:sldLayoutIdLst>
  <p:hf hdr="0"/>
  <p:txStyles>
    <p:titleStyle>
      <a:lvl1pPr algn="l" defTabSz="914400" rtl="0" eaLnBrk="1" latinLnBrk="0" hangingPunct="1">
        <a:lnSpc>
          <a:spcPct val="90000"/>
        </a:lnSpc>
        <a:spcBef>
          <a:spcPct val="0"/>
        </a:spcBef>
        <a:buNone/>
        <a:defRPr sz="3400" kern="1200">
          <a:solidFill>
            <a:schemeClr val="tx2"/>
          </a:solidFill>
          <a:latin typeface="Arial" panose="020B0604020202020204" pitchFamily="34" charset="0"/>
          <a:ea typeface="+mj-ea"/>
          <a:cs typeface="Arial" panose="020B0604020202020204" pitchFamily="34" charset="0"/>
        </a:defRPr>
      </a:lvl1pPr>
    </p:titleStyle>
    <p:bodyStyle>
      <a:lvl1pPr marL="324000" indent="-3240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48000" indent="-3240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4pPr>
      <a:lvl5pPr marL="324000" indent="-324000" algn="l" defTabSz="914400" rtl="0" eaLnBrk="1" latinLnBrk="0" hangingPunct="1">
        <a:lnSpc>
          <a:spcPct val="90000"/>
        </a:lnSpc>
        <a:spcBef>
          <a:spcPts val="1000"/>
        </a:spcBef>
        <a:buSzPct val="90000"/>
        <a:buFont typeface="+mj-lt"/>
        <a:buAutoNum type="arabicPeriod"/>
        <a:defRPr sz="1800" kern="1200">
          <a:solidFill>
            <a:schemeClr val="tx1"/>
          </a:solidFill>
          <a:latin typeface="Arial" panose="020B0604020202020204" pitchFamily="34" charset="0"/>
          <a:ea typeface="+mn-ea"/>
          <a:cs typeface="Arial" panose="020B0604020202020204" pitchFamily="34" charset="0"/>
        </a:defRPr>
      </a:lvl5pPr>
      <a:lvl6pPr marL="648000" indent="-324000" algn="l" defTabSz="914400" rtl="0" eaLnBrk="1" latinLnBrk="0" hangingPunct="1">
        <a:lnSpc>
          <a:spcPct val="90000"/>
        </a:lnSpc>
        <a:spcBef>
          <a:spcPts val="500"/>
        </a:spcBef>
        <a:buSzPct val="95000"/>
        <a:buFont typeface="+mj-lt"/>
        <a:buAutoNum type="alphaLcPeriod"/>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1110" userDrawn="1">
          <p15:clr>
            <a:srgbClr val="F26B43"/>
          </p15:clr>
        </p15:guide>
        <p15:guide id="3" pos="476" userDrawn="1">
          <p15:clr>
            <a:srgbClr val="F26B43"/>
          </p15:clr>
        </p15:guide>
        <p15:guide id="4" orient="horz" pos="4133" userDrawn="1">
          <p15:clr>
            <a:srgbClr val="F26B43"/>
          </p15:clr>
        </p15:guide>
        <p15:guide id="6" pos="792" userDrawn="1">
          <p15:clr>
            <a:srgbClr val="F26B43"/>
          </p15:clr>
        </p15:guide>
        <p15:guide id="7" orient="horz" pos="3833" userDrawn="1">
          <p15:clr>
            <a:srgbClr val="F26B43"/>
          </p15:clr>
        </p15:guide>
        <p15:guide id="8" orient="horz" pos="336" userDrawn="1">
          <p15:clr>
            <a:srgbClr val="F26B43"/>
          </p15:clr>
        </p15:guide>
        <p15:guide id="9" pos="7098" userDrawn="1">
          <p15:clr>
            <a:srgbClr val="F26B43"/>
          </p15:clr>
        </p15:guide>
        <p15:guide id="10" pos="740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39.png"/><Relationship Id="rId5" Type="http://schemas.microsoft.com/office/2007/relationships/hdphoto" Target="../media/hdphoto1.wdp"/><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4.svg"/><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2.jpeg"/></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3.jpe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26.png"/><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30.jpe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jdelijke aanduiding voor tekst 7">
            <a:extLst>
              <a:ext uri="{FF2B5EF4-FFF2-40B4-BE49-F238E27FC236}">
                <a16:creationId xmlns:a16="http://schemas.microsoft.com/office/drawing/2014/main" id="{DB7F9F16-38F3-4C18-8CF0-49A766FBC41A}"/>
              </a:ext>
            </a:extLst>
          </p:cNvPr>
          <p:cNvSpPr>
            <a:spLocks noGrp="1"/>
          </p:cNvSpPr>
          <p:nvPr>
            <p:ph type="body" sz="quarter" idx="13"/>
          </p:nvPr>
        </p:nvSpPr>
        <p:spPr/>
        <p:txBody>
          <a:bodyPr/>
          <a:lstStyle/>
          <a:p>
            <a:r>
              <a:rPr lang="en-GB" dirty="0"/>
              <a:t>Bob Smits, Luka Jaksic, Jasper Dijkstra, en Julia Vroom</a:t>
            </a:r>
          </a:p>
          <a:p>
            <a:endParaRPr lang="en-GB" dirty="0"/>
          </a:p>
          <a:p>
            <a:r>
              <a:rPr lang="en-GB" dirty="0"/>
              <a:t>Met </a:t>
            </a:r>
            <a:r>
              <a:rPr lang="en-GB" dirty="0" err="1"/>
              <a:t>samenwerking</a:t>
            </a:r>
            <a:r>
              <a:rPr lang="en-GB" dirty="0"/>
              <a:t> met Oscar Franken (RUG), Jurre de Vries, Ernst </a:t>
            </a:r>
            <a:r>
              <a:rPr lang="en-GB" dirty="0" err="1"/>
              <a:t>Lofvers</a:t>
            </a:r>
            <a:r>
              <a:rPr lang="en-GB" dirty="0"/>
              <a:t> (RWS), etc.</a:t>
            </a:r>
          </a:p>
        </p:txBody>
      </p:sp>
      <p:sp>
        <p:nvSpPr>
          <p:cNvPr id="7" name="Ondertitel 6">
            <a:extLst>
              <a:ext uri="{FF2B5EF4-FFF2-40B4-BE49-F238E27FC236}">
                <a16:creationId xmlns:a16="http://schemas.microsoft.com/office/drawing/2014/main" id="{838C8FD7-55FC-4DBD-825A-309E45D66332}"/>
              </a:ext>
            </a:extLst>
          </p:cNvPr>
          <p:cNvSpPr>
            <a:spLocks noGrp="1"/>
          </p:cNvSpPr>
          <p:nvPr>
            <p:ph type="subTitle" idx="1"/>
          </p:nvPr>
        </p:nvSpPr>
        <p:spPr/>
        <p:txBody>
          <a:bodyPr/>
          <a:lstStyle/>
          <a:p>
            <a:r>
              <a:rPr lang="nl-NL" dirty="0"/>
              <a:t>Invloed</a:t>
            </a:r>
            <a:r>
              <a:rPr lang="nl-NL" sz="2400" dirty="0">
                <a:effectLst/>
                <a:latin typeface="Arial" panose="020B0604020202020204" pitchFamily="34" charset="0"/>
              </a:rPr>
              <a:t> afsluiting Zuiderzee op de abiotische randvoorwaarden voor ondergedoken Groot zeegras</a:t>
            </a:r>
            <a:endParaRPr lang="en-GB" b="0" dirty="0"/>
          </a:p>
        </p:txBody>
      </p:sp>
      <p:sp>
        <p:nvSpPr>
          <p:cNvPr id="14" name="Tijdelijke aanduiding voor datum 13">
            <a:extLst>
              <a:ext uri="{FF2B5EF4-FFF2-40B4-BE49-F238E27FC236}">
                <a16:creationId xmlns:a16="http://schemas.microsoft.com/office/drawing/2014/main" id="{D510B812-7AC5-475D-ACB5-69A9EF35AE06}"/>
              </a:ext>
            </a:extLst>
          </p:cNvPr>
          <p:cNvSpPr>
            <a:spLocks noGrp="1"/>
          </p:cNvSpPr>
          <p:nvPr>
            <p:ph type="dt" sz="half" idx="10"/>
          </p:nvPr>
        </p:nvSpPr>
        <p:spPr/>
        <p:txBody>
          <a:bodyPr/>
          <a:lstStyle/>
          <a:p>
            <a:r>
              <a:rPr lang="en-GB" dirty="0"/>
              <a:t>7 </a:t>
            </a:r>
            <a:r>
              <a:rPr lang="en-GB" dirty="0" err="1"/>
              <a:t>juni</a:t>
            </a:r>
            <a:r>
              <a:rPr lang="en-GB" dirty="0"/>
              <a:t> 2023</a:t>
            </a:r>
          </a:p>
        </p:txBody>
      </p:sp>
      <p:sp>
        <p:nvSpPr>
          <p:cNvPr id="16" name="Tijdelijke aanduiding voor dianummer 15">
            <a:extLst>
              <a:ext uri="{FF2B5EF4-FFF2-40B4-BE49-F238E27FC236}">
                <a16:creationId xmlns:a16="http://schemas.microsoft.com/office/drawing/2014/main" id="{18D4A5E8-322A-4392-899C-82090DBD4362}"/>
              </a:ext>
            </a:extLst>
          </p:cNvPr>
          <p:cNvSpPr>
            <a:spLocks noGrp="1"/>
          </p:cNvSpPr>
          <p:nvPr>
            <p:ph type="sldNum" sz="quarter" idx="12"/>
          </p:nvPr>
        </p:nvSpPr>
        <p:spPr/>
        <p:txBody>
          <a:bodyPr/>
          <a:lstStyle/>
          <a:p>
            <a:fld id="{F42B3F14-D836-496B-80A2-23BE75BD68CB}" type="slidenum">
              <a:rPr lang="en-GB" smtClean="0"/>
              <a:pPr/>
              <a:t>1</a:t>
            </a:fld>
            <a:endParaRPr lang="en-GB" dirty="0"/>
          </a:p>
        </p:txBody>
      </p:sp>
      <p:sp>
        <p:nvSpPr>
          <p:cNvPr id="6" name="Titel 5">
            <a:extLst>
              <a:ext uri="{FF2B5EF4-FFF2-40B4-BE49-F238E27FC236}">
                <a16:creationId xmlns:a16="http://schemas.microsoft.com/office/drawing/2014/main" id="{ED010081-142B-471A-8A79-433EA62F4E0C}"/>
              </a:ext>
            </a:extLst>
          </p:cNvPr>
          <p:cNvSpPr>
            <a:spLocks noGrp="1"/>
          </p:cNvSpPr>
          <p:nvPr>
            <p:ph type="title"/>
          </p:nvPr>
        </p:nvSpPr>
        <p:spPr/>
        <p:txBody>
          <a:bodyPr/>
          <a:lstStyle/>
          <a:p>
            <a:pPr rtl="0" fontAlgn="ctr">
              <a:spcBef>
                <a:spcPts val="0"/>
              </a:spcBef>
              <a:spcAft>
                <a:spcPts val="0"/>
              </a:spcAft>
            </a:pPr>
            <a:r>
              <a:rPr lang="nl-NL" dirty="0">
                <a:effectLst/>
                <a:latin typeface="Arial" panose="020B0604020202020204" pitchFamily="34" charset="0"/>
              </a:rPr>
              <a:t>Kansen voor Zeegrasherstel in de Waddenzee</a:t>
            </a:r>
            <a:endParaRPr lang="nl-NL" dirty="0">
              <a:effectLst/>
              <a:latin typeface="Calibri" panose="020F0502020204030204" pitchFamily="34" charset="0"/>
            </a:endParaRPr>
          </a:p>
        </p:txBody>
      </p:sp>
      <p:sp>
        <p:nvSpPr>
          <p:cNvPr id="9" name="Tijdelijke aanduiding voor tekst 8">
            <a:extLst>
              <a:ext uri="{FF2B5EF4-FFF2-40B4-BE49-F238E27FC236}">
                <a16:creationId xmlns:a16="http://schemas.microsoft.com/office/drawing/2014/main" id="{27F40214-05A9-459B-91CB-FE5EED052896}"/>
              </a:ext>
            </a:extLst>
          </p:cNvPr>
          <p:cNvSpPr>
            <a:spLocks noGrp="1"/>
          </p:cNvSpPr>
          <p:nvPr>
            <p:ph type="body" sz="quarter" idx="18"/>
          </p:nvPr>
        </p:nvSpPr>
        <p:spPr/>
        <p:txBody>
          <a:bodyPr/>
          <a:lstStyle/>
          <a:p>
            <a:r>
              <a:rPr lang="en-GB" dirty="0"/>
              <a:t>Naam </a:t>
            </a:r>
            <a:r>
              <a:rPr lang="en-GB" dirty="0" err="1"/>
              <a:t>Achternaam</a:t>
            </a:r>
            <a:endParaRPr lang="en-GB" dirty="0"/>
          </a:p>
        </p:txBody>
      </p:sp>
      <p:pic>
        <p:nvPicPr>
          <p:cNvPr id="5" name="Picture 4">
            <a:extLst>
              <a:ext uri="{FF2B5EF4-FFF2-40B4-BE49-F238E27FC236}">
                <a16:creationId xmlns:a16="http://schemas.microsoft.com/office/drawing/2014/main" id="{12238F5E-178A-95BD-AB6C-0EF830DD7837}"/>
              </a:ext>
            </a:extLst>
          </p:cNvPr>
          <p:cNvPicPr>
            <a:picLocks noChangeAspect="1"/>
          </p:cNvPicPr>
          <p:nvPr/>
        </p:nvPicPr>
        <p:blipFill rotWithShape="1">
          <a:blip r:embed="rId3"/>
          <a:srcRect l="55582" t="15406" r="7840" b="658"/>
          <a:stretch/>
        </p:blipFill>
        <p:spPr>
          <a:xfrm>
            <a:off x="0" y="0"/>
            <a:ext cx="5318760" cy="6869293"/>
          </a:xfrm>
          <a:prstGeom prst="rect">
            <a:avLst/>
          </a:prstGeom>
        </p:spPr>
      </p:pic>
    </p:spTree>
    <p:extLst>
      <p:ext uri="{BB962C8B-B14F-4D97-AF65-F5344CB8AC3E}">
        <p14:creationId xmlns:p14="http://schemas.microsoft.com/office/powerpoint/2010/main" val="1844849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D4643-0578-27C3-9DD3-5505E9B4A67E}"/>
              </a:ext>
            </a:extLst>
          </p:cNvPr>
          <p:cNvSpPr>
            <a:spLocks noGrp="1"/>
          </p:cNvSpPr>
          <p:nvPr>
            <p:ph type="title"/>
          </p:nvPr>
        </p:nvSpPr>
        <p:spPr>
          <a:xfrm>
            <a:off x="755650" y="541695"/>
            <a:ext cx="10517113" cy="936000"/>
          </a:xfrm>
        </p:spPr>
        <p:txBody>
          <a:bodyPr anchor="t">
            <a:normAutofit/>
          </a:bodyPr>
          <a:lstStyle/>
          <a:p>
            <a:r>
              <a:rPr lang="nl-NL" dirty="0"/>
              <a:t>Zeegras in de Waddenzee: Hoop voor de toekomst?</a:t>
            </a:r>
          </a:p>
        </p:txBody>
      </p:sp>
      <p:sp>
        <p:nvSpPr>
          <p:cNvPr id="5" name="Footer Placeholder 4">
            <a:extLst>
              <a:ext uri="{FF2B5EF4-FFF2-40B4-BE49-F238E27FC236}">
                <a16:creationId xmlns:a16="http://schemas.microsoft.com/office/drawing/2014/main" id="{7AAD4F19-5B8A-10C0-6183-6857D4838829}"/>
              </a:ext>
            </a:extLst>
          </p:cNvPr>
          <p:cNvSpPr>
            <a:spLocks noGrp="1"/>
          </p:cNvSpPr>
          <p:nvPr>
            <p:ph type="ftr" sz="quarter" idx="11"/>
          </p:nvPr>
        </p:nvSpPr>
        <p:spPr>
          <a:xfrm>
            <a:off x="11889372" y="541695"/>
            <a:ext cx="153888" cy="5101869"/>
          </a:xfrm>
        </p:spPr>
        <p:txBody>
          <a:bodyPr wrap="square" anchor="ctr">
            <a:normAutofit/>
          </a:bodyPr>
          <a:lstStyle/>
          <a:p>
            <a:pPr>
              <a:spcAft>
                <a:spcPts val="600"/>
              </a:spcAft>
            </a:pPr>
            <a:r>
              <a:rPr lang="nl-NL"/>
              <a:t>Voettekst van de presentatie</a:t>
            </a:r>
          </a:p>
        </p:txBody>
      </p:sp>
      <p:sp>
        <p:nvSpPr>
          <p:cNvPr id="6" name="Slide Number Placeholder 5">
            <a:extLst>
              <a:ext uri="{FF2B5EF4-FFF2-40B4-BE49-F238E27FC236}">
                <a16:creationId xmlns:a16="http://schemas.microsoft.com/office/drawing/2014/main" id="{22C11635-7CFB-B398-704C-C3A33CD3E747}"/>
              </a:ext>
            </a:extLst>
          </p:cNvPr>
          <p:cNvSpPr>
            <a:spLocks noGrp="1"/>
          </p:cNvSpPr>
          <p:nvPr>
            <p:ph type="sldNum" sz="quarter" idx="12"/>
          </p:nvPr>
        </p:nvSpPr>
        <p:spPr>
          <a:xfrm>
            <a:off x="11743163" y="6413498"/>
            <a:ext cx="450000" cy="184666"/>
          </a:xfrm>
        </p:spPr>
        <p:txBody>
          <a:bodyPr wrap="square" anchor="t">
            <a:normAutofit/>
          </a:bodyPr>
          <a:lstStyle/>
          <a:p>
            <a:pPr>
              <a:spcAft>
                <a:spcPts val="600"/>
              </a:spcAft>
            </a:pPr>
            <a:fld id="{F42B3F14-D836-496B-80A2-23BE75BD68CB}" type="slidenum">
              <a:rPr lang="nl-NL" smtClean="0"/>
              <a:pPr>
                <a:spcAft>
                  <a:spcPts val="600"/>
                </a:spcAft>
              </a:pPr>
              <a:t>10</a:t>
            </a:fld>
            <a:endParaRPr lang="nl-NL"/>
          </a:p>
        </p:txBody>
      </p:sp>
      <p:sp>
        <p:nvSpPr>
          <p:cNvPr id="4" name="Date Placeholder 3">
            <a:extLst>
              <a:ext uri="{FF2B5EF4-FFF2-40B4-BE49-F238E27FC236}">
                <a16:creationId xmlns:a16="http://schemas.microsoft.com/office/drawing/2014/main" id="{CE3CEAA4-535E-6380-39E3-17065B439C9A}"/>
              </a:ext>
            </a:extLst>
          </p:cNvPr>
          <p:cNvSpPr>
            <a:spLocks noGrp="1"/>
          </p:cNvSpPr>
          <p:nvPr>
            <p:ph type="dt" sz="half" idx="10"/>
          </p:nvPr>
        </p:nvSpPr>
        <p:spPr/>
        <p:txBody>
          <a:bodyPr/>
          <a:lstStyle/>
          <a:p>
            <a:pPr>
              <a:spcAft>
                <a:spcPts val="600"/>
              </a:spcAft>
            </a:pPr>
            <a:r>
              <a:rPr lang="nl-NL"/>
              <a:t> 28 november 2019</a:t>
            </a:r>
          </a:p>
        </p:txBody>
      </p:sp>
      <p:pic>
        <p:nvPicPr>
          <p:cNvPr id="4098" name="Picture 2" descr="Rijkswaterstaat start zeegrasherstelproject | Rijkswaterstaat">
            <a:extLst>
              <a:ext uri="{FF2B5EF4-FFF2-40B4-BE49-F238E27FC236}">
                <a16:creationId xmlns:a16="http://schemas.microsoft.com/office/drawing/2014/main" id="{339F59BA-B2D2-7594-FB89-18E1F58D8F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477695"/>
            <a:ext cx="3400425" cy="255031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nzaaien en inplanten zeegras Waddenzee gestart | Rijkswaterstaat">
            <a:extLst>
              <a:ext uri="{FF2B5EF4-FFF2-40B4-BE49-F238E27FC236}">
                <a16:creationId xmlns:a16="http://schemas.microsoft.com/office/drawing/2014/main" id="{48290023-31BA-DD77-F9F9-C72664B734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66" y="3486532"/>
            <a:ext cx="3400425" cy="214575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735ACC3-0B89-0448-8B3D-2211C1743779}"/>
              </a:ext>
            </a:extLst>
          </p:cNvPr>
          <p:cNvSpPr txBox="1"/>
          <p:nvPr/>
        </p:nvSpPr>
        <p:spPr>
          <a:xfrm>
            <a:off x="4403036" y="1521371"/>
            <a:ext cx="7277276" cy="3108543"/>
          </a:xfrm>
          <a:prstGeom prst="rect">
            <a:avLst/>
          </a:prstGeom>
          <a:noFill/>
        </p:spPr>
        <p:txBody>
          <a:bodyPr wrap="square" rtlCol="0">
            <a:spAutoFit/>
          </a:bodyPr>
          <a:lstStyle/>
          <a:p>
            <a:r>
              <a:rPr lang="nl-NL" sz="1600" b="1" dirty="0"/>
              <a:t>Herstel opgave:</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van Katwijk (2002): Herstel mogelijk? </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Herstelopgave Kader Richtlijn Water en Natura2000</a:t>
            </a:r>
          </a:p>
          <a:p>
            <a:pPr marL="285750" indent="-285750">
              <a:buFont typeface="Arial" panose="020B0604020202020204" pitchFamily="34" charset="0"/>
              <a:buChar char="•"/>
            </a:pPr>
            <a:r>
              <a:rPr lang="nl-NL" dirty="0"/>
              <a:t>Pilots voor litoraal zeegras.. nog niet ondergedoken zeegras..</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Lopend Wadden Mozaïek onderzoek: </a:t>
            </a:r>
            <a:br>
              <a:rPr lang="nl-NL" dirty="0"/>
            </a:br>
            <a:r>
              <a:rPr lang="nl-NL" dirty="0"/>
              <a:t>herstelmogelijkheden ondergedoken Groot zeegras</a:t>
            </a:r>
          </a:p>
          <a:p>
            <a:endParaRPr lang="nl-NL" dirty="0"/>
          </a:p>
          <a:p>
            <a:endParaRPr lang="nl-NL" dirty="0"/>
          </a:p>
        </p:txBody>
      </p:sp>
      <p:cxnSp>
        <p:nvCxnSpPr>
          <p:cNvPr id="7" name="Straight Arrow Connector 6">
            <a:extLst>
              <a:ext uri="{FF2B5EF4-FFF2-40B4-BE49-F238E27FC236}">
                <a16:creationId xmlns:a16="http://schemas.microsoft.com/office/drawing/2014/main" id="{EDE70B78-103B-17B5-7DD6-C7A13FCD56F6}"/>
              </a:ext>
            </a:extLst>
          </p:cNvPr>
          <p:cNvCxnSpPr>
            <a:cxnSpLocks/>
          </p:cNvCxnSpPr>
          <p:nvPr/>
        </p:nvCxnSpPr>
        <p:spPr>
          <a:xfrm>
            <a:off x="8047630" y="4038303"/>
            <a:ext cx="1190625" cy="7429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6359BA9-2596-EDDF-BFAA-568B16B2660E}"/>
              </a:ext>
            </a:extLst>
          </p:cNvPr>
          <p:cNvSpPr txBox="1"/>
          <p:nvPr/>
        </p:nvSpPr>
        <p:spPr>
          <a:xfrm>
            <a:off x="8748035" y="4629914"/>
            <a:ext cx="2838557" cy="1200329"/>
          </a:xfrm>
          <a:prstGeom prst="rect">
            <a:avLst/>
          </a:prstGeom>
          <a:noFill/>
        </p:spPr>
        <p:txBody>
          <a:bodyPr wrap="square" rtlCol="0">
            <a:spAutoFit/>
          </a:bodyPr>
          <a:lstStyle/>
          <a:p>
            <a:pPr algn="ctr"/>
            <a:r>
              <a:rPr lang="nl-NL" dirty="0"/>
              <a:t>Samenwerking RUG/RWS om hiervoor meerwaarde te creëren </a:t>
            </a:r>
          </a:p>
          <a:p>
            <a:pPr algn="ctr"/>
            <a:endParaRPr lang="nl-NL" dirty="0"/>
          </a:p>
        </p:txBody>
      </p:sp>
    </p:spTree>
    <p:extLst>
      <p:ext uri="{BB962C8B-B14F-4D97-AF65-F5344CB8AC3E}">
        <p14:creationId xmlns:p14="http://schemas.microsoft.com/office/powerpoint/2010/main" val="4275151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6D791DA1-EE6F-01C2-66D1-D62CE4E18104}"/>
              </a:ext>
            </a:extLst>
          </p:cNvPr>
          <p:cNvSpPr>
            <a:spLocks noGrp="1"/>
          </p:cNvSpPr>
          <p:nvPr>
            <p:ph type="subTitle" idx="1"/>
          </p:nvPr>
        </p:nvSpPr>
        <p:spPr/>
        <p:txBody>
          <a:bodyPr/>
          <a:lstStyle/>
          <a:p>
            <a:endParaRPr lang="nl-NL" dirty="0"/>
          </a:p>
        </p:txBody>
      </p:sp>
      <p:sp>
        <p:nvSpPr>
          <p:cNvPr id="6" name="Footer Placeholder 5">
            <a:extLst>
              <a:ext uri="{FF2B5EF4-FFF2-40B4-BE49-F238E27FC236}">
                <a16:creationId xmlns:a16="http://schemas.microsoft.com/office/drawing/2014/main" id="{669736D5-FB60-8657-FE7A-96451CD583EC}"/>
              </a:ext>
            </a:extLst>
          </p:cNvPr>
          <p:cNvSpPr>
            <a:spLocks noGrp="1"/>
          </p:cNvSpPr>
          <p:nvPr>
            <p:ph type="ftr" sz="quarter" idx="11"/>
          </p:nvPr>
        </p:nvSpPr>
        <p:spPr/>
        <p:txBody>
          <a:bodyPr/>
          <a:lstStyle/>
          <a:p>
            <a:r>
              <a:rPr lang="nl-NL"/>
              <a:t>Voettekst van de presentatie</a:t>
            </a:r>
          </a:p>
        </p:txBody>
      </p:sp>
      <p:sp>
        <p:nvSpPr>
          <p:cNvPr id="7" name="Slide Number Placeholder 6">
            <a:extLst>
              <a:ext uri="{FF2B5EF4-FFF2-40B4-BE49-F238E27FC236}">
                <a16:creationId xmlns:a16="http://schemas.microsoft.com/office/drawing/2014/main" id="{E19C08D6-E17D-C20A-999F-C3A64CCCB71B}"/>
              </a:ext>
            </a:extLst>
          </p:cNvPr>
          <p:cNvSpPr>
            <a:spLocks noGrp="1"/>
          </p:cNvSpPr>
          <p:nvPr>
            <p:ph type="sldNum" sz="quarter" idx="12"/>
          </p:nvPr>
        </p:nvSpPr>
        <p:spPr/>
        <p:txBody>
          <a:bodyPr/>
          <a:lstStyle/>
          <a:p>
            <a:fld id="{F42B3F14-D836-496B-80A2-23BE75BD68CB}" type="slidenum">
              <a:rPr lang="nl-NL" smtClean="0"/>
              <a:pPr/>
              <a:t>11</a:t>
            </a:fld>
            <a:endParaRPr lang="nl-NL" dirty="0"/>
          </a:p>
        </p:txBody>
      </p:sp>
      <p:sp>
        <p:nvSpPr>
          <p:cNvPr id="8" name="Title 7">
            <a:extLst>
              <a:ext uri="{FF2B5EF4-FFF2-40B4-BE49-F238E27FC236}">
                <a16:creationId xmlns:a16="http://schemas.microsoft.com/office/drawing/2014/main" id="{BD62E390-9B58-1933-5882-F78EBB863C1F}"/>
              </a:ext>
            </a:extLst>
          </p:cNvPr>
          <p:cNvSpPr>
            <a:spLocks noGrp="1"/>
          </p:cNvSpPr>
          <p:nvPr>
            <p:ph type="title"/>
          </p:nvPr>
        </p:nvSpPr>
        <p:spPr/>
        <p:txBody>
          <a:bodyPr/>
          <a:lstStyle/>
          <a:p>
            <a:r>
              <a:rPr lang="nl-NL" dirty="0"/>
              <a:t>Doel &amp; Aanpak</a:t>
            </a:r>
            <a:br>
              <a:rPr lang="nl-NL" dirty="0"/>
            </a:br>
            <a:endParaRPr lang="nl-NL" dirty="0"/>
          </a:p>
        </p:txBody>
      </p:sp>
      <p:sp>
        <p:nvSpPr>
          <p:cNvPr id="9" name="Text Placeholder 8">
            <a:extLst>
              <a:ext uri="{FF2B5EF4-FFF2-40B4-BE49-F238E27FC236}">
                <a16:creationId xmlns:a16="http://schemas.microsoft.com/office/drawing/2014/main" id="{EF74F465-9F1A-D212-0892-9A0D6FACE843}"/>
              </a:ext>
            </a:extLst>
          </p:cNvPr>
          <p:cNvSpPr>
            <a:spLocks noGrp="1"/>
          </p:cNvSpPr>
          <p:nvPr>
            <p:ph type="body" sz="quarter" idx="18"/>
          </p:nvPr>
        </p:nvSpPr>
        <p:spPr/>
        <p:txBody>
          <a:bodyPr/>
          <a:lstStyle/>
          <a:p>
            <a:endParaRPr lang="nl-NL"/>
          </a:p>
        </p:txBody>
      </p:sp>
      <p:pic>
        <p:nvPicPr>
          <p:cNvPr id="10" name="Picture 2">
            <a:extLst>
              <a:ext uri="{FF2B5EF4-FFF2-40B4-BE49-F238E27FC236}">
                <a16:creationId xmlns:a16="http://schemas.microsoft.com/office/drawing/2014/main" id="{C503683C-7156-B08B-7735-29B7362AA7C8}"/>
              </a:ext>
            </a:extLst>
          </p:cNvPr>
          <p:cNvPicPr>
            <a:picLocks noGrp="1" noChangeAspect="1" noChangeArrowheads="1"/>
          </p:cNvPicPr>
          <p:nvPr>
            <p:ph type="pic" sz="quarter" idx="19"/>
          </p:nvPr>
        </p:nvPicPr>
        <p:blipFill>
          <a:blip r:embed="rId2">
            <a:extLst>
              <a:ext uri="{28A0092B-C50C-407E-A947-70E740481C1C}">
                <a14:useLocalDpi xmlns:a14="http://schemas.microsoft.com/office/drawing/2010/main" val="0"/>
              </a:ext>
            </a:extLst>
          </a:blip>
          <a:srcRect l="20868" r="20868"/>
          <a:stretch>
            <a:fillRect/>
          </a:stretch>
        </p:blipFill>
        <p:spPr bwMode="auto">
          <a:xfrm>
            <a:off x="0" y="0"/>
            <a:ext cx="5327650" cy="6858000"/>
          </a:xfrm>
          <a:prstGeom prst="rect">
            <a:avLst/>
          </a:prstGeom>
          <a:solidFill>
            <a:srgbClr val="FFFFFF"/>
          </a:solidFill>
        </p:spPr>
      </p:pic>
    </p:spTree>
    <p:extLst>
      <p:ext uri="{BB962C8B-B14F-4D97-AF65-F5344CB8AC3E}">
        <p14:creationId xmlns:p14="http://schemas.microsoft.com/office/powerpoint/2010/main" val="2138470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CC148-5458-E928-958E-F68BDE66F625}"/>
              </a:ext>
            </a:extLst>
          </p:cNvPr>
          <p:cNvSpPr>
            <a:spLocks noGrp="1"/>
          </p:cNvSpPr>
          <p:nvPr>
            <p:ph type="title"/>
          </p:nvPr>
        </p:nvSpPr>
        <p:spPr/>
        <p:txBody>
          <a:bodyPr/>
          <a:lstStyle/>
          <a:p>
            <a:r>
              <a:rPr lang="nl-NL" dirty="0"/>
              <a:t>Doel</a:t>
            </a:r>
          </a:p>
        </p:txBody>
      </p:sp>
      <p:sp>
        <p:nvSpPr>
          <p:cNvPr id="3" name="Content Placeholder 2">
            <a:extLst>
              <a:ext uri="{FF2B5EF4-FFF2-40B4-BE49-F238E27FC236}">
                <a16:creationId xmlns:a16="http://schemas.microsoft.com/office/drawing/2014/main" id="{BCEA2166-7471-33F2-8F7E-07819C8C5B9B}"/>
              </a:ext>
            </a:extLst>
          </p:cNvPr>
          <p:cNvSpPr>
            <a:spLocks noGrp="1"/>
          </p:cNvSpPr>
          <p:nvPr>
            <p:ph idx="1"/>
          </p:nvPr>
        </p:nvSpPr>
        <p:spPr>
          <a:xfrm>
            <a:off x="755650" y="1768763"/>
            <a:ext cx="10884807" cy="4320000"/>
          </a:xfrm>
        </p:spPr>
        <p:txBody>
          <a:bodyPr/>
          <a:lstStyle/>
          <a:p>
            <a:pPr marL="0" indent="0">
              <a:buNone/>
            </a:pPr>
            <a:r>
              <a:rPr lang="nl-NL" dirty="0"/>
              <a:t>Voor “Ondergedoken Groot Zeegras” in kaart brengen:</a:t>
            </a:r>
          </a:p>
          <a:p>
            <a:pPr marL="0" indent="0">
              <a:buNone/>
            </a:pPr>
            <a:endParaRPr lang="nl-NL" dirty="0"/>
          </a:p>
          <a:p>
            <a:r>
              <a:rPr lang="nl-NL" dirty="0"/>
              <a:t>Wat de invloed</a:t>
            </a:r>
            <a:r>
              <a:rPr lang="nl-NL" sz="1800" dirty="0">
                <a:effectLst/>
                <a:latin typeface="Arial" panose="020B0604020202020204" pitchFamily="34" charset="0"/>
              </a:rPr>
              <a:t> afsluiting Zuiderzee was op de abiotische randvoorwaarden voor zeegras </a:t>
            </a:r>
            <a:br>
              <a:rPr lang="nl-NL" sz="1800" dirty="0">
                <a:effectLst/>
                <a:latin typeface="Arial" panose="020B0604020202020204" pitchFamily="34" charset="0"/>
              </a:rPr>
            </a:br>
            <a:r>
              <a:rPr lang="nl-NL" sz="1800" b="1" dirty="0">
                <a:effectLst/>
                <a:latin typeface="Arial" panose="020B0604020202020204" pitchFamily="34" charset="0"/>
                <a:sym typeface="Wingdings" panose="05000000000000000000" pitchFamily="2" charset="2"/>
              </a:rPr>
              <a:t> waarom verdwenen?</a:t>
            </a:r>
            <a:endParaRPr lang="nl-NL" sz="1800" b="1" dirty="0">
              <a:effectLst/>
              <a:latin typeface="Arial" panose="020B0604020202020204" pitchFamily="34" charset="0"/>
            </a:endParaRPr>
          </a:p>
          <a:p>
            <a:endParaRPr lang="nl-NL" b="0" dirty="0"/>
          </a:p>
          <a:p>
            <a:r>
              <a:rPr lang="nl-NL" dirty="0"/>
              <a:t>Bestaan er tegenwoordig nog gebieden met gunstige abiotische condities?</a:t>
            </a:r>
            <a:br>
              <a:rPr lang="nl-NL" dirty="0"/>
            </a:br>
            <a:r>
              <a:rPr lang="nl-NL" b="1" dirty="0">
                <a:sym typeface="Wingdings" panose="05000000000000000000" pitchFamily="2" charset="2"/>
              </a:rPr>
              <a:t> waar liggen herstelmogelijkheden?</a:t>
            </a:r>
            <a:endParaRPr lang="nl-NL" b="1" dirty="0"/>
          </a:p>
          <a:p>
            <a:endParaRPr lang="nl-NL" b="0" dirty="0"/>
          </a:p>
          <a:p>
            <a:endParaRPr lang="nl-NL" dirty="0"/>
          </a:p>
        </p:txBody>
      </p:sp>
      <p:sp>
        <p:nvSpPr>
          <p:cNvPr id="4" name="Date Placeholder 3">
            <a:extLst>
              <a:ext uri="{FF2B5EF4-FFF2-40B4-BE49-F238E27FC236}">
                <a16:creationId xmlns:a16="http://schemas.microsoft.com/office/drawing/2014/main" id="{0CB0F166-BECA-DFC7-6512-4DB98D8FBD46}"/>
              </a:ext>
            </a:extLst>
          </p:cNvPr>
          <p:cNvSpPr>
            <a:spLocks noGrp="1"/>
          </p:cNvSpPr>
          <p:nvPr>
            <p:ph type="dt" sz="half" idx="10"/>
          </p:nvPr>
        </p:nvSpPr>
        <p:spPr/>
        <p:txBody>
          <a:bodyPr/>
          <a:lstStyle/>
          <a:p>
            <a:r>
              <a:rPr lang="nl-NL"/>
              <a:t> 28 november 2019</a:t>
            </a:r>
          </a:p>
        </p:txBody>
      </p:sp>
      <p:sp>
        <p:nvSpPr>
          <p:cNvPr id="5" name="Footer Placeholder 4">
            <a:extLst>
              <a:ext uri="{FF2B5EF4-FFF2-40B4-BE49-F238E27FC236}">
                <a16:creationId xmlns:a16="http://schemas.microsoft.com/office/drawing/2014/main" id="{8EAD5D84-1444-5EC1-138E-9DE3669FA256}"/>
              </a:ext>
            </a:extLst>
          </p:cNvPr>
          <p:cNvSpPr>
            <a:spLocks noGrp="1"/>
          </p:cNvSpPr>
          <p:nvPr>
            <p:ph type="ftr" sz="quarter" idx="11"/>
          </p:nvPr>
        </p:nvSpPr>
        <p:spPr/>
        <p:txBody>
          <a:bodyPr/>
          <a:lstStyle/>
          <a:p>
            <a:r>
              <a:rPr lang="nl-NL"/>
              <a:t>Voettekst van de presentatie</a:t>
            </a:r>
          </a:p>
        </p:txBody>
      </p:sp>
      <p:sp>
        <p:nvSpPr>
          <p:cNvPr id="6" name="Slide Number Placeholder 5">
            <a:extLst>
              <a:ext uri="{FF2B5EF4-FFF2-40B4-BE49-F238E27FC236}">
                <a16:creationId xmlns:a16="http://schemas.microsoft.com/office/drawing/2014/main" id="{82F1E600-A302-E37A-451A-20C1CEB5720D}"/>
              </a:ext>
            </a:extLst>
          </p:cNvPr>
          <p:cNvSpPr>
            <a:spLocks noGrp="1"/>
          </p:cNvSpPr>
          <p:nvPr>
            <p:ph type="sldNum" sz="quarter" idx="12"/>
          </p:nvPr>
        </p:nvSpPr>
        <p:spPr/>
        <p:txBody>
          <a:bodyPr/>
          <a:lstStyle/>
          <a:p>
            <a:fld id="{F42B3F14-D836-496B-80A2-23BE75BD68CB}" type="slidenum">
              <a:rPr lang="nl-NL" smtClean="0"/>
              <a:t>12</a:t>
            </a:fld>
            <a:endParaRPr lang="nl-NL"/>
          </a:p>
        </p:txBody>
      </p:sp>
    </p:spTree>
    <p:extLst>
      <p:ext uri="{BB962C8B-B14F-4D97-AF65-F5344CB8AC3E}">
        <p14:creationId xmlns:p14="http://schemas.microsoft.com/office/powerpoint/2010/main" val="3967380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E1EE8-1AFF-0ACF-8621-05A9D076128D}"/>
              </a:ext>
            </a:extLst>
          </p:cNvPr>
          <p:cNvSpPr>
            <a:spLocks noGrp="1"/>
          </p:cNvSpPr>
          <p:nvPr>
            <p:ph type="title"/>
          </p:nvPr>
        </p:nvSpPr>
        <p:spPr/>
        <p:txBody>
          <a:bodyPr/>
          <a:lstStyle/>
          <a:p>
            <a:r>
              <a:rPr lang="nl-NL" dirty="0"/>
              <a:t>Aanpak</a:t>
            </a:r>
          </a:p>
        </p:txBody>
      </p:sp>
      <p:sp>
        <p:nvSpPr>
          <p:cNvPr id="3" name="Content Placeholder 2">
            <a:extLst>
              <a:ext uri="{FF2B5EF4-FFF2-40B4-BE49-F238E27FC236}">
                <a16:creationId xmlns:a16="http://schemas.microsoft.com/office/drawing/2014/main" id="{5122DCAF-79FB-3094-2EA2-8B1D49D97F12}"/>
              </a:ext>
            </a:extLst>
          </p:cNvPr>
          <p:cNvSpPr>
            <a:spLocks noGrp="1"/>
          </p:cNvSpPr>
          <p:nvPr>
            <p:ph idx="1"/>
          </p:nvPr>
        </p:nvSpPr>
        <p:spPr>
          <a:xfrm>
            <a:off x="755650" y="1768763"/>
            <a:ext cx="9521825" cy="4320000"/>
          </a:xfrm>
        </p:spPr>
        <p:txBody>
          <a:bodyPr/>
          <a:lstStyle/>
          <a:p>
            <a:r>
              <a:rPr lang="nl-NL" dirty="0"/>
              <a:t>Literatuurstudie </a:t>
            </a:r>
          </a:p>
          <a:p>
            <a:pPr marL="0" indent="0">
              <a:buNone/>
            </a:pPr>
            <a:endParaRPr lang="nl-NL" dirty="0"/>
          </a:p>
          <a:p>
            <a:r>
              <a:rPr lang="nl-NL" dirty="0"/>
              <a:t>Combineren </a:t>
            </a:r>
            <a:r>
              <a:rPr lang="nl-NL" b="1" dirty="0"/>
              <a:t>proces-gebaseerde en statistische modellen </a:t>
            </a:r>
            <a:r>
              <a:rPr lang="nl-NL" dirty="0"/>
              <a:t>om inzicht te krijgen in </a:t>
            </a:r>
            <a:br>
              <a:rPr lang="nl-NL" dirty="0"/>
            </a:br>
            <a:r>
              <a:rPr lang="nl-NL" dirty="0"/>
              <a:t>(1) oorzaken verdwijnen zeegras, (2) kansrijke gebieden voor herstel. </a:t>
            </a:r>
          </a:p>
          <a:p>
            <a:pPr marL="324000" lvl="1" indent="0">
              <a:buNone/>
            </a:pPr>
            <a:endParaRPr lang="nl-NL" dirty="0"/>
          </a:p>
          <a:p>
            <a:r>
              <a:rPr lang="nl-NL" dirty="0"/>
              <a:t>Proces-gebaseerd model dat de belangrijkste </a:t>
            </a:r>
            <a:r>
              <a:rPr lang="nl-NL" b="1" dirty="0"/>
              <a:t>abiotische veranderingen </a:t>
            </a:r>
            <a:r>
              <a:rPr lang="nl-NL" dirty="0"/>
              <a:t>in de Waddenzee door het afsluiten van de Zuiderzee reproduceert:</a:t>
            </a:r>
          </a:p>
          <a:p>
            <a:pPr lvl="1"/>
            <a:r>
              <a:rPr lang="nl-NL" dirty="0"/>
              <a:t>Reeds beschikbaar: “2017” simulatie</a:t>
            </a:r>
          </a:p>
          <a:p>
            <a:pPr lvl="1"/>
            <a:r>
              <a:rPr lang="nl-NL" dirty="0"/>
              <a:t>Nieuw:                      “1927” simulatie (omstandigheden voor afsluiting en met zeegras)</a:t>
            </a:r>
          </a:p>
          <a:p>
            <a:pPr lvl="1"/>
            <a:r>
              <a:rPr lang="nl-NL" dirty="0"/>
              <a:t>Verder:                      Gevoeligheid scenario simulaties om verdwijnen zeegras beter te begrijpen </a:t>
            </a:r>
            <a:br>
              <a:rPr lang="nl-NL" dirty="0"/>
            </a:br>
            <a:r>
              <a:rPr lang="nl-NL" dirty="0"/>
              <a:t>                                  en voor inzicht in </a:t>
            </a:r>
            <a:r>
              <a:rPr lang="nl-NL" dirty="0" err="1"/>
              <a:t>beheersknoppen</a:t>
            </a:r>
            <a:r>
              <a:rPr lang="nl-NL" dirty="0"/>
              <a:t> (bv. spuiregime)</a:t>
            </a:r>
          </a:p>
        </p:txBody>
      </p:sp>
      <p:sp>
        <p:nvSpPr>
          <p:cNvPr id="4" name="Date Placeholder 3">
            <a:extLst>
              <a:ext uri="{FF2B5EF4-FFF2-40B4-BE49-F238E27FC236}">
                <a16:creationId xmlns:a16="http://schemas.microsoft.com/office/drawing/2014/main" id="{DFDD1312-0F07-3EFE-B340-DA3D873A7A82}"/>
              </a:ext>
            </a:extLst>
          </p:cNvPr>
          <p:cNvSpPr>
            <a:spLocks noGrp="1"/>
          </p:cNvSpPr>
          <p:nvPr>
            <p:ph type="dt" sz="half" idx="10"/>
          </p:nvPr>
        </p:nvSpPr>
        <p:spPr/>
        <p:txBody>
          <a:bodyPr/>
          <a:lstStyle/>
          <a:p>
            <a:r>
              <a:rPr lang="nl-NL"/>
              <a:t> 28 november 2019</a:t>
            </a:r>
          </a:p>
        </p:txBody>
      </p:sp>
      <p:sp>
        <p:nvSpPr>
          <p:cNvPr id="5" name="Footer Placeholder 4">
            <a:extLst>
              <a:ext uri="{FF2B5EF4-FFF2-40B4-BE49-F238E27FC236}">
                <a16:creationId xmlns:a16="http://schemas.microsoft.com/office/drawing/2014/main" id="{AACB0A61-2B33-5321-1C62-BDDED70B0BE0}"/>
              </a:ext>
            </a:extLst>
          </p:cNvPr>
          <p:cNvSpPr>
            <a:spLocks noGrp="1"/>
          </p:cNvSpPr>
          <p:nvPr>
            <p:ph type="ftr" sz="quarter" idx="11"/>
          </p:nvPr>
        </p:nvSpPr>
        <p:spPr/>
        <p:txBody>
          <a:bodyPr/>
          <a:lstStyle/>
          <a:p>
            <a:r>
              <a:rPr lang="nl-NL"/>
              <a:t>Voettekst van de presentatie</a:t>
            </a:r>
          </a:p>
        </p:txBody>
      </p:sp>
      <p:sp>
        <p:nvSpPr>
          <p:cNvPr id="6" name="Slide Number Placeholder 5">
            <a:extLst>
              <a:ext uri="{FF2B5EF4-FFF2-40B4-BE49-F238E27FC236}">
                <a16:creationId xmlns:a16="http://schemas.microsoft.com/office/drawing/2014/main" id="{F108E13C-22FC-3BEB-7B5D-C4520F617455}"/>
              </a:ext>
            </a:extLst>
          </p:cNvPr>
          <p:cNvSpPr>
            <a:spLocks noGrp="1"/>
          </p:cNvSpPr>
          <p:nvPr>
            <p:ph type="sldNum" sz="quarter" idx="12"/>
          </p:nvPr>
        </p:nvSpPr>
        <p:spPr/>
        <p:txBody>
          <a:bodyPr/>
          <a:lstStyle/>
          <a:p>
            <a:fld id="{F42B3F14-D836-496B-80A2-23BE75BD68CB}" type="slidenum">
              <a:rPr lang="nl-NL" smtClean="0"/>
              <a:t>13</a:t>
            </a:fld>
            <a:endParaRPr lang="nl-NL"/>
          </a:p>
        </p:txBody>
      </p:sp>
    </p:spTree>
    <p:extLst>
      <p:ext uri="{BB962C8B-B14F-4D97-AF65-F5344CB8AC3E}">
        <p14:creationId xmlns:p14="http://schemas.microsoft.com/office/powerpoint/2010/main" val="1142808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2A36B-FC04-9357-F6C3-2BD94EF53C62}"/>
              </a:ext>
            </a:extLst>
          </p:cNvPr>
          <p:cNvSpPr>
            <a:spLocks noGrp="1"/>
          </p:cNvSpPr>
          <p:nvPr>
            <p:ph type="title"/>
          </p:nvPr>
        </p:nvSpPr>
        <p:spPr/>
        <p:txBody>
          <a:bodyPr/>
          <a:lstStyle/>
          <a:p>
            <a:r>
              <a:rPr lang="nl-NL" dirty="0"/>
              <a:t>Modelaanpassingen</a:t>
            </a:r>
          </a:p>
        </p:txBody>
      </p:sp>
      <p:sp>
        <p:nvSpPr>
          <p:cNvPr id="4" name="Date Placeholder 3">
            <a:extLst>
              <a:ext uri="{FF2B5EF4-FFF2-40B4-BE49-F238E27FC236}">
                <a16:creationId xmlns:a16="http://schemas.microsoft.com/office/drawing/2014/main" id="{2F3ED0A2-6B53-2361-6E50-90D6972844B6}"/>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6C15EAF3-C5F4-EAE2-DFE7-6FF8E583D9AF}"/>
              </a:ext>
            </a:extLst>
          </p:cNvPr>
          <p:cNvSpPr>
            <a:spLocks noGrp="1"/>
          </p:cNvSpPr>
          <p:nvPr>
            <p:ph type="sldNum" sz="quarter" idx="12"/>
          </p:nvPr>
        </p:nvSpPr>
        <p:spPr/>
        <p:txBody>
          <a:bodyPr/>
          <a:lstStyle/>
          <a:p>
            <a:fld id="{F42B3F14-D836-496B-80A2-23BE75BD68CB}" type="slidenum">
              <a:rPr lang="nl-NL" smtClean="0"/>
              <a:t>14</a:t>
            </a:fld>
            <a:endParaRPr lang="nl-NL"/>
          </a:p>
        </p:txBody>
      </p:sp>
      <p:pic>
        <p:nvPicPr>
          <p:cNvPr id="6" name="Content Placeholder 5">
            <a:extLst>
              <a:ext uri="{FF2B5EF4-FFF2-40B4-BE49-F238E27FC236}">
                <a16:creationId xmlns:a16="http://schemas.microsoft.com/office/drawing/2014/main" id="{F03BD83C-5E8B-7438-CFE8-78A6E777BF4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650" y="1477695"/>
            <a:ext cx="6084680" cy="4679691"/>
          </a:xfrm>
          <a:prstGeom prst="rect">
            <a:avLst/>
          </a:prstGeom>
          <a:noFill/>
          <a:ln>
            <a:noFill/>
          </a:ln>
        </p:spPr>
      </p:pic>
      <p:sp>
        <p:nvSpPr>
          <p:cNvPr id="3" name="TextBox 2">
            <a:extLst>
              <a:ext uri="{FF2B5EF4-FFF2-40B4-BE49-F238E27FC236}">
                <a16:creationId xmlns:a16="http://schemas.microsoft.com/office/drawing/2014/main" id="{3C771594-6F77-C4D1-1688-43B173A8CD63}"/>
              </a:ext>
            </a:extLst>
          </p:cNvPr>
          <p:cNvSpPr txBox="1"/>
          <p:nvPr/>
        </p:nvSpPr>
        <p:spPr>
          <a:xfrm>
            <a:off x="7338085" y="1673246"/>
            <a:ext cx="4584159" cy="3970318"/>
          </a:xfrm>
          <a:prstGeom prst="rect">
            <a:avLst/>
          </a:prstGeom>
          <a:noFill/>
        </p:spPr>
        <p:txBody>
          <a:bodyPr wrap="square" rtlCol="0">
            <a:spAutoFit/>
          </a:bodyPr>
          <a:lstStyle/>
          <a:p>
            <a:r>
              <a:rPr lang="nl-NL" dirty="0"/>
              <a:t>Uitgangspunt: gevalideerde 3D Dutch Wadden Sea model in D-WAQ</a:t>
            </a:r>
          </a:p>
          <a:p>
            <a:endParaRPr lang="nl-NL" dirty="0"/>
          </a:p>
          <a:p>
            <a:r>
              <a:rPr lang="nl-NL" dirty="0"/>
              <a:t>Meteorologische forcering 2017</a:t>
            </a:r>
          </a:p>
          <a:p>
            <a:endParaRPr lang="nl-NL" dirty="0"/>
          </a:p>
          <a:p>
            <a:r>
              <a:rPr lang="nl-NL" b="1" dirty="0"/>
              <a:t>Aanpassingen voor “1927” simulatie: </a:t>
            </a:r>
          </a:p>
          <a:p>
            <a:pPr marL="285750" indent="-285750">
              <a:buFont typeface="Arial" panose="020B0604020202020204" pitchFamily="34" charset="0"/>
              <a:buChar char="•"/>
            </a:pPr>
            <a:r>
              <a:rPr lang="nl-NL" dirty="0"/>
              <a:t>Uitbreiding rooster (oranje: Zuiderzee/</a:t>
            </a:r>
            <a:r>
              <a:rPr lang="nl-NL" dirty="0" err="1"/>
              <a:t>Lauwerszee</a:t>
            </a:r>
            <a:r>
              <a:rPr lang="nl-NL" dirty="0"/>
              <a:t>)</a:t>
            </a:r>
          </a:p>
          <a:p>
            <a:pPr marL="285750" indent="-285750">
              <a:buFont typeface="Arial" panose="020B0604020202020204" pitchFamily="34" charset="0"/>
              <a:buChar char="•"/>
            </a:pPr>
            <a:r>
              <a:rPr lang="nl-NL" dirty="0"/>
              <a:t>Aanpassing historische bodem</a:t>
            </a:r>
          </a:p>
          <a:p>
            <a:pPr marL="285750" indent="-285750">
              <a:buFont typeface="Arial" panose="020B0604020202020204" pitchFamily="34" charset="0"/>
              <a:buChar char="•"/>
            </a:pPr>
            <a:r>
              <a:rPr lang="nl-NL" dirty="0"/>
              <a:t>Slib in Zuiderzee bodem</a:t>
            </a:r>
          </a:p>
          <a:p>
            <a:pPr marL="285750" indent="-285750">
              <a:buFont typeface="Arial" panose="020B0604020202020204" pitchFamily="34" charset="0"/>
              <a:buChar char="•"/>
            </a:pPr>
            <a:r>
              <a:rPr lang="nl-NL" dirty="0"/>
              <a:t>Historische rivierdebieten</a:t>
            </a:r>
          </a:p>
          <a:p>
            <a:pPr marL="285750" indent="-285750">
              <a:buFont typeface="Arial" panose="020B0604020202020204" pitchFamily="34" charset="0"/>
              <a:buChar char="•"/>
            </a:pPr>
            <a:r>
              <a:rPr lang="nl-NL" dirty="0"/>
              <a:t>Invloed zeegras op hydrodynamica</a:t>
            </a:r>
          </a:p>
          <a:p>
            <a:pPr marL="285750" indent="-285750">
              <a:buFont typeface="Arial" panose="020B0604020202020204" pitchFamily="34" charset="0"/>
              <a:buChar char="•"/>
            </a:pPr>
            <a:r>
              <a:rPr lang="nl-NL" dirty="0"/>
              <a:t>Lichtuitdoving toegevoegd</a:t>
            </a:r>
          </a:p>
          <a:p>
            <a:endParaRPr lang="nl-NL" dirty="0"/>
          </a:p>
        </p:txBody>
      </p:sp>
    </p:spTree>
    <p:extLst>
      <p:ext uri="{BB962C8B-B14F-4D97-AF65-F5344CB8AC3E}">
        <p14:creationId xmlns:p14="http://schemas.microsoft.com/office/powerpoint/2010/main" val="3274808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2A36B-FC04-9357-F6C3-2BD94EF53C62}"/>
              </a:ext>
            </a:extLst>
          </p:cNvPr>
          <p:cNvSpPr>
            <a:spLocks noGrp="1"/>
          </p:cNvSpPr>
          <p:nvPr>
            <p:ph type="title"/>
          </p:nvPr>
        </p:nvSpPr>
        <p:spPr/>
        <p:txBody>
          <a:bodyPr/>
          <a:lstStyle/>
          <a:p>
            <a:r>
              <a:rPr lang="nl-NL" dirty="0"/>
              <a:t>Reproduceren we de historische condities?</a:t>
            </a:r>
          </a:p>
        </p:txBody>
      </p:sp>
      <p:sp>
        <p:nvSpPr>
          <p:cNvPr id="4" name="Date Placeholder 3">
            <a:extLst>
              <a:ext uri="{FF2B5EF4-FFF2-40B4-BE49-F238E27FC236}">
                <a16:creationId xmlns:a16="http://schemas.microsoft.com/office/drawing/2014/main" id="{2F3ED0A2-6B53-2361-6E50-90D6972844B6}"/>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6C15EAF3-C5F4-EAE2-DFE7-6FF8E583D9AF}"/>
              </a:ext>
            </a:extLst>
          </p:cNvPr>
          <p:cNvSpPr>
            <a:spLocks noGrp="1"/>
          </p:cNvSpPr>
          <p:nvPr>
            <p:ph type="sldNum" sz="quarter" idx="12"/>
          </p:nvPr>
        </p:nvSpPr>
        <p:spPr/>
        <p:txBody>
          <a:bodyPr/>
          <a:lstStyle/>
          <a:p>
            <a:fld id="{F42B3F14-D836-496B-80A2-23BE75BD68CB}" type="slidenum">
              <a:rPr lang="nl-NL" smtClean="0"/>
              <a:t>15</a:t>
            </a:fld>
            <a:endParaRPr lang="nl-NL"/>
          </a:p>
        </p:txBody>
      </p:sp>
      <p:pic>
        <p:nvPicPr>
          <p:cNvPr id="9" name="Content Placeholder 8" descr="A screenshot of a map&#10;&#10;Description automatically generated">
            <a:extLst>
              <a:ext uri="{FF2B5EF4-FFF2-40B4-BE49-F238E27FC236}">
                <a16:creationId xmlns:a16="http://schemas.microsoft.com/office/drawing/2014/main" id="{1F3F7337-0DA8-FD84-8D90-CB0EA042A03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16334" y="1537917"/>
            <a:ext cx="6969998" cy="5239504"/>
          </a:xfrm>
        </p:spPr>
      </p:pic>
      <p:pic>
        <p:nvPicPr>
          <p:cNvPr id="10" name="Picture 9" descr="Figure 2 Influence of the closure of the Zuiderzee on the tide (from Elias et al., 2003)">
            <a:extLst>
              <a:ext uri="{FF2B5EF4-FFF2-40B4-BE49-F238E27FC236}">
                <a16:creationId xmlns:a16="http://schemas.microsoft.com/office/drawing/2014/main" id="{166F5B86-FB38-F85E-F227-B4CC942AC2E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2421" r="47530"/>
          <a:stretch/>
        </p:blipFill>
        <p:spPr bwMode="auto">
          <a:xfrm>
            <a:off x="9010000" y="1637997"/>
            <a:ext cx="2091911" cy="2281611"/>
          </a:xfrm>
          <a:prstGeom prst="rect">
            <a:avLst/>
          </a:prstGeom>
          <a:noFill/>
          <a:ln>
            <a:noFill/>
          </a:ln>
          <a:extLst>
            <a:ext uri="{53640926-AAD7-44D8-BBD7-CCE9431645EC}">
              <a14:shadowObscured xmlns:a14="http://schemas.microsoft.com/office/drawing/2010/main"/>
            </a:ext>
          </a:extLst>
        </p:spPr>
      </p:pic>
      <p:pic>
        <p:nvPicPr>
          <p:cNvPr id="11" name="Picture 10" descr="Figure 2 Influence of the closure of the Zuiderzee on the tide (from Elias et al., 2003)">
            <a:extLst>
              <a:ext uri="{FF2B5EF4-FFF2-40B4-BE49-F238E27FC236}">
                <a16:creationId xmlns:a16="http://schemas.microsoft.com/office/drawing/2014/main" id="{38E14F06-048B-0361-F5EC-4A447EBA6B1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1357" t="42421"/>
          <a:stretch/>
        </p:blipFill>
        <p:spPr bwMode="auto">
          <a:xfrm>
            <a:off x="9086303" y="4057302"/>
            <a:ext cx="1939303" cy="2281611"/>
          </a:xfrm>
          <a:prstGeom prst="rect">
            <a:avLst/>
          </a:prstGeom>
          <a:noFill/>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7C62A781-11D0-BC60-26DE-C246EBAE8CDF}"/>
              </a:ext>
            </a:extLst>
          </p:cNvPr>
          <p:cNvSpPr txBox="1"/>
          <p:nvPr/>
        </p:nvSpPr>
        <p:spPr>
          <a:xfrm>
            <a:off x="6014206" y="2409470"/>
            <a:ext cx="1135574" cy="369332"/>
          </a:xfrm>
          <a:prstGeom prst="rect">
            <a:avLst/>
          </a:prstGeom>
          <a:noFill/>
        </p:spPr>
        <p:txBody>
          <a:bodyPr wrap="square" rtlCol="0">
            <a:spAutoFit/>
          </a:bodyPr>
          <a:lstStyle/>
          <a:p>
            <a:r>
              <a:rPr lang="nl-NL" dirty="0">
                <a:solidFill>
                  <a:schemeClr val="bg1"/>
                </a:solidFill>
              </a:rPr>
              <a:t>“1927”</a:t>
            </a:r>
          </a:p>
        </p:txBody>
      </p:sp>
      <p:sp>
        <p:nvSpPr>
          <p:cNvPr id="7" name="TextBox 6">
            <a:extLst>
              <a:ext uri="{FF2B5EF4-FFF2-40B4-BE49-F238E27FC236}">
                <a16:creationId xmlns:a16="http://schemas.microsoft.com/office/drawing/2014/main" id="{8151D4FA-F5DB-1448-9562-D9DF198B9A60}"/>
              </a:ext>
            </a:extLst>
          </p:cNvPr>
          <p:cNvSpPr txBox="1"/>
          <p:nvPr/>
        </p:nvSpPr>
        <p:spPr>
          <a:xfrm>
            <a:off x="6086094" y="4791161"/>
            <a:ext cx="6326256" cy="369332"/>
          </a:xfrm>
          <a:prstGeom prst="rect">
            <a:avLst/>
          </a:prstGeom>
          <a:noFill/>
        </p:spPr>
        <p:txBody>
          <a:bodyPr wrap="square">
            <a:spAutoFit/>
          </a:bodyPr>
          <a:lstStyle/>
          <a:p>
            <a:r>
              <a:rPr lang="nl-NL" dirty="0">
                <a:solidFill>
                  <a:schemeClr val="bg1"/>
                </a:solidFill>
              </a:rPr>
              <a:t>“2017”</a:t>
            </a:r>
          </a:p>
        </p:txBody>
      </p:sp>
    </p:spTree>
    <p:extLst>
      <p:ext uri="{BB962C8B-B14F-4D97-AF65-F5344CB8AC3E}">
        <p14:creationId xmlns:p14="http://schemas.microsoft.com/office/powerpoint/2010/main" val="435376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6D791DA1-EE6F-01C2-66D1-D62CE4E18104}"/>
              </a:ext>
            </a:extLst>
          </p:cNvPr>
          <p:cNvSpPr>
            <a:spLocks noGrp="1"/>
          </p:cNvSpPr>
          <p:nvPr>
            <p:ph type="subTitle" idx="1"/>
          </p:nvPr>
        </p:nvSpPr>
        <p:spPr>
          <a:xfrm>
            <a:off x="5746860" y="3854640"/>
            <a:ext cx="6227425" cy="676275"/>
          </a:xfrm>
        </p:spPr>
        <p:txBody>
          <a:bodyPr/>
          <a:lstStyle/>
          <a:p>
            <a:r>
              <a:rPr lang="nl-NL" dirty="0"/>
              <a:t>Invloed</a:t>
            </a:r>
            <a:r>
              <a:rPr lang="nl-NL" sz="2400" dirty="0">
                <a:effectLst/>
                <a:latin typeface="Arial" panose="020B0604020202020204" pitchFamily="34" charset="0"/>
              </a:rPr>
              <a:t> afsluiting Zuiderzee op de abiotische randvoorwaarden voor zeegras</a:t>
            </a:r>
            <a:endParaRPr lang="en-GB" b="0" dirty="0"/>
          </a:p>
        </p:txBody>
      </p:sp>
      <p:sp>
        <p:nvSpPr>
          <p:cNvPr id="6" name="Footer Placeholder 5">
            <a:extLst>
              <a:ext uri="{FF2B5EF4-FFF2-40B4-BE49-F238E27FC236}">
                <a16:creationId xmlns:a16="http://schemas.microsoft.com/office/drawing/2014/main" id="{669736D5-FB60-8657-FE7A-96451CD583EC}"/>
              </a:ext>
            </a:extLst>
          </p:cNvPr>
          <p:cNvSpPr>
            <a:spLocks noGrp="1"/>
          </p:cNvSpPr>
          <p:nvPr>
            <p:ph type="ftr" sz="quarter" idx="11"/>
          </p:nvPr>
        </p:nvSpPr>
        <p:spPr/>
        <p:txBody>
          <a:bodyPr/>
          <a:lstStyle/>
          <a:p>
            <a:r>
              <a:rPr lang="nl-NL"/>
              <a:t>Voettekst van de presentatie</a:t>
            </a:r>
          </a:p>
        </p:txBody>
      </p:sp>
      <p:sp>
        <p:nvSpPr>
          <p:cNvPr id="7" name="Slide Number Placeholder 6">
            <a:extLst>
              <a:ext uri="{FF2B5EF4-FFF2-40B4-BE49-F238E27FC236}">
                <a16:creationId xmlns:a16="http://schemas.microsoft.com/office/drawing/2014/main" id="{E19C08D6-E17D-C20A-999F-C3A64CCCB71B}"/>
              </a:ext>
            </a:extLst>
          </p:cNvPr>
          <p:cNvSpPr>
            <a:spLocks noGrp="1"/>
          </p:cNvSpPr>
          <p:nvPr>
            <p:ph type="sldNum" sz="quarter" idx="12"/>
          </p:nvPr>
        </p:nvSpPr>
        <p:spPr/>
        <p:txBody>
          <a:bodyPr/>
          <a:lstStyle/>
          <a:p>
            <a:fld id="{F42B3F14-D836-496B-80A2-23BE75BD68CB}" type="slidenum">
              <a:rPr lang="nl-NL" smtClean="0"/>
              <a:pPr/>
              <a:t>16</a:t>
            </a:fld>
            <a:endParaRPr lang="nl-NL" dirty="0"/>
          </a:p>
        </p:txBody>
      </p:sp>
      <p:sp>
        <p:nvSpPr>
          <p:cNvPr id="8" name="Title 7">
            <a:extLst>
              <a:ext uri="{FF2B5EF4-FFF2-40B4-BE49-F238E27FC236}">
                <a16:creationId xmlns:a16="http://schemas.microsoft.com/office/drawing/2014/main" id="{BD62E390-9B58-1933-5882-F78EBB863C1F}"/>
              </a:ext>
            </a:extLst>
          </p:cNvPr>
          <p:cNvSpPr>
            <a:spLocks noGrp="1"/>
          </p:cNvSpPr>
          <p:nvPr>
            <p:ph type="title"/>
          </p:nvPr>
        </p:nvSpPr>
        <p:spPr/>
        <p:txBody>
          <a:bodyPr/>
          <a:lstStyle/>
          <a:p>
            <a:r>
              <a:rPr lang="nl-NL" dirty="0"/>
              <a:t>Voorlopige resultaten</a:t>
            </a:r>
            <a:br>
              <a:rPr lang="nl-NL" dirty="0"/>
            </a:br>
            <a:endParaRPr lang="nl-NL" dirty="0"/>
          </a:p>
        </p:txBody>
      </p:sp>
      <p:sp>
        <p:nvSpPr>
          <p:cNvPr id="9" name="Text Placeholder 8">
            <a:extLst>
              <a:ext uri="{FF2B5EF4-FFF2-40B4-BE49-F238E27FC236}">
                <a16:creationId xmlns:a16="http://schemas.microsoft.com/office/drawing/2014/main" id="{EF74F465-9F1A-D212-0892-9A0D6FACE843}"/>
              </a:ext>
            </a:extLst>
          </p:cNvPr>
          <p:cNvSpPr>
            <a:spLocks noGrp="1"/>
          </p:cNvSpPr>
          <p:nvPr>
            <p:ph type="body" sz="quarter" idx="18"/>
          </p:nvPr>
        </p:nvSpPr>
        <p:spPr/>
        <p:txBody>
          <a:bodyPr/>
          <a:lstStyle/>
          <a:p>
            <a:endParaRPr lang="nl-NL"/>
          </a:p>
        </p:txBody>
      </p:sp>
      <p:pic>
        <p:nvPicPr>
          <p:cNvPr id="10" name="Picture 2">
            <a:extLst>
              <a:ext uri="{FF2B5EF4-FFF2-40B4-BE49-F238E27FC236}">
                <a16:creationId xmlns:a16="http://schemas.microsoft.com/office/drawing/2014/main" id="{C503683C-7156-B08B-7735-29B7362AA7C8}"/>
              </a:ext>
            </a:extLst>
          </p:cNvPr>
          <p:cNvPicPr>
            <a:picLocks noGrp="1" noChangeAspect="1" noChangeArrowheads="1"/>
          </p:cNvPicPr>
          <p:nvPr>
            <p:ph type="pic" sz="quarter" idx="19"/>
          </p:nvPr>
        </p:nvPicPr>
        <p:blipFill>
          <a:blip r:embed="rId2">
            <a:extLst>
              <a:ext uri="{28A0092B-C50C-407E-A947-70E740481C1C}">
                <a14:useLocalDpi xmlns:a14="http://schemas.microsoft.com/office/drawing/2010/main" val="0"/>
              </a:ext>
            </a:extLst>
          </a:blip>
          <a:srcRect l="20868" r="20868"/>
          <a:stretch>
            <a:fillRect/>
          </a:stretch>
        </p:blipFill>
        <p:spPr bwMode="auto">
          <a:xfrm>
            <a:off x="0" y="0"/>
            <a:ext cx="5327650" cy="6858000"/>
          </a:xfrm>
          <a:prstGeom prst="rect">
            <a:avLst/>
          </a:prstGeom>
          <a:solidFill>
            <a:srgbClr val="FFFFFF"/>
          </a:solidFill>
        </p:spPr>
      </p:pic>
    </p:spTree>
    <p:extLst>
      <p:ext uri="{BB962C8B-B14F-4D97-AF65-F5344CB8AC3E}">
        <p14:creationId xmlns:p14="http://schemas.microsoft.com/office/powerpoint/2010/main" val="2944638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8339-8B88-7B32-AF47-9641B308B55C}"/>
              </a:ext>
            </a:extLst>
          </p:cNvPr>
          <p:cNvSpPr>
            <a:spLocks noGrp="1"/>
          </p:cNvSpPr>
          <p:nvPr>
            <p:ph type="title"/>
          </p:nvPr>
        </p:nvSpPr>
        <p:spPr/>
        <p:txBody>
          <a:bodyPr/>
          <a:lstStyle/>
          <a:p>
            <a:r>
              <a:rPr lang="nl-NL" dirty="0"/>
              <a:t>Verandering</a:t>
            </a:r>
            <a:br>
              <a:rPr lang="nl-NL" dirty="0"/>
            </a:br>
            <a:r>
              <a:rPr lang="nl-NL" dirty="0"/>
              <a:t>oppervlakte </a:t>
            </a:r>
            <a:br>
              <a:rPr lang="nl-NL" dirty="0"/>
            </a:br>
            <a:r>
              <a:rPr lang="nl-NL" dirty="0"/>
              <a:t>stroomsnelheid </a:t>
            </a:r>
          </a:p>
        </p:txBody>
      </p:sp>
      <p:sp>
        <p:nvSpPr>
          <p:cNvPr id="4" name="Date Placeholder 3">
            <a:extLst>
              <a:ext uri="{FF2B5EF4-FFF2-40B4-BE49-F238E27FC236}">
                <a16:creationId xmlns:a16="http://schemas.microsoft.com/office/drawing/2014/main" id="{54C1CB89-C548-159F-1DC2-BDA4879AE3AF}"/>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5451BE13-DEAD-1EE6-3C5C-8B81BB23DF75}"/>
              </a:ext>
            </a:extLst>
          </p:cNvPr>
          <p:cNvSpPr>
            <a:spLocks noGrp="1"/>
          </p:cNvSpPr>
          <p:nvPr>
            <p:ph type="sldNum" sz="quarter" idx="12"/>
          </p:nvPr>
        </p:nvSpPr>
        <p:spPr/>
        <p:txBody>
          <a:bodyPr/>
          <a:lstStyle/>
          <a:p>
            <a:fld id="{F42B3F14-D836-496B-80A2-23BE75BD68CB}" type="slidenum">
              <a:rPr lang="nl-NL" smtClean="0"/>
              <a:t>17</a:t>
            </a:fld>
            <a:endParaRPr lang="nl-NL"/>
          </a:p>
        </p:txBody>
      </p:sp>
      <p:pic>
        <p:nvPicPr>
          <p:cNvPr id="13" name="Picture 12" descr="A close-up of a map&#10;&#10;Description automatically generated">
            <a:extLst>
              <a:ext uri="{FF2B5EF4-FFF2-40B4-BE49-F238E27FC236}">
                <a16:creationId xmlns:a16="http://schemas.microsoft.com/office/drawing/2014/main" id="{DADF4DB4-BD32-1771-71D9-6747D0946B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8363" y="135802"/>
            <a:ext cx="5734800" cy="6586395"/>
          </a:xfrm>
          <a:prstGeom prst="rect">
            <a:avLst/>
          </a:prstGeom>
        </p:spPr>
      </p:pic>
      <p:sp>
        <p:nvSpPr>
          <p:cNvPr id="3" name="TextBox 2">
            <a:extLst>
              <a:ext uri="{FF2B5EF4-FFF2-40B4-BE49-F238E27FC236}">
                <a16:creationId xmlns:a16="http://schemas.microsoft.com/office/drawing/2014/main" id="{582326F7-45FA-EAC6-0919-E90892526B81}"/>
              </a:ext>
            </a:extLst>
          </p:cNvPr>
          <p:cNvSpPr txBox="1"/>
          <p:nvPr/>
        </p:nvSpPr>
        <p:spPr>
          <a:xfrm>
            <a:off x="3962403" y="2250971"/>
            <a:ext cx="1930400" cy="369332"/>
          </a:xfrm>
          <a:prstGeom prst="rect">
            <a:avLst/>
          </a:prstGeom>
          <a:noFill/>
        </p:spPr>
        <p:txBody>
          <a:bodyPr wrap="square" rtlCol="0">
            <a:spAutoFit/>
          </a:bodyPr>
          <a:lstStyle/>
          <a:p>
            <a:pPr algn="r"/>
            <a:r>
              <a:rPr lang="nl-NL" dirty="0"/>
              <a:t>“1927” model </a:t>
            </a:r>
            <a:r>
              <a:rPr lang="nl-NL" dirty="0">
                <a:sym typeface="Wingdings" panose="05000000000000000000" pitchFamily="2" charset="2"/>
              </a:rPr>
              <a:t></a:t>
            </a:r>
            <a:endParaRPr lang="nl-NL" dirty="0"/>
          </a:p>
        </p:txBody>
      </p:sp>
      <p:sp>
        <p:nvSpPr>
          <p:cNvPr id="6" name="TextBox 5">
            <a:extLst>
              <a:ext uri="{FF2B5EF4-FFF2-40B4-BE49-F238E27FC236}">
                <a16:creationId xmlns:a16="http://schemas.microsoft.com/office/drawing/2014/main" id="{93C0BA6B-96AD-9B5C-544F-500366B127C0}"/>
              </a:ext>
            </a:extLst>
          </p:cNvPr>
          <p:cNvSpPr txBox="1"/>
          <p:nvPr/>
        </p:nvSpPr>
        <p:spPr>
          <a:xfrm>
            <a:off x="3585031" y="4370399"/>
            <a:ext cx="2307772" cy="646331"/>
          </a:xfrm>
          <a:prstGeom prst="rect">
            <a:avLst/>
          </a:prstGeom>
          <a:noFill/>
        </p:spPr>
        <p:txBody>
          <a:bodyPr wrap="square" rtlCol="0">
            <a:spAutoFit/>
          </a:bodyPr>
          <a:lstStyle/>
          <a:p>
            <a:pPr algn="r"/>
            <a:r>
              <a:rPr lang="nl-NL" dirty="0"/>
              <a:t>Verschil </a:t>
            </a:r>
            <a:r>
              <a:rPr lang="nl-NL" dirty="0">
                <a:sym typeface="Wingdings" panose="05000000000000000000" pitchFamily="2" charset="2"/>
              </a:rPr>
              <a:t></a:t>
            </a:r>
            <a:br>
              <a:rPr lang="nl-NL" dirty="0"/>
            </a:br>
            <a:r>
              <a:rPr lang="nl-NL" dirty="0"/>
              <a:t>“2017 min 1927” </a:t>
            </a:r>
          </a:p>
        </p:txBody>
      </p:sp>
    </p:spTree>
    <p:extLst>
      <p:ext uri="{BB962C8B-B14F-4D97-AF65-F5344CB8AC3E}">
        <p14:creationId xmlns:p14="http://schemas.microsoft.com/office/powerpoint/2010/main" val="41807887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8339-8B88-7B32-AF47-9641B308B55C}"/>
              </a:ext>
            </a:extLst>
          </p:cNvPr>
          <p:cNvSpPr>
            <a:spLocks noGrp="1"/>
          </p:cNvSpPr>
          <p:nvPr>
            <p:ph type="title"/>
          </p:nvPr>
        </p:nvSpPr>
        <p:spPr>
          <a:xfrm>
            <a:off x="755650" y="541695"/>
            <a:ext cx="4861379" cy="936000"/>
          </a:xfrm>
        </p:spPr>
        <p:txBody>
          <a:bodyPr/>
          <a:lstStyle/>
          <a:p>
            <a:r>
              <a:rPr lang="nl-NL" dirty="0"/>
              <a:t>Verandering licht- beschikbaarheid</a:t>
            </a:r>
          </a:p>
        </p:txBody>
      </p:sp>
      <p:sp>
        <p:nvSpPr>
          <p:cNvPr id="4" name="Date Placeholder 3">
            <a:extLst>
              <a:ext uri="{FF2B5EF4-FFF2-40B4-BE49-F238E27FC236}">
                <a16:creationId xmlns:a16="http://schemas.microsoft.com/office/drawing/2014/main" id="{54C1CB89-C548-159F-1DC2-BDA4879AE3AF}"/>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5451BE13-DEAD-1EE6-3C5C-8B81BB23DF75}"/>
              </a:ext>
            </a:extLst>
          </p:cNvPr>
          <p:cNvSpPr>
            <a:spLocks noGrp="1"/>
          </p:cNvSpPr>
          <p:nvPr>
            <p:ph type="sldNum" sz="quarter" idx="12"/>
          </p:nvPr>
        </p:nvSpPr>
        <p:spPr/>
        <p:txBody>
          <a:bodyPr/>
          <a:lstStyle/>
          <a:p>
            <a:fld id="{F42B3F14-D836-496B-80A2-23BE75BD68CB}" type="slidenum">
              <a:rPr lang="nl-NL" smtClean="0"/>
              <a:t>18</a:t>
            </a:fld>
            <a:endParaRPr lang="nl-NL"/>
          </a:p>
        </p:txBody>
      </p:sp>
      <p:pic>
        <p:nvPicPr>
          <p:cNvPr id="19" name="Picture 18" descr="A close-up of a map&#10;&#10;Description automatically generated">
            <a:extLst>
              <a:ext uri="{FF2B5EF4-FFF2-40B4-BE49-F238E27FC236}">
                <a16:creationId xmlns:a16="http://schemas.microsoft.com/office/drawing/2014/main" id="{9CD7CDFB-28A3-DA0D-3F3C-4AB09FB440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8136" y="109150"/>
            <a:ext cx="5735027" cy="6639699"/>
          </a:xfrm>
          <a:prstGeom prst="rect">
            <a:avLst/>
          </a:prstGeom>
        </p:spPr>
      </p:pic>
      <p:sp>
        <p:nvSpPr>
          <p:cNvPr id="9" name="TextBox 8">
            <a:extLst>
              <a:ext uri="{FF2B5EF4-FFF2-40B4-BE49-F238E27FC236}">
                <a16:creationId xmlns:a16="http://schemas.microsoft.com/office/drawing/2014/main" id="{3F506FA1-11E8-F9A3-73FA-37FBC2336C58}"/>
              </a:ext>
            </a:extLst>
          </p:cNvPr>
          <p:cNvSpPr txBox="1"/>
          <p:nvPr/>
        </p:nvSpPr>
        <p:spPr>
          <a:xfrm>
            <a:off x="3962403" y="2250971"/>
            <a:ext cx="1930400" cy="369332"/>
          </a:xfrm>
          <a:prstGeom prst="rect">
            <a:avLst/>
          </a:prstGeom>
          <a:noFill/>
        </p:spPr>
        <p:txBody>
          <a:bodyPr wrap="square" rtlCol="0">
            <a:spAutoFit/>
          </a:bodyPr>
          <a:lstStyle/>
          <a:p>
            <a:pPr algn="r"/>
            <a:r>
              <a:rPr lang="nl-NL" dirty="0"/>
              <a:t>“1927” model </a:t>
            </a:r>
            <a:r>
              <a:rPr lang="nl-NL" dirty="0">
                <a:sym typeface="Wingdings" panose="05000000000000000000" pitchFamily="2" charset="2"/>
              </a:rPr>
              <a:t></a:t>
            </a:r>
            <a:endParaRPr lang="nl-NL" dirty="0"/>
          </a:p>
        </p:txBody>
      </p:sp>
      <p:sp>
        <p:nvSpPr>
          <p:cNvPr id="10" name="TextBox 9">
            <a:extLst>
              <a:ext uri="{FF2B5EF4-FFF2-40B4-BE49-F238E27FC236}">
                <a16:creationId xmlns:a16="http://schemas.microsoft.com/office/drawing/2014/main" id="{C81A9945-A971-B84F-C9A0-006B43CA2BB2}"/>
              </a:ext>
            </a:extLst>
          </p:cNvPr>
          <p:cNvSpPr txBox="1"/>
          <p:nvPr/>
        </p:nvSpPr>
        <p:spPr>
          <a:xfrm>
            <a:off x="3585031" y="4370399"/>
            <a:ext cx="2307772" cy="646331"/>
          </a:xfrm>
          <a:prstGeom prst="rect">
            <a:avLst/>
          </a:prstGeom>
          <a:noFill/>
        </p:spPr>
        <p:txBody>
          <a:bodyPr wrap="square" rtlCol="0">
            <a:spAutoFit/>
          </a:bodyPr>
          <a:lstStyle/>
          <a:p>
            <a:pPr algn="r"/>
            <a:r>
              <a:rPr lang="nl-NL" dirty="0"/>
              <a:t>Verschil </a:t>
            </a:r>
            <a:r>
              <a:rPr lang="nl-NL" dirty="0">
                <a:sym typeface="Wingdings" panose="05000000000000000000" pitchFamily="2" charset="2"/>
              </a:rPr>
              <a:t></a:t>
            </a:r>
            <a:br>
              <a:rPr lang="nl-NL" dirty="0"/>
            </a:br>
            <a:r>
              <a:rPr lang="nl-NL" dirty="0"/>
              <a:t>“2017 min 1927” </a:t>
            </a:r>
          </a:p>
        </p:txBody>
      </p:sp>
    </p:spTree>
    <p:extLst>
      <p:ext uri="{BB962C8B-B14F-4D97-AF65-F5344CB8AC3E}">
        <p14:creationId xmlns:p14="http://schemas.microsoft.com/office/powerpoint/2010/main" val="4256306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8339-8B88-7B32-AF47-9641B308B55C}"/>
              </a:ext>
            </a:extLst>
          </p:cNvPr>
          <p:cNvSpPr>
            <a:spLocks noGrp="1"/>
          </p:cNvSpPr>
          <p:nvPr>
            <p:ph type="title"/>
          </p:nvPr>
        </p:nvSpPr>
        <p:spPr>
          <a:xfrm>
            <a:off x="755650" y="541695"/>
            <a:ext cx="5978979" cy="936000"/>
          </a:xfrm>
        </p:spPr>
        <p:txBody>
          <a:bodyPr/>
          <a:lstStyle/>
          <a:p>
            <a:r>
              <a:rPr lang="nl-NL"/>
              <a:t>Lichtbeschikbaarheids-</a:t>
            </a:r>
            <a:br>
              <a:rPr lang="nl-NL"/>
            </a:br>
            <a:r>
              <a:rPr lang="nl-NL"/>
              <a:t>waarden (1927)</a:t>
            </a:r>
            <a:endParaRPr lang="nl-NL" dirty="0"/>
          </a:p>
        </p:txBody>
      </p:sp>
      <p:sp>
        <p:nvSpPr>
          <p:cNvPr id="4" name="Date Placeholder 3">
            <a:extLst>
              <a:ext uri="{FF2B5EF4-FFF2-40B4-BE49-F238E27FC236}">
                <a16:creationId xmlns:a16="http://schemas.microsoft.com/office/drawing/2014/main" id="{54C1CB89-C548-159F-1DC2-BDA4879AE3AF}"/>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5451BE13-DEAD-1EE6-3C5C-8B81BB23DF75}"/>
              </a:ext>
            </a:extLst>
          </p:cNvPr>
          <p:cNvSpPr>
            <a:spLocks noGrp="1"/>
          </p:cNvSpPr>
          <p:nvPr>
            <p:ph type="sldNum" sz="quarter" idx="12"/>
          </p:nvPr>
        </p:nvSpPr>
        <p:spPr/>
        <p:txBody>
          <a:bodyPr/>
          <a:lstStyle/>
          <a:p>
            <a:fld id="{F42B3F14-D836-496B-80A2-23BE75BD68CB}" type="slidenum">
              <a:rPr lang="nl-NL" smtClean="0"/>
              <a:t>19</a:t>
            </a:fld>
            <a:endParaRPr lang="nl-NL"/>
          </a:p>
        </p:txBody>
      </p:sp>
      <p:pic>
        <p:nvPicPr>
          <p:cNvPr id="19" name="Picture 18" descr="A close-up of a map&#10;&#10;Description automatically generated">
            <a:extLst>
              <a:ext uri="{FF2B5EF4-FFF2-40B4-BE49-F238E27FC236}">
                <a16:creationId xmlns:a16="http://schemas.microsoft.com/office/drawing/2014/main" id="{9CD7CDFB-28A3-DA0D-3F3C-4AB09FB440E3}"/>
              </a:ext>
            </a:extLst>
          </p:cNvPr>
          <p:cNvPicPr>
            <a:picLocks noChangeAspect="1"/>
          </p:cNvPicPr>
          <p:nvPr/>
        </p:nvPicPr>
        <p:blipFill rotWithShape="1">
          <a:blip r:embed="rId2">
            <a:extLst>
              <a:ext uri="{28A0092B-C50C-407E-A947-70E740481C1C}">
                <a14:useLocalDpi xmlns:a14="http://schemas.microsoft.com/office/drawing/2010/main" val="0"/>
              </a:ext>
            </a:extLst>
          </a:blip>
          <a:srcRect b="57275"/>
          <a:stretch/>
        </p:blipFill>
        <p:spPr>
          <a:xfrm>
            <a:off x="6008136" y="138606"/>
            <a:ext cx="5735027" cy="2836823"/>
          </a:xfrm>
          <a:prstGeom prst="rect">
            <a:avLst/>
          </a:prstGeom>
        </p:spPr>
      </p:pic>
      <p:pic>
        <p:nvPicPr>
          <p:cNvPr id="3" name="Content Placeholder 6" descr="A graph of different types of plants&#10;&#10;Description automatically generated with medium confidence">
            <a:extLst>
              <a:ext uri="{FF2B5EF4-FFF2-40B4-BE49-F238E27FC236}">
                <a16:creationId xmlns:a16="http://schemas.microsoft.com/office/drawing/2014/main" id="{0963FD8F-2D0A-165A-CF76-802459D0B684}"/>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31383" r="49536" b="63992"/>
          <a:stretch/>
        </p:blipFill>
        <p:spPr>
          <a:xfrm>
            <a:off x="6096000" y="5588794"/>
            <a:ext cx="4476850" cy="416255"/>
          </a:xfrm>
        </p:spPr>
      </p:pic>
      <p:pic>
        <p:nvPicPr>
          <p:cNvPr id="6" name="Content Placeholder 6" descr="A graph of different types of plants&#10;&#10;Description automatically generated with medium confidence">
            <a:extLst>
              <a:ext uri="{FF2B5EF4-FFF2-40B4-BE49-F238E27FC236}">
                <a16:creationId xmlns:a16="http://schemas.microsoft.com/office/drawing/2014/main" id="{3822999F-6B64-E32B-7922-6E60F50F127E}"/>
              </a:ext>
            </a:extLst>
          </p:cNvPr>
          <p:cNvPicPr>
            <a:picLocks noChangeAspect="1"/>
          </p:cNvPicPr>
          <p:nvPr/>
        </p:nvPicPr>
        <p:blipFill rotWithShape="1">
          <a:blip r:embed="rId3">
            <a:extLst>
              <a:ext uri="{28A0092B-C50C-407E-A947-70E740481C1C}">
                <a14:useLocalDpi xmlns:a14="http://schemas.microsoft.com/office/drawing/2010/main" val="0"/>
              </a:ext>
            </a:extLst>
          </a:blip>
          <a:srcRect t="4322" r="49536" b="93534"/>
          <a:stretch/>
        </p:blipFill>
        <p:spPr>
          <a:xfrm>
            <a:off x="6008136" y="5812103"/>
            <a:ext cx="4476850" cy="192946"/>
          </a:xfrm>
          <a:prstGeom prst="rect">
            <a:avLst/>
          </a:prstGeom>
        </p:spPr>
      </p:pic>
    </p:spTree>
    <p:extLst>
      <p:ext uri="{BB962C8B-B14F-4D97-AF65-F5344CB8AC3E}">
        <p14:creationId xmlns:p14="http://schemas.microsoft.com/office/powerpoint/2010/main" val="370998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65744-8605-F67A-ED39-85693A589AD4}"/>
              </a:ext>
            </a:extLst>
          </p:cNvPr>
          <p:cNvSpPr>
            <a:spLocks noGrp="1"/>
          </p:cNvSpPr>
          <p:nvPr>
            <p:ph type="title"/>
          </p:nvPr>
        </p:nvSpPr>
        <p:spPr/>
        <p:txBody>
          <a:bodyPr/>
          <a:lstStyle/>
          <a:p>
            <a:r>
              <a:rPr lang="nl-NL" dirty="0"/>
              <a:t>Inhoud</a:t>
            </a:r>
          </a:p>
        </p:txBody>
      </p:sp>
      <p:sp>
        <p:nvSpPr>
          <p:cNvPr id="3" name="Content Placeholder 2">
            <a:extLst>
              <a:ext uri="{FF2B5EF4-FFF2-40B4-BE49-F238E27FC236}">
                <a16:creationId xmlns:a16="http://schemas.microsoft.com/office/drawing/2014/main" id="{1FD364BD-10DD-12C1-6A2A-790E4C6431A3}"/>
              </a:ext>
            </a:extLst>
          </p:cNvPr>
          <p:cNvSpPr>
            <a:spLocks noGrp="1"/>
          </p:cNvSpPr>
          <p:nvPr>
            <p:ph idx="1"/>
          </p:nvPr>
        </p:nvSpPr>
        <p:spPr/>
        <p:txBody>
          <a:bodyPr/>
          <a:lstStyle/>
          <a:p>
            <a:pPr marL="342900" indent="-342900">
              <a:buFont typeface="+mj-lt"/>
              <a:buAutoNum type="arabicPeriod"/>
            </a:pPr>
            <a:r>
              <a:rPr lang="nl-NL" dirty="0"/>
              <a:t>Context &amp; probleemstelling [10 min]</a:t>
            </a:r>
          </a:p>
          <a:p>
            <a:pPr marL="342900" indent="-342900">
              <a:buFont typeface="+mj-lt"/>
              <a:buAutoNum type="arabicPeriod"/>
            </a:pPr>
            <a:endParaRPr lang="nl-NL" dirty="0"/>
          </a:p>
          <a:p>
            <a:pPr marL="342900" indent="-342900">
              <a:buFont typeface="+mj-lt"/>
              <a:buAutoNum type="arabicPeriod"/>
            </a:pPr>
            <a:r>
              <a:rPr lang="nl-NL" dirty="0"/>
              <a:t>Doel &amp; aanpak [5 min]</a:t>
            </a:r>
          </a:p>
          <a:p>
            <a:pPr marL="342900" indent="-342900">
              <a:buFont typeface="+mj-lt"/>
              <a:buAutoNum type="arabicPeriod"/>
            </a:pPr>
            <a:endParaRPr lang="nl-NL" dirty="0"/>
          </a:p>
          <a:p>
            <a:pPr marL="342900" indent="-342900">
              <a:buFont typeface="+mj-lt"/>
              <a:buAutoNum type="arabicPeriod"/>
            </a:pPr>
            <a:r>
              <a:rPr lang="nl-NL" dirty="0"/>
              <a:t>Voorlopige resultaten [5 min]</a:t>
            </a:r>
          </a:p>
          <a:p>
            <a:pPr marL="342900" indent="-342900">
              <a:buFont typeface="+mj-lt"/>
              <a:buAutoNum type="arabicPeriod"/>
            </a:pPr>
            <a:endParaRPr lang="nl-NL" dirty="0"/>
          </a:p>
          <a:p>
            <a:pPr marL="342900" indent="-342900">
              <a:buFont typeface="+mj-lt"/>
              <a:buAutoNum type="arabicPeriod"/>
            </a:pPr>
            <a:r>
              <a:rPr lang="nl-NL" dirty="0"/>
              <a:t>Hoe vooruit?  [5 min]</a:t>
            </a:r>
          </a:p>
        </p:txBody>
      </p:sp>
      <p:sp>
        <p:nvSpPr>
          <p:cNvPr id="4" name="Date Placeholder 3">
            <a:extLst>
              <a:ext uri="{FF2B5EF4-FFF2-40B4-BE49-F238E27FC236}">
                <a16:creationId xmlns:a16="http://schemas.microsoft.com/office/drawing/2014/main" id="{0C2915AC-928E-DF9E-39C9-655B6A573408}"/>
              </a:ext>
            </a:extLst>
          </p:cNvPr>
          <p:cNvSpPr>
            <a:spLocks noGrp="1"/>
          </p:cNvSpPr>
          <p:nvPr>
            <p:ph type="dt" sz="half" idx="10"/>
          </p:nvPr>
        </p:nvSpPr>
        <p:spPr/>
        <p:txBody>
          <a:bodyPr/>
          <a:lstStyle/>
          <a:p>
            <a:r>
              <a:rPr lang="nl-NL"/>
              <a:t> 28 november 2019</a:t>
            </a:r>
          </a:p>
        </p:txBody>
      </p:sp>
      <p:sp>
        <p:nvSpPr>
          <p:cNvPr id="5" name="Footer Placeholder 4">
            <a:extLst>
              <a:ext uri="{FF2B5EF4-FFF2-40B4-BE49-F238E27FC236}">
                <a16:creationId xmlns:a16="http://schemas.microsoft.com/office/drawing/2014/main" id="{40717D38-AD74-2697-B98A-49C0777DD0F4}"/>
              </a:ext>
            </a:extLst>
          </p:cNvPr>
          <p:cNvSpPr>
            <a:spLocks noGrp="1"/>
          </p:cNvSpPr>
          <p:nvPr>
            <p:ph type="ftr" sz="quarter" idx="11"/>
          </p:nvPr>
        </p:nvSpPr>
        <p:spPr/>
        <p:txBody>
          <a:bodyPr/>
          <a:lstStyle/>
          <a:p>
            <a:r>
              <a:rPr lang="nl-NL"/>
              <a:t>Voettekst van de presentatie</a:t>
            </a:r>
          </a:p>
        </p:txBody>
      </p:sp>
      <p:sp>
        <p:nvSpPr>
          <p:cNvPr id="6" name="Slide Number Placeholder 5">
            <a:extLst>
              <a:ext uri="{FF2B5EF4-FFF2-40B4-BE49-F238E27FC236}">
                <a16:creationId xmlns:a16="http://schemas.microsoft.com/office/drawing/2014/main" id="{8C79CA73-485B-F402-FD6F-19AFD1002616}"/>
              </a:ext>
            </a:extLst>
          </p:cNvPr>
          <p:cNvSpPr>
            <a:spLocks noGrp="1"/>
          </p:cNvSpPr>
          <p:nvPr>
            <p:ph type="sldNum" sz="quarter" idx="12"/>
          </p:nvPr>
        </p:nvSpPr>
        <p:spPr/>
        <p:txBody>
          <a:bodyPr/>
          <a:lstStyle/>
          <a:p>
            <a:fld id="{F42B3F14-D836-496B-80A2-23BE75BD68CB}" type="slidenum">
              <a:rPr lang="nl-NL" smtClean="0"/>
              <a:t>2</a:t>
            </a:fld>
            <a:endParaRPr lang="nl-NL"/>
          </a:p>
        </p:txBody>
      </p:sp>
    </p:spTree>
    <p:extLst>
      <p:ext uri="{BB962C8B-B14F-4D97-AF65-F5344CB8AC3E}">
        <p14:creationId xmlns:p14="http://schemas.microsoft.com/office/powerpoint/2010/main" val="465904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8339-8B88-7B32-AF47-9641B308B55C}"/>
              </a:ext>
            </a:extLst>
          </p:cNvPr>
          <p:cNvSpPr>
            <a:spLocks noGrp="1"/>
          </p:cNvSpPr>
          <p:nvPr>
            <p:ph type="title"/>
          </p:nvPr>
        </p:nvSpPr>
        <p:spPr>
          <a:xfrm>
            <a:off x="755650" y="541695"/>
            <a:ext cx="5978979" cy="936000"/>
          </a:xfrm>
        </p:spPr>
        <p:txBody>
          <a:bodyPr/>
          <a:lstStyle/>
          <a:p>
            <a:r>
              <a:rPr lang="nl-NL" dirty="0" err="1"/>
              <a:t>Lichtbeschikbaarheids</a:t>
            </a:r>
            <a:r>
              <a:rPr lang="nl-NL" dirty="0"/>
              <a:t>-</a:t>
            </a:r>
            <a:br>
              <a:rPr lang="nl-NL" dirty="0"/>
            </a:br>
            <a:r>
              <a:rPr lang="nl-NL" dirty="0"/>
              <a:t>waarden (1927)</a:t>
            </a:r>
          </a:p>
        </p:txBody>
      </p:sp>
      <p:sp>
        <p:nvSpPr>
          <p:cNvPr id="4" name="Date Placeholder 3">
            <a:extLst>
              <a:ext uri="{FF2B5EF4-FFF2-40B4-BE49-F238E27FC236}">
                <a16:creationId xmlns:a16="http://schemas.microsoft.com/office/drawing/2014/main" id="{54C1CB89-C548-159F-1DC2-BDA4879AE3AF}"/>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5451BE13-DEAD-1EE6-3C5C-8B81BB23DF75}"/>
              </a:ext>
            </a:extLst>
          </p:cNvPr>
          <p:cNvSpPr>
            <a:spLocks noGrp="1"/>
          </p:cNvSpPr>
          <p:nvPr>
            <p:ph type="sldNum" sz="quarter" idx="12"/>
          </p:nvPr>
        </p:nvSpPr>
        <p:spPr/>
        <p:txBody>
          <a:bodyPr/>
          <a:lstStyle/>
          <a:p>
            <a:fld id="{F42B3F14-D836-496B-80A2-23BE75BD68CB}" type="slidenum">
              <a:rPr lang="nl-NL" smtClean="0"/>
              <a:t>20</a:t>
            </a:fld>
            <a:endParaRPr lang="nl-NL"/>
          </a:p>
        </p:txBody>
      </p:sp>
      <p:pic>
        <p:nvPicPr>
          <p:cNvPr id="19" name="Picture 18" descr="A close-up of a map&#10;&#10;Description automatically generated">
            <a:extLst>
              <a:ext uri="{FF2B5EF4-FFF2-40B4-BE49-F238E27FC236}">
                <a16:creationId xmlns:a16="http://schemas.microsoft.com/office/drawing/2014/main" id="{9CD7CDFB-28A3-DA0D-3F3C-4AB09FB440E3}"/>
              </a:ext>
            </a:extLst>
          </p:cNvPr>
          <p:cNvPicPr>
            <a:picLocks noChangeAspect="1"/>
          </p:cNvPicPr>
          <p:nvPr/>
        </p:nvPicPr>
        <p:blipFill rotWithShape="1">
          <a:blip r:embed="rId2">
            <a:extLst>
              <a:ext uri="{28A0092B-C50C-407E-A947-70E740481C1C}">
                <a14:useLocalDpi xmlns:a14="http://schemas.microsoft.com/office/drawing/2010/main" val="0"/>
              </a:ext>
            </a:extLst>
          </a:blip>
          <a:srcRect b="57275"/>
          <a:stretch/>
        </p:blipFill>
        <p:spPr>
          <a:xfrm>
            <a:off x="6008136" y="138606"/>
            <a:ext cx="5735027" cy="2836823"/>
          </a:xfrm>
          <a:prstGeom prst="rect">
            <a:avLst/>
          </a:prstGeom>
        </p:spPr>
      </p:pic>
      <p:pic>
        <p:nvPicPr>
          <p:cNvPr id="3" name="Content Placeholder 6" descr="A graph of different types of plants&#10;&#10;Description automatically generated with medium confidence">
            <a:extLst>
              <a:ext uri="{FF2B5EF4-FFF2-40B4-BE49-F238E27FC236}">
                <a16:creationId xmlns:a16="http://schemas.microsoft.com/office/drawing/2014/main" id="{0963FD8F-2D0A-165A-CF76-802459D0B684}"/>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31383" r="49536" b="63992"/>
          <a:stretch/>
        </p:blipFill>
        <p:spPr>
          <a:xfrm>
            <a:off x="6096000" y="5588794"/>
            <a:ext cx="4476850" cy="416255"/>
          </a:xfrm>
        </p:spPr>
      </p:pic>
      <p:pic>
        <p:nvPicPr>
          <p:cNvPr id="6" name="Content Placeholder 6" descr="A graph of different types of plants&#10;&#10;Description automatically generated with medium confidence">
            <a:extLst>
              <a:ext uri="{FF2B5EF4-FFF2-40B4-BE49-F238E27FC236}">
                <a16:creationId xmlns:a16="http://schemas.microsoft.com/office/drawing/2014/main" id="{3822999F-6B64-E32B-7922-6E60F50F127E}"/>
              </a:ext>
            </a:extLst>
          </p:cNvPr>
          <p:cNvPicPr>
            <a:picLocks noChangeAspect="1"/>
          </p:cNvPicPr>
          <p:nvPr/>
        </p:nvPicPr>
        <p:blipFill rotWithShape="1">
          <a:blip r:embed="rId3">
            <a:extLst>
              <a:ext uri="{28A0092B-C50C-407E-A947-70E740481C1C}">
                <a14:useLocalDpi xmlns:a14="http://schemas.microsoft.com/office/drawing/2010/main" val="0"/>
              </a:ext>
            </a:extLst>
          </a:blip>
          <a:srcRect t="4322" r="49536" b="93534"/>
          <a:stretch/>
        </p:blipFill>
        <p:spPr>
          <a:xfrm>
            <a:off x="6008136" y="5812103"/>
            <a:ext cx="4476850" cy="192946"/>
          </a:xfrm>
          <a:prstGeom prst="rect">
            <a:avLst/>
          </a:prstGeom>
        </p:spPr>
      </p:pic>
      <p:pic>
        <p:nvPicPr>
          <p:cNvPr id="7" name="Content Placeholder 6" descr="A graph of different types of plants&#10;&#10;Description automatically generated with medium confidence">
            <a:extLst>
              <a:ext uri="{FF2B5EF4-FFF2-40B4-BE49-F238E27FC236}">
                <a16:creationId xmlns:a16="http://schemas.microsoft.com/office/drawing/2014/main" id="{5E15275D-1883-CE37-3269-97DD9A092F14}"/>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3693" b="15401" l="26617" r="29869">
                        <a14:foregroundMark x1="26617" y1="14321" x2="26617" y2="14321"/>
                      </a14:backgroundRemoval>
                    </a14:imgEffect>
                  </a14:imgLayer>
                </a14:imgProps>
              </a:ext>
              <a:ext uri="{28A0092B-C50C-407E-A947-70E740481C1C}">
                <a14:useLocalDpi xmlns:a14="http://schemas.microsoft.com/office/drawing/2010/main" val="0"/>
              </a:ext>
            </a:extLst>
          </a:blip>
          <a:srcRect l="26412" t="13497" r="69723" b="84359"/>
          <a:stretch/>
        </p:blipFill>
        <p:spPr>
          <a:xfrm>
            <a:off x="8484391" y="5524403"/>
            <a:ext cx="342900" cy="192947"/>
          </a:xfrm>
          <a:prstGeom prst="rect">
            <a:avLst/>
          </a:prstGeom>
        </p:spPr>
      </p:pic>
      <p:pic>
        <p:nvPicPr>
          <p:cNvPr id="8" name="Content Placeholder 6" descr="A graph of different types of plants&#10;&#10;Description automatically generated with medium confidence">
            <a:extLst>
              <a:ext uri="{FF2B5EF4-FFF2-40B4-BE49-F238E27FC236}">
                <a16:creationId xmlns:a16="http://schemas.microsoft.com/office/drawing/2014/main" id="{360B6D46-748F-3462-EA1E-C2E6052B7FC1}"/>
              </a:ext>
            </a:extLst>
          </p:cNvPr>
          <p:cNvPicPr>
            <a:picLocks noChangeAspect="1"/>
          </p:cNvPicPr>
          <p:nvPr/>
        </p:nvPicPr>
        <p:blipFill rotWithShape="1">
          <a:blip r:embed="rId6">
            <a:extLst>
              <a:ext uri="{BEBA8EAE-BF5A-486C-A8C5-ECC9F3942E4B}">
                <a14:imgProps xmlns:a14="http://schemas.microsoft.com/office/drawing/2010/main">
                  <a14:imgLayer r:embed="rId5">
                    <a14:imgEffect>
                      <a14:backgroundRemoval t="17596" b="19268" l="37010" r="47402">
                        <a14:foregroundMark x1="47402" y1="18118" x2="47402" y2="18118"/>
                        <a14:foregroundMark x1="37010" y1="18188" x2="37010" y2="18188"/>
                      </a14:backgroundRemoval>
                    </a14:imgEffect>
                  </a14:imgLayer>
                </a14:imgProps>
              </a:ext>
              <a:ext uri="{28A0092B-C50C-407E-A947-70E740481C1C}">
                <a14:useLocalDpi xmlns:a14="http://schemas.microsoft.com/office/drawing/2010/main" val="0"/>
              </a:ext>
            </a:extLst>
          </a:blip>
          <a:srcRect l="36863" t="17404" r="52244" b="80452"/>
          <a:stretch/>
        </p:blipFill>
        <p:spPr>
          <a:xfrm>
            <a:off x="9353550" y="5539484"/>
            <a:ext cx="966336" cy="192947"/>
          </a:xfrm>
          <a:prstGeom prst="rect">
            <a:avLst/>
          </a:prstGeom>
        </p:spPr>
      </p:pic>
      <p:pic>
        <p:nvPicPr>
          <p:cNvPr id="9" name="Content Placeholder 6" descr="A graph of different types of plants&#10;&#10;Description automatically generated with medium confidence">
            <a:extLst>
              <a:ext uri="{FF2B5EF4-FFF2-40B4-BE49-F238E27FC236}">
                <a16:creationId xmlns:a16="http://schemas.microsoft.com/office/drawing/2014/main" id="{99855E0E-9246-801C-1B4E-4A0FFA2E8106}"/>
              </a:ext>
            </a:extLst>
          </p:cNvPr>
          <p:cNvPicPr>
            <a:picLocks noChangeAspect="1"/>
          </p:cNvPicPr>
          <p:nvPr/>
        </p:nvPicPr>
        <p:blipFill rotWithShape="1">
          <a:blip r:embed="rId7">
            <a:extLst>
              <a:ext uri="{BEBA8EAE-BF5A-486C-A8C5-ECC9F3942E4B}">
                <a14:imgProps xmlns:a14="http://schemas.microsoft.com/office/drawing/2010/main">
                  <a14:imgLayer r:embed="rId5">
                    <a14:imgEffect>
                      <a14:backgroundRemoval t="29356" b="31072" l="7909" r="9913"/>
                    </a14:imgEffect>
                  </a14:imgLayer>
                </a14:imgProps>
              </a:ext>
              <a:ext uri="{28A0092B-C50C-407E-A947-70E740481C1C}">
                <a14:useLocalDpi xmlns:a14="http://schemas.microsoft.com/office/drawing/2010/main" val="0"/>
              </a:ext>
            </a:extLst>
          </a:blip>
          <a:srcRect l="7659" t="29142" r="89836" b="68714"/>
          <a:stretch/>
        </p:blipFill>
        <p:spPr>
          <a:xfrm>
            <a:off x="6775904" y="5501384"/>
            <a:ext cx="222250" cy="192947"/>
          </a:xfrm>
          <a:prstGeom prst="rect">
            <a:avLst/>
          </a:prstGeom>
        </p:spPr>
      </p:pic>
      <p:pic>
        <p:nvPicPr>
          <p:cNvPr id="10" name="Content Placeholder 6" descr="A graph of different types of plants&#10;&#10;Description automatically generated with medium confidence">
            <a:extLst>
              <a:ext uri="{FF2B5EF4-FFF2-40B4-BE49-F238E27FC236}">
                <a16:creationId xmlns:a16="http://schemas.microsoft.com/office/drawing/2014/main" id="{8CAA6887-E4B0-702F-BC43-FE4BAE4C8036}"/>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3693" b="15401" l="26617" r="29869">
                        <a14:foregroundMark x1="26617" y1="14321" x2="26617" y2="14321"/>
                      </a14:backgroundRemoval>
                    </a14:imgEffect>
                  </a14:imgLayer>
                </a14:imgProps>
              </a:ext>
              <a:ext uri="{28A0092B-C50C-407E-A947-70E740481C1C}">
                <a14:useLocalDpi xmlns:a14="http://schemas.microsoft.com/office/drawing/2010/main" val="0"/>
              </a:ext>
            </a:extLst>
          </a:blip>
          <a:srcRect l="26412" t="13497" r="69723" b="84359"/>
          <a:stretch/>
        </p:blipFill>
        <p:spPr>
          <a:xfrm>
            <a:off x="6953186" y="5526784"/>
            <a:ext cx="342900" cy="192947"/>
          </a:xfrm>
          <a:prstGeom prst="rect">
            <a:avLst/>
          </a:prstGeom>
        </p:spPr>
      </p:pic>
      <p:pic>
        <p:nvPicPr>
          <p:cNvPr id="11" name="Content Placeholder 6" descr="A graph of different types of plants&#10;&#10;Description automatically generated with medium confidence">
            <a:extLst>
              <a:ext uri="{FF2B5EF4-FFF2-40B4-BE49-F238E27FC236}">
                <a16:creationId xmlns:a16="http://schemas.microsoft.com/office/drawing/2014/main" id="{76BC5A7D-DA8C-F235-7489-127941A03189}"/>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3693" b="15401" l="26617" r="29869">
                        <a14:foregroundMark x1="26617" y1="14321" x2="26617" y2="14321"/>
                      </a14:backgroundRemoval>
                    </a14:imgEffect>
                  </a14:imgLayer>
                </a14:imgProps>
              </a:ext>
              <a:ext uri="{28A0092B-C50C-407E-A947-70E740481C1C}">
                <a14:useLocalDpi xmlns:a14="http://schemas.microsoft.com/office/drawing/2010/main" val="0"/>
              </a:ext>
            </a:extLst>
          </a:blip>
          <a:srcRect l="26412" t="13497" r="69723" b="84359"/>
          <a:stretch/>
        </p:blipFill>
        <p:spPr>
          <a:xfrm>
            <a:off x="7219092" y="5526784"/>
            <a:ext cx="319122" cy="192947"/>
          </a:xfrm>
          <a:prstGeom prst="rect">
            <a:avLst/>
          </a:prstGeom>
        </p:spPr>
      </p:pic>
      <p:pic>
        <p:nvPicPr>
          <p:cNvPr id="12" name="Content Placeholder 6" descr="A graph of different types of plants&#10;&#10;Description automatically generated with medium confidence">
            <a:extLst>
              <a:ext uri="{FF2B5EF4-FFF2-40B4-BE49-F238E27FC236}">
                <a16:creationId xmlns:a16="http://schemas.microsoft.com/office/drawing/2014/main" id="{5C35BDE9-975F-48BF-29CF-9F674161877A}"/>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3693" b="15401" l="26617" r="29869">
                        <a14:foregroundMark x1="26617" y1="14321" x2="26617" y2="14321"/>
                      </a14:backgroundRemoval>
                    </a14:imgEffect>
                  </a14:imgLayer>
                </a14:imgProps>
              </a:ext>
              <a:ext uri="{28A0092B-C50C-407E-A947-70E740481C1C}">
                <a14:useLocalDpi xmlns:a14="http://schemas.microsoft.com/office/drawing/2010/main" val="0"/>
              </a:ext>
            </a:extLst>
          </a:blip>
          <a:srcRect l="26412" t="13497" r="69723" b="84359"/>
          <a:stretch/>
        </p:blipFill>
        <p:spPr>
          <a:xfrm>
            <a:off x="7475198" y="5531515"/>
            <a:ext cx="261695" cy="192947"/>
          </a:xfrm>
          <a:prstGeom prst="rect">
            <a:avLst/>
          </a:prstGeom>
        </p:spPr>
      </p:pic>
      <p:pic>
        <p:nvPicPr>
          <p:cNvPr id="13" name="Content Placeholder 6" descr="A graph of different types of plants&#10;&#10;Description automatically generated with medium confidence">
            <a:extLst>
              <a:ext uri="{FF2B5EF4-FFF2-40B4-BE49-F238E27FC236}">
                <a16:creationId xmlns:a16="http://schemas.microsoft.com/office/drawing/2014/main" id="{3A4C9356-3DB3-60BD-AEB7-B1DAF8176B04}"/>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3693" b="15401" l="26617" r="29869">
                        <a14:foregroundMark x1="26617" y1="14321" x2="26617" y2="14321"/>
                      </a14:backgroundRemoval>
                    </a14:imgEffect>
                  </a14:imgLayer>
                </a14:imgProps>
              </a:ext>
              <a:ext uri="{28A0092B-C50C-407E-A947-70E740481C1C}">
                <a14:useLocalDpi xmlns:a14="http://schemas.microsoft.com/office/drawing/2010/main" val="0"/>
              </a:ext>
            </a:extLst>
          </a:blip>
          <a:srcRect l="26412" t="13497" r="69723" b="84359"/>
          <a:stretch/>
        </p:blipFill>
        <p:spPr>
          <a:xfrm>
            <a:off x="7673392" y="5526784"/>
            <a:ext cx="370191" cy="192947"/>
          </a:xfrm>
          <a:prstGeom prst="rect">
            <a:avLst/>
          </a:prstGeom>
        </p:spPr>
      </p:pic>
      <p:pic>
        <p:nvPicPr>
          <p:cNvPr id="14" name="Content Placeholder 6" descr="A graph of different types of plants&#10;&#10;Description automatically generated with medium confidence">
            <a:extLst>
              <a:ext uri="{FF2B5EF4-FFF2-40B4-BE49-F238E27FC236}">
                <a16:creationId xmlns:a16="http://schemas.microsoft.com/office/drawing/2014/main" id="{E25B6334-B756-2D70-AF27-4D5B7F805155}"/>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3693" b="15401" l="26617" r="29869">
                        <a14:foregroundMark x1="26617" y1="14321" x2="26617" y2="14321"/>
                      </a14:backgroundRemoval>
                    </a14:imgEffect>
                  </a14:imgLayer>
                </a14:imgProps>
              </a:ext>
              <a:ext uri="{28A0092B-C50C-407E-A947-70E740481C1C}">
                <a14:useLocalDpi xmlns:a14="http://schemas.microsoft.com/office/drawing/2010/main" val="0"/>
              </a:ext>
            </a:extLst>
          </a:blip>
          <a:srcRect l="26412" t="13497" r="69723" b="84359"/>
          <a:stretch/>
        </p:blipFill>
        <p:spPr>
          <a:xfrm>
            <a:off x="7966664" y="5526784"/>
            <a:ext cx="342900" cy="192947"/>
          </a:xfrm>
          <a:prstGeom prst="rect">
            <a:avLst/>
          </a:prstGeom>
        </p:spPr>
      </p:pic>
      <p:pic>
        <p:nvPicPr>
          <p:cNvPr id="15" name="Content Placeholder 6" descr="A graph of different types of plants&#10;&#10;Description automatically generated with medium confidence">
            <a:extLst>
              <a:ext uri="{FF2B5EF4-FFF2-40B4-BE49-F238E27FC236}">
                <a16:creationId xmlns:a16="http://schemas.microsoft.com/office/drawing/2014/main" id="{D87595F0-D480-17B7-104F-8A18BD54D0B0}"/>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3693" b="15401" l="26617" r="29869">
                        <a14:foregroundMark x1="26617" y1="14321" x2="26617" y2="14321"/>
                      </a14:backgroundRemoval>
                    </a14:imgEffect>
                  </a14:imgLayer>
                </a14:imgProps>
              </a:ext>
              <a:ext uri="{28A0092B-C50C-407E-A947-70E740481C1C}">
                <a14:useLocalDpi xmlns:a14="http://schemas.microsoft.com/office/drawing/2010/main" val="0"/>
              </a:ext>
            </a:extLst>
          </a:blip>
          <a:srcRect l="26412" t="13497" r="69723" b="84359"/>
          <a:stretch/>
        </p:blipFill>
        <p:spPr>
          <a:xfrm>
            <a:off x="8241777" y="5526010"/>
            <a:ext cx="311821" cy="192947"/>
          </a:xfrm>
          <a:prstGeom prst="rect">
            <a:avLst/>
          </a:prstGeom>
        </p:spPr>
      </p:pic>
      <p:pic>
        <p:nvPicPr>
          <p:cNvPr id="16" name="Content Placeholder 6" descr="A graph of different types of plants&#10;&#10;Description automatically generated with medium confidence">
            <a:extLst>
              <a:ext uri="{FF2B5EF4-FFF2-40B4-BE49-F238E27FC236}">
                <a16:creationId xmlns:a16="http://schemas.microsoft.com/office/drawing/2014/main" id="{E26AA1A9-75C6-10D9-D16D-FED6B5D62CF9}"/>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3693" b="15401" l="26617" r="29869">
                        <a14:foregroundMark x1="26617" y1="14321" x2="26617" y2="14321"/>
                      </a14:backgroundRemoval>
                    </a14:imgEffect>
                  </a14:imgLayer>
                </a14:imgProps>
              </a:ext>
              <a:ext uri="{28A0092B-C50C-407E-A947-70E740481C1C}">
                <a14:useLocalDpi xmlns:a14="http://schemas.microsoft.com/office/drawing/2010/main" val="0"/>
              </a:ext>
            </a:extLst>
          </a:blip>
          <a:srcRect l="26412" t="13497" r="69723" b="84359"/>
          <a:stretch/>
        </p:blipFill>
        <p:spPr>
          <a:xfrm>
            <a:off x="8758497" y="5524372"/>
            <a:ext cx="263525" cy="192947"/>
          </a:xfrm>
          <a:prstGeom prst="rect">
            <a:avLst/>
          </a:prstGeom>
        </p:spPr>
      </p:pic>
      <p:pic>
        <p:nvPicPr>
          <p:cNvPr id="18" name="Content Placeholder 6" descr="A graph of different types of plants&#10;&#10;Description automatically generated with medium confidence">
            <a:extLst>
              <a:ext uri="{FF2B5EF4-FFF2-40B4-BE49-F238E27FC236}">
                <a16:creationId xmlns:a16="http://schemas.microsoft.com/office/drawing/2014/main" id="{53188C42-1893-19B2-CAF3-5441B47272FD}"/>
              </a:ext>
            </a:extLst>
          </p:cNvPr>
          <p:cNvPicPr>
            <a:picLocks noChangeAspect="1"/>
          </p:cNvPicPr>
          <p:nvPr/>
        </p:nvPicPr>
        <p:blipFill rotWithShape="1">
          <a:blip r:embed="rId8">
            <a:extLst>
              <a:ext uri="{BEBA8EAE-BF5A-486C-A8C5-ECC9F3942E4B}">
                <a14:imgProps xmlns:a14="http://schemas.microsoft.com/office/drawing/2010/main">
                  <a14:imgLayer r:embed="rId5">
                    <a14:imgEffect>
                      <a14:backgroundRemoval t="16341" b="18084" l="32662" r="37010">
                        <a14:foregroundMark x1="32697" y1="17561" x2="32697" y2="17561"/>
                        <a14:foregroundMark x1="37010" y1="17317" x2="37010" y2="17317"/>
                      </a14:backgroundRemoval>
                    </a14:imgEffect>
                  </a14:imgLayer>
                </a14:imgProps>
              </a:ext>
              <a:ext uri="{28A0092B-C50C-407E-A947-70E740481C1C}">
                <a14:useLocalDpi xmlns:a14="http://schemas.microsoft.com/office/drawing/2010/main" val="0"/>
              </a:ext>
            </a:extLst>
          </a:blip>
          <a:srcRect l="32282" t="16178" r="62851" b="81678"/>
          <a:stretch/>
        </p:blipFill>
        <p:spPr>
          <a:xfrm>
            <a:off x="8939528" y="5489197"/>
            <a:ext cx="431800" cy="192947"/>
          </a:xfrm>
          <a:prstGeom prst="rect">
            <a:avLst/>
          </a:prstGeom>
        </p:spPr>
      </p:pic>
      <p:sp>
        <p:nvSpPr>
          <p:cNvPr id="17" name="TextBox 16">
            <a:extLst>
              <a:ext uri="{FF2B5EF4-FFF2-40B4-BE49-F238E27FC236}">
                <a16:creationId xmlns:a16="http://schemas.microsoft.com/office/drawing/2014/main" id="{A297C69F-4169-ABCA-5243-CF6E6391BC9E}"/>
              </a:ext>
            </a:extLst>
          </p:cNvPr>
          <p:cNvSpPr txBox="1"/>
          <p:nvPr/>
        </p:nvSpPr>
        <p:spPr>
          <a:xfrm>
            <a:off x="5178381" y="3680484"/>
            <a:ext cx="3219306" cy="646331"/>
          </a:xfrm>
          <a:prstGeom prst="rect">
            <a:avLst/>
          </a:prstGeom>
          <a:noFill/>
        </p:spPr>
        <p:txBody>
          <a:bodyPr wrap="square" rtlCol="0">
            <a:spAutoFit/>
          </a:bodyPr>
          <a:lstStyle/>
          <a:p>
            <a:pPr algn="r"/>
            <a:r>
              <a:rPr lang="nl-NL" dirty="0"/>
              <a:t>12 klassen met een </a:t>
            </a:r>
          </a:p>
          <a:p>
            <a:pPr algn="r"/>
            <a:r>
              <a:rPr lang="nl-NL" dirty="0"/>
              <a:t>even groot areaal</a:t>
            </a:r>
          </a:p>
        </p:txBody>
      </p:sp>
      <p:cxnSp>
        <p:nvCxnSpPr>
          <p:cNvPr id="21" name="Straight Arrow Connector 20">
            <a:extLst>
              <a:ext uri="{FF2B5EF4-FFF2-40B4-BE49-F238E27FC236}">
                <a16:creationId xmlns:a16="http://schemas.microsoft.com/office/drawing/2014/main" id="{207206D5-F45E-91AA-DCA5-79CB9F44392D}"/>
              </a:ext>
            </a:extLst>
          </p:cNvPr>
          <p:cNvCxnSpPr>
            <a:cxnSpLocks/>
          </p:cNvCxnSpPr>
          <p:nvPr/>
        </p:nvCxnSpPr>
        <p:spPr>
          <a:xfrm>
            <a:off x="8045821" y="828132"/>
            <a:ext cx="660795" cy="43869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8045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8339-8B88-7B32-AF47-9641B308B55C}"/>
              </a:ext>
            </a:extLst>
          </p:cNvPr>
          <p:cNvSpPr>
            <a:spLocks noGrp="1"/>
          </p:cNvSpPr>
          <p:nvPr>
            <p:ph type="title"/>
          </p:nvPr>
        </p:nvSpPr>
        <p:spPr>
          <a:xfrm>
            <a:off x="755650" y="541695"/>
            <a:ext cx="5978979" cy="936000"/>
          </a:xfrm>
        </p:spPr>
        <p:txBody>
          <a:bodyPr/>
          <a:lstStyle/>
          <a:p>
            <a:r>
              <a:rPr lang="nl-NL" dirty="0"/>
              <a:t>Zeegrasvoorkomen </a:t>
            </a:r>
            <a:br>
              <a:rPr lang="nl-NL" dirty="0"/>
            </a:br>
            <a:r>
              <a:rPr lang="nl-NL" dirty="0"/>
              <a:t>voor verschillende </a:t>
            </a:r>
            <a:r>
              <a:rPr lang="nl-NL" dirty="0" err="1"/>
              <a:t>lichtbeschikbaarheids</a:t>
            </a:r>
            <a:r>
              <a:rPr lang="nl-NL" dirty="0"/>
              <a:t>-</a:t>
            </a:r>
            <a:br>
              <a:rPr lang="nl-NL" dirty="0"/>
            </a:br>
            <a:r>
              <a:rPr lang="nl-NL" dirty="0"/>
              <a:t>waarden (1927)</a:t>
            </a:r>
          </a:p>
        </p:txBody>
      </p:sp>
      <p:sp>
        <p:nvSpPr>
          <p:cNvPr id="4" name="Date Placeholder 3">
            <a:extLst>
              <a:ext uri="{FF2B5EF4-FFF2-40B4-BE49-F238E27FC236}">
                <a16:creationId xmlns:a16="http://schemas.microsoft.com/office/drawing/2014/main" id="{54C1CB89-C548-159F-1DC2-BDA4879AE3AF}"/>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5451BE13-DEAD-1EE6-3C5C-8B81BB23DF75}"/>
              </a:ext>
            </a:extLst>
          </p:cNvPr>
          <p:cNvSpPr>
            <a:spLocks noGrp="1"/>
          </p:cNvSpPr>
          <p:nvPr>
            <p:ph type="sldNum" sz="quarter" idx="12"/>
          </p:nvPr>
        </p:nvSpPr>
        <p:spPr/>
        <p:txBody>
          <a:bodyPr/>
          <a:lstStyle/>
          <a:p>
            <a:fld id="{F42B3F14-D836-496B-80A2-23BE75BD68CB}" type="slidenum">
              <a:rPr lang="nl-NL" smtClean="0"/>
              <a:t>21</a:t>
            </a:fld>
            <a:endParaRPr lang="nl-NL"/>
          </a:p>
        </p:txBody>
      </p:sp>
      <p:pic>
        <p:nvPicPr>
          <p:cNvPr id="19" name="Picture 18" descr="A close-up of a map&#10;&#10;Description automatically generated">
            <a:extLst>
              <a:ext uri="{FF2B5EF4-FFF2-40B4-BE49-F238E27FC236}">
                <a16:creationId xmlns:a16="http://schemas.microsoft.com/office/drawing/2014/main" id="{9CD7CDFB-28A3-DA0D-3F3C-4AB09FB440E3}"/>
              </a:ext>
            </a:extLst>
          </p:cNvPr>
          <p:cNvPicPr>
            <a:picLocks noChangeAspect="1"/>
          </p:cNvPicPr>
          <p:nvPr/>
        </p:nvPicPr>
        <p:blipFill rotWithShape="1">
          <a:blip r:embed="rId2">
            <a:extLst>
              <a:ext uri="{28A0092B-C50C-407E-A947-70E740481C1C}">
                <a14:useLocalDpi xmlns:a14="http://schemas.microsoft.com/office/drawing/2010/main" val="0"/>
              </a:ext>
            </a:extLst>
          </a:blip>
          <a:srcRect b="57275"/>
          <a:stretch/>
        </p:blipFill>
        <p:spPr>
          <a:xfrm>
            <a:off x="6008136" y="138606"/>
            <a:ext cx="5735027" cy="2836823"/>
          </a:xfrm>
          <a:prstGeom prst="rect">
            <a:avLst/>
          </a:prstGeom>
        </p:spPr>
      </p:pic>
      <p:pic>
        <p:nvPicPr>
          <p:cNvPr id="3" name="Content Placeholder 6" descr="A graph of different types of plants&#10;&#10;Description automatically generated with medium confidence">
            <a:extLst>
              <a:ext uri="{FF2B5EF4-FFF2-40B4-BE49-F238E27FC236}">
                <a16:creationId xmlns:a16="http://schemas.microsoft.com/office/drawing/2014/main" id="{0963FD8F-2D0A-165A-CF76-802459D0B684}"/>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6825" r="49536" b="63992"/>
          <a:stretch/>
        </p:blipFill>
        <p:spPr>
          <a:xfrm>
            <a:off x="6096000" y="3378518"/>
            <a:ext cx="4476850" cy="2626531"/>
          </a:xfrm>
        </p:spPr>
      </p:pic>
      <p:pic>
        <p:nvPicPr>
          <p:cNvPr id="6" name="Content Placeholder 6" descr="A graph of different types of plants&#10;&#10;Description automatically generated with medium confidence">
            <a:extLst>
              <a:ext uri="{FF2B5EF4-FFF2-40B4-BE49-F238E27FC236}">
                <a16:creationId xmlns:a16="http://schemas.microsoft.com/office/drawing/2014/main" id="{3822999F-6B64-E32B-7922-6E60F50F127E}"/>
              </a:ext>
            </a:extLst>
          </p:cNvPr>
          <p:cNvPicPr>
            <a:picLocks noChangeAspect="1"/>
          </p:cNvPicPr>
          <p:nvPr/>
        </p:nvPicPr>
        <p:blipFill rotWithShape="1">
          <a:blip r:embed="rId3">
            <a:extLst>
              <a:ext uri="{28A0092B-C50C-407E-A947-70E740481C1C}">
                <a14:useLocalDpi xmlns:a14="http://schemas.microsoft.com/office/drawing/2010/main" val="0"/>
              </a:ext>
            </a:extLst>
          </a:blip>
          <a:srcRect t="4322" r="49536" b="93534"/>
          <a:stretch/>
        </p:blipFill>
        <p:spPr>
          <a:xfrm>
            <a:off x="6008136" y="5812103"/>
            <a:ext cx="4476850" cy="192946"/>
          </a:xfrm>
          <a:prstGeom prst="rect">
            <a:avLst/>
          </a:prstGeom>
        </p:spPr>
      </p:pic>
      <p:sp>
        <p:nvSpPr>
          <p:cNvPr id="7" name="TextBox 6">
            <a:extLst>
              <a:ext uri="{FF2B5EF4-FFF2-40B4-BE49-F238E27FC236}">
                <a16:creationId xmlns:a16="http://schemas.microsoft.com/office/drawing/2014/main" id="{92ACEFE8-0966-199B-31A8-17C49CECD5AC}"/>
              </a:ext>
            </a:extLst>
          </p:cNvPr>
          <p:cNvSpPr txBox="1"/>
          <p:nvPr/>
        </p:nvSpPr>
        <p:spPr>
          <a:xfrm>
            <a:off x="4248850" y="4225979"/>
            <a:ext cx="2156791" cy="369332"/>
          </a:xfrm>
          <a:prstGeom prst="rect">
            <a:avLst/>
          </a:prstGeom>
          <a:noFill/>
        </p:spPr>
        <p:txBody>
          <a:bodyPr wrap="square" rtlCol="0">
            <a:spAutoFit/>
          </a:bodyPr>
          <a:lstStyle/>
          <a:p>
            <a:r>
              <a:rPr lang="nl-NL" dirty="0">
                <a:latin typeface="Calibri" panose="020F0502020204030204" pitchFamily="34" charset="0"/>
                <a:cs typeface="Calibri" panose="020F0502020204030204" pitchFamily="34" charset="0"/>
              </a:rPr>
              <a:t>Kans op zeegras [-]</a:t>
            </a:r>
          </a:p>
        </p:txBody>
      </p:sp>
    </p:spTree>
    <p:extLst>
      <p:ext uri="{BB962C8B-B14F-4D97-AF65-F5344CB8AC3E}">
        <p14:creationId xmlns:p14="http://schemas.microsoft.com/office/powerpoint/2010/main" val="29232320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8339-8B88-7B32-AF47-9641B308B55C}"/>
              </a:ext>
            </a:extLst>
          </p:cNvPr>
          <p:cNvSpPr>
            <a:spLocks noGrp="1"/>
          </p:cNvSpPr>
          <p:nvPr>
            <p:ph type="title"/>
          </p:nvPr>
        </p:nvSpPr>
        <p:spPr>
          <a:xfrm>
            <a:off x="755650" y="541695"/>
            <a:ext cx="5978979" cy="936000"/>
          </a:xfrm>
        </p:spPr>
        <p:txBody>
          <a:bodyPr/>
          <a:lstStyle/>
          <a:p>
            <a:r>
              <a:rPr lang="nl-NL" dirty="0"/>
              <a:t>Zeegrasvoorkomen </a:t>
            </a:r>
            <a:br>
              <a:rPr lang="nl-NL" dirty="0"/>
            </a:br>
            <a:r>
              <a:rPr lang="nl-NL" dirty="0"/>
              <a:t>voor verschillende </a:t>
            </a:r>
            <a:r>
              <a:rPr lang="nl-NL" dirty="0" err="1"/>
              <a:t>lichtbeschikbaarheids</a:t>
            </a:r>
            <a:r>
              <a:rPr lang="nl-NL" dirty="0"/>
              <a:t>-</a:t>
            </a:r>
            <a:br>
              <a:rPr lang="nl-NL" dirty="0"/>
            </a:br>
            <a:r>
              <a:rPr lang="nl-NL" dirty="0"/>
              <a:t>waarden (1927)</a:t>
            </a:r>
          </a:p>
        </p:txBody>
      </p:sp>
      <p:sp>
        <p:nvSpPr>
          <p:cNvPr id="4" name="Date Placeholder 3">
            <a:extLst>
              <a:ext uri="{FF2B5EF4-FFF2-40B4-BE49-F238E27FC236}">
                <a16:creationId xmlns:a16="http://schemas.microsoft.com/office/drawing/2014/main" id="{54C1CB89-C548-159F-1DC2-BDA4879AE3AF}"/>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5451BE13-DEAD-1EE6-3C5C-8B81BB23DF75}"/>
              </a:ext>
            </a:extLst>
          </p:cNvPr>
          <p:cNvSpPr>
            <a:spLocks noGrp="1"/>
          </p:cNvSpPr>
          <p:nvPr>
            <p:ph type="sldNum" sz="quarter" idx="12"/>
          </p:nvPr>
        </p:nvSpPr>
        <p:spPr/>
        <p:txBody>
          <a:bodyPr/>
          <a:lstStyle/>
          <a:p>
            <a:fld id="{F42B3F14-D836-496B-80A2-23BE75BD68CB}" type="slidenum">
              <a:rPr lang="nl-NL" smtClean="0"/>
              <a:t>22</a:t>
            </a:fld>
            <a:endParaRPr lang="nl-NL"/>
          </a:p>
        </p:txBody>
      </p:sp>
      <p:pic>
        <p:nvPicPr>
          <p:cNvPr id="19" name="Picture 18" descr="A close-up of a map&#10;&#10;Description automatically generated">
            <a:extLst>
              <a:ext uri="{FF2B5EF4-FFF2-40B4-BE49-F238E27FC236}">
                <a16:creationId xmlns:a16="http://schemas.microsoft.com/office/drawing/2014/main" id="{9CD7CDFB-28A3-DA0D-3F3C-4AB09FB440E3}"/>
              </a:ext>
            </a:extLst>
          </p:cNvPr>
          <p:cNvPicPr>
            <a:picLocks noChangeAspect="1"/>
          </p:cNvPicPr>
          <p:nvPr/>
        </p:nvPicPr>
        <p:blipFill rotWithShape="1">
          <a:blip r:embed="rId2">
            <a:extLst>
              <a:ext uri="{28A0092B-C50C-407E-A947-70E740481C1C}">
                <a14:useLocalDpi xmlns:a14="http://schemas.microsoft.com/office/drawing/2010/main" val="0"/>
              </a:ext>
            </a:extLst>
          </a:blip>
          <a:srcRect b="57275"/>
          <a:stretch/>
        </p:blipFill>
        <p:spPr>
          <a:xfrm>
            <a:off x="6008136" y="138606"/>
            <a:ext cx="5735027" cy="2836823"/>
          </a:xfrm>
          <a:prstGeom prst="rect">
            <a:avLst/>
          </a:prstGeom>
        </p:spPr>
      </p:pic>
      <p:pic>
        <p:nvPicPr>
          <p:cNvPr id="3" name="Content Placeholder 6" descr="A graph of different types of plants&#10;&#10;Description automatically generated with medium confidence">
            <a:extLst>
              <a:ext uri="{FF2B5EF4-FFF2-40B4-BE49-F238E27FC236}">
                <a16:creationId xmlns:a16="http://schemas.microsoft.com/office/drawing/2014/main" id="{0963FD8F-2D0A-165A-CF76-802459D0B684}"/>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4322" r="49536" b="63992"/>
          <a:stretch/>
        </p:blipFill>
        <p:spPr>
          <a:xfrm>
            <a:off x="6096000" y="3153228"/>
            <a:ext cx="4476850" cy="2851821"/>
          </a:xfrm>
        </p:spPr>
      </p:pic>
      <p:cxnSp>
        <p:nvCxnSpPr>
          <p:cNvPr id="7" name="Straight Connector 6">
            <a:extLst>
              <a:ext uri="{FF2B5EF4-FFF2-40B4-BE49-F238E27FC236}">
                <a16:creationId xmlns:a16="http://schemas.microsoft.com/office/drawing/2014/main" id="{8712A8C0-7186-1ED1-DDAE-83E31B6FFE84}"/>
              </a:ext>
            </a:extLst>
          </p:cNvPr>
          <p:cNvCxnSpPr/>
          <p:nvPr/>
        </p:nvCxnSpPr>
        <p:spPr>
          <a:xfrm>
            <a:off x="7489372" y="3385458"/>
            <a:ext cx="0" cy="221456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EFDB981-2398-8C0E-4BA4-F06589BDCD5A}"/>
              </a:ext>
            </a:extLst>
          </p:cNvPr>
          <p:cNvCxnSpPr/>
          <p:nvPr/>
        </p:nvCxnSpPr>
        <p:spPr>
          <a:xfrm>
            <a:off x="7489371" y="3744686"/>
            <a:ext cx="275772"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82234A3-3D7D-D073-E0D7-35E7194913F3}"/>
              </a:ext>
            </a:extLst>
          </p:cNvPr>
          <p:cNvSpPr txBox="1"/>
          <p:nvPr/>
        </p:nvSpPr>
        <p:spPr>
          <a:xfrm>
            <a:off x="770166" y="3744686"/>
            <a:ext cx="5123543" cy="369332"/>
          </a:xfrm>
          <a:prstGeom prst="rect">
            <a:avLst/>
          </a:prstGeom>
          <a:noFill/>
        </p:spPr>
        <p:txBody>
          <a:bodyPr wrap="square" rtlCol="0">
            <a:spAutoFit/>
          </a:bodyPr>
          <a:lstStyle/>
          <a:p>
            <a:r>
              <a:rPr lang="nl-NL" dirty="0">
                <a:solidFill>
                  <a:srgbClr val="FF0000"/>
                </a:solidFill>
              </a:rPr>
              <a:t>Drempel waarde uit de literatuur: &gt; 5-20 %</a:t>
            </a:r>
          </a:p>
        </p:txBody>
      </p:sp>
      <p:pic>
        <p:nvPicPr>
          <p:cNvPr id="6" name="Content Placeholder 6" descr="A graph of different types of plants&#10;&#10;Description automatically generated with medium confidence">
            <a:extLst>
              <a:ext uri="{FF2B5EF4-FFF2-40B4-BE49-F238E27FC236}">
                <a16:creationId xmlns:a16="http://schemas.microsoft.com/office/drawing/2014/main" id="{4B0947FE-3D53-D9F2-7B57-6000C13DBFCE}"/>
              </a:ext>
            </a:extLst>
          </p:cNvPr>
          <p:cNvPicPr>
            <a:picLocks noChangeAspect="1"/>
          </p:cNvPicPr>
          <p:nvPr/>
        </p:nvPicPr>
        <p:blipFill rotWithShape="1">
          <a:blip r:embed="rId3">
            <a:extLst>
              <a:ext uri="{28A0092B-C50C-407E-A947-70E740481C1C}">
                <a14:useLocalDpi xmlns:a14="http://schemas.microsoft.com/office/drawing/2010/main" val="0"/>
              </a:ext>
            </a:extLst>
          </a:blip>
          <a:srcRect t="4322" r="49536" b="93534"/>
          <a:stretch/>
        </p:blipFill>
        <p:spPr>
          <a:xfrm>
            <a:off x="6008136" y="5812103"/>
            <a:ext cx="4476850" cy="192946"/>
          </a:xfrm>
          <a:prstGeom prst="rect">
            <a:avLst/>
          </a:prstGeom>
        </p:spPr>
      </p:pic>
      <p:sp>
        <p:nvSpPr>
          <p:cNvPr id="8" name="TextBox 7">
            <a:extLst>
              <a:ext uri="{FF2B5EF4-FFF2-40B4-BE49-F238E27FC236}">
                <a16:creationId xmlns:a16="http://schemas.microsoft.com/office/drawing/2014/main" id="{6F82718C-9D6F-ECA6-D787-E34FBA1B8E77}"/>
              </a:ext>
            </a:extLst>
          </p:cNvPr>
          <p:cNvSpPr txBox="1"/>
          <p:nvPr/>
        </p:nvSpPr>
        <p:spPr>
          <a:xfrm rot="16200000">
            <a:off x="4903178" y="4209099"/>
            <a:ext cx="2156791" cy="369332"/>
          </a:xfrm>
          <a:prstGeom prst="rect">
            <a:avLst/>
          </a:prstGeom>
          <a:noFill/>
        </p:spPr>
        <p:txBody>
          <a:bodyPr wrap="square" rtlCol="0">
            <a:spAutoFit/>
          </a:bodyPr>
          <a:lstStyle/>
          <a:p>
            <a:r>
              <a:rPr lang="nl-NL" dirty="0">
                <a:latin typeface="Calibri" panose="020F0502020204030204" pitchFamily="34" charset="0"/>
                <a:cs typeface="Calibri" panose="020F0502020204030204" pitchFamily="34" charset="0"/>
              </a:rPr>
              <a:t>Kans op zeegras [-]</a:t>
            </a:r>
          </a:p>
        </p:txBody>
      </p:sp>
    </p:spTree>
    <p:extLst>
      <p:ext uri="{BB962C8B-B14F-4D97-AF65-F5344CB8AC3E}">
        <p14:creationId xmlns:p14="http://schemas.microsoft.com/office/powerpoint/2010/main" val="3490257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8339-8B88-7B32-AF47-9641B308B55C}"/>
              </a:ext>
            </a:extLst>
          </p:cNvPr>
          <p:cNvSpPr>
            <a:spLocks noGrp="1"/>
          </p:cNvSpPr>
          <p:nvPr>
            <p:ph type="title"/>
          </p:nvPr>
        </p:nvSpPr>
        <p:spPr>
          <a:xfrm>
            <a:off x="755650" y="541695"/>
            <a:ext cx="5978979" cy="936000"/>
          </a:xfrm>
        </p:spPr>
        <p:txBody>
          <a:bodyPr/>
          <a:lstStyle/>
          <a:p>
            <a:r>
              <a:rPr lang="nl-NL" dirty="0"/>
              <a:t>Nu lagere lichtbeschikbaarheid in voormalige zeegrasvelden</a:t>
            </a:r>
          </a:p>
        </p:txBody>
      </p:sp>
      <p:sp>
        <p:nvSpPr>
          <p:cNvPr id="4" name="Date Placeholder 3">
            <a:extLst>
              <a:ext uri="{FF2B5EF4-FFF2-40B4-BE49-F238E27FC236}">
                <a16:creationId xmlns:a16="http://schemas.microsoft.com/office/drawing/2014/main" id="{54C1CB89-C548-159F-1DC2-BDA4879AE3AF}"/>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5451BE13-DEAD-1EE6-3C5C-8B81BB23DF75}"/>
              </a:ext>
            </a:extLst>
          </p:cNvPr>
          <p:cNvSpPr>
            <a:spLocks noGrp="1"/>
          </p:cNvSpPr>
          <p:nvPr>
            <p:ph type="sldNum" sz="quarter" idx="12"/>
          </p:nvPr>
        </p:nvSpPr>
        <p:spPr/>
        <p:txBody>
          <a:bodyPr/>
          <a:lstStyle/>
          <a:p>
            <a:fld id="{F42B3F14-D836-496B-80A2-23BE75BD68CB}" type="slidenum">
              <a:rPr lang="nl-NL" smtClean="0"/>
              <a:t>23</a:t>
            </a:fld>
            <a:endParaRPr lang="nl-NL"/>
          </a:p>
        </p:txBody>
      </p:sp>
      <p:pic>
        <p:nvPicPr>
          <p:cNvPr id="6" name="Content Placeholder 6" descr="A graph of different types of sea grass&#10;&#10;Description automatically generated with medium confidence">
            <a:extLst>
              <a:ext uri="{FF2B5EF4-FFF2-40B4-BE49-F238E27FC236}">
                <a16:creationId xmlns:a16="http://schemas.microsoft.com/office/drawing/2014/main" id="{249765D0-2DA7-0DA0-E214-D3E2CE7825E7}"/>
              </a:ext>
            </a:extLst>
          </p:cNvPr>
          <p:cNvPicPr>
            <a:picLocks noChangeAspect="1"/>
          </p:cNvPicPr>
          <p:nvPr/>
        </p:nvPicPr>
        <p:blipFill rotWithShape="1">
          <a:blip r:embed="rId2">
            <a:extLst>
              <a:ext uri="{28A0092B-C50C-407E-A947-70E740481C1C}">
                <a14:useLocalDpi xmlns:a14="http://schemas.microsoft.com/office/drawing/2010/main" val="0"/>
              </a:ext>
            </a:extLst>
          </a:blip>
          <a:srcRect t="6751" r="49536" b="63992"/>
          <a:stretch/>
        </p:blipFill>
        <p:spPr>
          <a:xfrm>
            <a:off x="6096000" y="3371849"/>
            <a:ext cx="4476850" cy="2633199"/>
          </a:xfrm>
          <a:prstGeom prst="rect">
            <a:avLst/>
          </a:prstGeom>
        </p:spPr>
      </p:pic>
      <p:sp>
        <p:nvSpPr>
          <p:cNvPr id="8" name="TextBox 7">
            <a:extLst>
              <a:ext uri="{FF2B5EF4-FFF2-40B4-BE49-F238E27FC236}">
                <a16:creationId xmlns:a16="http://schemas.microsoft.com/office/drawing/2014/main" id="{F2F52091-A4A5-BCF0-5F39-A4F4C80C8E3E}"/>
              </a:ext>
            </a:extLst>
          </p:cNvPr>
          <p:cNvSpPr txBox="1"/>
          <p:nvPr/>
        </p:nvSpPr>
        <p:spPr>
          <a:xfrm>
            <a:off x="3599542" y="4025140"/>
            <a:ext cx="2612571" cy="1107996"/>
          </a:xfrm>
          <a:prstGeom prst="rect">
            <a:avLst/>
          </a:prstGeom>
          <a:noFill/>
        </p:spPr>
        <p:txBody>
          <a:bodyPr wrap="square" rtlCol="0">
            <a:spAutoFit/>
          </a:bodyPr>
          <a:lstStyle/>
          <a:p>
            <a:r>
              <a:rPr lang="nl-NL" sz="2400" b="1" dirty="0">
                <a:solidFill>
                  <a:srgbClr val="3181BA"/>
                </a:solidFill>
              </a:rPr>
              <a:t>‘1927’ model </a:t>
            </a:r>
          </a:p>
          <a:p>
            <a:endParaRPr lang="nl-NL" dirty="0"/>
          </a:p>
          <a:p>
            <a:r>
              <a:rPr lang="nl-NL" sz="2400" b="1" dirty="0">
                <a:solidFill>
                  <a:srgbClr val="FF8417"/>
                </a:solidFill>
              </a:rPr>
              <a:t>‘2017’ model</a:t>
            </a:r>
          </a:p>
        </p:txBody>
      </p:sp>
      <p:pic>
        <p:nvPicPr>
          <p:cNvPr id="7" name="Content Placeholder 6" descr="A graph of different types of plants&#10;&#10;Description automatically generated with medium confidence">
            <a:extLst>
              <a:ext uri="{FF2B5EF4-FFF2-40B4-BE49-F238E27FC236}">
                <a16:creationId xmlns:a16="http://schemas.microsoft.com/office/drawing/2014/main" id="{49D6F9C5-C363-E749-FBF1-30CD875937F3}"/>
              </a:ext>
            </a:extLst>
          </p:cNvPr>
          <p:cNvPicPr>
            <a:picLocks noChangeAspect="1"/>
          </p:cNvPicPr>
          <p:nvPr/>
        </p:nvPicPr>
        <p:blipFill rotWithShape="1">
          <a:blip r:embed="rId3">
            <a:extLst>
              <a:ext uri="{28A0092B-C50C-407E-A947-70E740481C1C}">
                <a14:useLocalDpi xmlns:a14="http://schemas.microsoft.com/office/drawing/2010/main" val="0"/>
              </a:ext>
            </a:extLst>
          </a:blip>
          <a:srcRect t="4322" r="49536" b="93534"/>
          <a:stretch/>
        </p:blipFill>
        <p:spPr>
          <a:xfrm>
            <a:off x="6008136" y="5812103"/>
            <a:ext cx="4476850" cy="192946"/>
          </a:xfrm>
          <a:prstGeom prst="rect">
            <a:avLst/>
          </a:prstGeom>
        </p:spPr>
      </p:pic>
      <p:sp>
        <p:nvSpPr>
          <p:cNvPr id="9" name="TextBox 8">
            <a:extLst>
              <a:ext uri="{FF2B5EF4-FFF2-40B4-BE49-F238E27FC236}">
                <a16:creationId xmlns:a16="http://schemas.microsoft.com/office/drawing/2014/main" id="{DEEB0A7B-8743-F9D7-5CB4-3AA772E19446}"/>
              </a:ext>
            </a:extLst>
          </p:cNvPr>
          <p:cNvSpPr txBox="1"/>
          <p:nvPr/>
        </p:nvSpPr>
        <p:spPr>
          <a:xfrm rot="16200000">
            <a:off x="4929741" y="4255723"/>
            <a:ext cx="2156791" cy="276999"/>
          </a:xfrm>
          <a:prstGeom prst="rect">
            <a:avLst/>
          </a:prstGeom>
          <a:noFill/>
        </p:spPr>
        <p:txBody>
          <a:bodyPr wrap="square" rtlCol="0">
            <a:spAutoFit/>
          </a:bodyPr>
          <a:lstStyle/>
          <a:p>
            <a:r>
              <a:rPr lang="nl-NL" sz="1200" dirty="0">
                <a:latin typeface="Calibri" panose="020F0502020204030204" pitchFamily="34" charset="0"/>
                <a:cs typeface="Calibri" panose="020F0502020204030204" pitchFamily="34" charset="0"/>
              </a:rPr>
              <a:t>Voorkomen in zeegrasveld [-]</a:t>
            </a:r>
          </a:p>
        </p:txBody>
      </p:sp>
    </p:spTree>
    <p:extLst>
      <p:ext uri="{BB962C8B-B14F-4D97-AF65-F5344CB8AC3E}">
        <p14:creationId xmlns:p14="http://schemas.microsoft.com/office/powerpoint/2010/main" val="29059587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5BC52-D4FF-2002-EA7F-174C8FD8FF32}"/>
              </a:ext>
            </a:extLst>
          </p:cNvPr>
          <p:cNvSpPr>
            <a:spLocks noGrp="1"/>
          </p:cNvSpPr>
          <p:nvPr>
            <p:ph type="title"/>
          </p:nvPr>
        </p:nvSpPr>
        <p:spPr>
          <a:xfrm>
            <a:off x="755650" y="541695"/>
            <a:ext cx="4266293" cy="936000"/>
          </a:xfrm>
        </p:spPr>
        <p:txBody>
          <a:bodyPr/>
          <a:lstStyle/>
          <a:p>
            <a:r>
              <a:rPr lang="nl-NL" dirty="0"/>
              <a:t>Welke abiotische parameters zijn belangrijk?</a:t>
            </a:r>
          </a:p>
        </p:txBody>
      </p:sp>
      <p:sp>
        <p:nvSpPr>
          <p:cNvPr id="3" name="Content Placeholder 2">
            <a:extLst>
              <a:ext uri="{FF2B5EF4-FFF2-40B4-BE49-F238E27FC236}">
                <a16:creationId xmlns:a16="http://schemas.microsoft.com/office/drawing/2014/main" id="{E43CAA1E-A07B-5036-B491-407F7621FA31}"/>
              </a:ext>
            </a:extLst>
          </p:cNvPr>
          <p:cNvSpPr>
            <a:spLocks noGrp="1"/>
          </p:cNvSpPr>
          <p:nvPr>
            <p:ph idx="1"/>
          </p:nvPr>
        </p:nvSpPr>
        <p:spPr>
          <a:xfrm>
            <a:off x="755650" y="2583543"/>
            <a:ext cx="4550251" cy="3505220"/>
          </a:xfrm>
        </p:spPr>
        <p:txBody>
          <a:bodyPr/>
          <a:lstStyle/>
          <a:p>
            <a:pPr marL="0" indent="0">
              <a:buNone/>
            </a:pPr>
            <a:br>
              <a:rPr lang="nl-NL" dirty="0"/>
            </a:br>
            <a:r>
              <a:rPr lang="nl-NL" dirty="0"/>
              <a:t>N.B. </a:t>
            </a:r>
            <a:r>
              <a:rPr lang="nl-NL" dirty="0" err="1"/>
              <a:t>Work</a:t>
            </a:r>
            <a:r>
              <a:rPr lang="nl-NL" dirty="0"/>
              <a:t>-in-</a:t>
            </a:r>
            <a:r>
              <a:rPr lang="nl-NL" dirty="0" err="1"/>
              <a:t>progress</a:t>
            </a:r>
            <a:r>
              <a:rPr lang="nl-NL" dirty="0"/>
              <a:t>, </a:t>
            </a:r>
          </a:p>
          <a:p>
            <a:pPr marL="0" indent="0">
              <a:buNone/>
            </a:pPr>
            <a:r>
              <a:rPr lang="nl-NL" dirty="0"/>
              <a:t>maar verandering lichtbeschikbaarheid lijkt een belangrijke te zijn…</a:t>
            </a:r>
          </a:p>
        </p:txBody>
      </p:sp>
      <p:sp>
        <p:nvSpPr>
          <p:cNvPr id="4" name="Date Placeholder 3">
            <a:extLst>
              <a:ext uri="{FF2B5EF4-FFF2-40B4-BE49-F238E27FC236}">
                <a16:creationId xmlns:a16="http://schemas.microsoft.com/office/drawing/2014/main" id="{8E41DB85-FCCB-3900-F7EB-2047260BCE07}"/>
              </a:ext>
            </a:extLst>
          </p:cNvPr>
          <p:cNvSpPr>
            <a:spLocks noGrp="1"/>
          </p:cNvSpPr>
          <p:nvPr>
            <p:ph type="dt" sz="half" idx="10"/>
          </p:nvPr>
        </p:nvSpPr>
        <p:spPr/>
        <p:txBody>
          <a:bodyPr/>
          <a:lstStyle/>
          <a:p>
            <a:r>
              <a:rPr lang="nl-NL"/>
              <a:t> 28 november 2019</a:t>
            </a:r>
          </a:p>
        </p:txBody>
      </p:sp>
      <p:sp>
        <p:nvSpPr>
          <p:cNvPr id="5" name="Footer Placeholder 4">
            <a:extLst>
              <a:ext uri="{FF2B5EF4-FFF2-40B4-BE49-F238E27FC236}">
                <a16:creationId xmlns:a16="http://schemas.microsoft.com/office/drawing/2014/main" id="{356F59AC-0B9B-D33A-F45D-4BD98CB3AA3D}"/>
              </a:ext>
            </a:extLst>
          </p:cNvPr>
          <p:cNvSpPr>
            <a:spLocks noGrp="1"/>
          </p:cNvSpPr>
          <p:nvPr>
            <p:ph type="ftr" sz="quarter" idx="11"/>
          </p:nvPr>
        </p:nvSpPr>
        <p:spPr/>
        <p:txBody>
          <a:bodyPr/>
          <a:lstStyle/>
          <a:p>
            <a:r>
              <a:rPr lang="nl-NL"/>
              <a:t>Voettekst van de presentatie</a:t>
            </a:r>
          </a:p>
        </p:txBody>
      </p:sp>
      <p:sp>
        <p:nvSpPr>
          <p:cNvPr id="6" name="Slide Number Placeholder 5">
            <a:extLst>
              <a:ext uri="{FF2B5EF4-FFF2-40B4-BE49-F238E27FC236}">
                <a16:creationId xmlns:a16="http://schemas.microsoft.com/office/drawing/2014/main" id="{1FF3B66B-0238-AE1C-337F-AB94850922B4}"/>
              </a:ext>
            </a:extLst>
          </p:cNvPr>
          <p:cNvSpPr>
            <a:spLocks noGrp="1"/>
          </p:cNvSpPr>
          <p:nvPr>
            <p:ph type="sldNum" sz="quarter" idx="12"/>
          </p:nvPr>
        </p:nvSpPr>
        <p:spPr/>
        <p:txBody>
          <a:bodyPr/>
          <a:lstStyle/>
          <a:p>
            <a:fld id="{F42B3F14-D836-496B-80A2-23BE75BD68CB}" type="slidenum">
              <a:rPr lang="nl-NL" smtClean="0"/>
              <a:t>24</a:t>
            </a:fld>
            <a:endParaRPr lang="nl-NL"/>
          </a:p>
        </p:txBody>
      </p:sp>
      <p:pic>
        <p:nvPicPr>
          <p:cNvPr id="7" name="Content Placeholder 6" descr="A graph of different types of sea grass&#10;&#10;Description automatically generated with medium confidence">
            <a:extLst>
              <a:ext uri="{FF2B5EF4-FFF2-40B4-BE49-F238E27FC236}">
                <a16:creationId xmlns:a16="http://schemas.microsoft.com/office/drawing/2014/main" id="{0836FAF6-B7B8-6439-5E11-217F033EF4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2641" y="541695"/>
            <a:ext cx="5829991" cy="5914484"/>
          </a:xfrm>
          <a:prstGeom prst="rect">
            <a:avLst/>
          </a:prstGeom>
        </p:spPr>
      </p:pic>
    </p:spTree>
    <p:extLst>
      <p:ext uri="{BB962C8B-B14F-4D97-AF65-F5344CB8AC3E}">
        <p14:creationId xmlns:p14="http://schemas.microsoft.com/office/powerpoint/2010/main" val="58387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6D791DA1-EE6F-01C2-66D1-D62CE4E18104}"/>
              </a:ext>
            </a:extLst>
          </p:cNvPr>
          <p:cNvSpPr>
            <a:spLocks noGrp="1"/>
          </p:cNvSpPr>
          <p:nvPr>
            <p:ph type="subTitle" idx="1"/>
          </p:nvPr>
        </p:nvSpPr>
        <p:spPr/>
        <p:txBody>
          <a:bodyPr/>
          <a:lstStyle/>
          <a:p>
            <a:r>
              <a:rPr lang="nl-NL" dirty="0"/>
              <a:t>Wat zijn kansrijke gebieden voor zeegrasherstel?</a:t>
            </a:r>
          </a:p>
        </p:txBody>
      </p:sp>
      <p:sp>
        <p:nvSpPr>
          <p:cNvPr id="6" name="Footer Placeholder 5">
            <a:extLst>
              <a:ext uri="{FF2B5EF4-FFF2-40B4-BE49-F238E27FC236}">
                <a16:creationId xmlns:a16="http://schemas.microsoft.com/office/drawing/2014/main" id="{669736D5-FB60-8657-FE7A-96451CD583EC}"/>
              </a:ext>
            </a:extLst>
          </p:cNvPr>
          <p:cNvSpPr>
            <a:spLocks noGrp="1"/>
          </p:cNvSpPr>
          <p:nvPr>
            <p:ph type="ftr" sz="quarter" idx="11"/>
          </p:nvPr>
        </p:nvSpPr>
        <p:spPr/>
        <p:txBody>
          <a:bodyPr/>
          <a:lstStyle/>
          <a:p>
            <a:r>
              <a:rPr lang="nl-NL"/>
              <a:t>Voettekst van de presentatie</a:t>
            </a:r>
          </a:p>
        </p:txBody>
      </p:sp>
      <p:sp>
        <p:nvSpPr>
          <p:cNvPr id="7" name="Slide Number Placeholder 6">
            <a:extLst>
              <a:ext uri="{FF2B5EF4-FFF2-40B4-BE49-F238E27FC236}">
                <a16:creationId xmlns:a16="http://schemas.microsoft.com/office/drawing/2014/main" id="{E19C08D6-E17D-C20A-999F-C3A64CCCB71B}"/>
              </a:ext>
            </a:extLst>
          </p:cNvPr>
          <p:cNvSpPr>
            <a:spLocks noGrp="1"/>
          </p:cNvSpPr>
          <p:nvPr>
            <p:ph type="sldNum" sz="quarter" idx="12"/>
          </p:nvPr>
        </p:nvSpPr>
        <p:spPr/>
        <p:txBody>
          <a:bodyPr/>
          <a:lstStyle/>
          <a:p>
            <a:fld id="{F42B3F14-D836-496B-80A2-23BE75BD68CB}" type="slidenum">
              <a:rPr lang="nl-NL" smtClean="0"/>
              <a:pPr/>
              <a:t>25</a:t>
            </a:fld>
            <a:endParaRPr lang="nl-NL" dirty="0"/>
          </a:p>
        </p:txBody>
      </p:sp>
      <p:sp>
        <p:nvSpPr>
          <p:cNvPr id="8" name="Title 7">
            <a:extLst>
              <a:ext uri="{FF2B5EF4-FFF2-40B4-BE49-F238E27FC236}">
                <a16:creationId xmlns:a16="http://schemas.microsoft.com/office/drawing/2014/main" id="{BD62E390-9B58-1933-5882-F78EBB863C1F}"/>
              </a:ext>
            </a:extLst>
          </p:cNvPr>
          <p:cNvSpPr>
            <a:spLocks noGrp="1"/>
          </p:cNvSpPr>
          <p:nvPr>
            <p:ph type="title"/>
          </p:nvPr>
        </p:nvSpPr>
        <p:spPr/>
        <p:txBody>
          <a:bodyPr/>
          <a:lstStyle/>
          <a:p>
            <a:r>
              <a:rPr lang="nl-NL" dirty="0"/>
              <a:t>Hoe vooruit?</a:t>
            </a:r>
          </a:p>
        </p:txBody>
      </p:sp>
      <p:sp>
        <p:nvSpPr>
          <p:cNvPr id="9" name="Text Placeholder 8">
            <a:extLst>
              <a:ext uri="{FF2B5EF4-FFF2-40B4-BE49-F238E27FC236}">
                <a16:creationId xmlns:a16="http://schemas.microsoft.com/office/drawing/2014/main" id="{EF74F465-9F1A-D212-0892-9A0D6FACE843}"/>
              </a:ext>
            </a:extLst>
          </p:cNvPr>
          <p:cNvSpPr>
            <a:spLocks noGrp="1"/>
          </p:cNvSpPr>
          <p:nvPr>
            <p:ph type="body" sz="quarter" idx="18"/>
          </p:nvPr>
        </p:nvSpPr>
        <p:spPr/>
        <p:txBody>
          <a:bodyPr/>
          <a:lstStyle/>
          <a:p>
            <a:endParaRPr lang="nl-NL"/>
          </a:p>
        </p:txBody>
      </p:sp>
      <p:pic>
        <p:nvPicPr>
          <p:cNvPr id="10" name="Picture 2">
            <a:extLst>
              <a:ext uri="{FF2B5EF4-FFF2-40B4-BE49-F238E27FC236}">
                <a16:creationId xmlns:a16="http://schemas.microsoft.com/office/drawing/2014/main" id="{C503683C-7156-B08B-7735-29B7362AA7C8}"/>
              </a:ext>
            </a:extLst>
          </p:cNvPr>
          <p:cNvPicPr>
            <a:picLocks noGrp="1" noChangeAspect="1" noChangeArrowheads="1"/>
          </p:cNvPicPr>
          <p:nvPr>
            <p:ph type="pic" sz="quarter" idx="19"/>
          </p:nvPr>
        </p:nvPicPr>
        <p:blipFill>
          <a:blip r:embed="rId3">
            <a:extLst>
              <a:ext uri="{28A0092B-C50C-407E-A947-70E740481C1C}">
                <a14:useLocalDpi xmlns:a14="http://schemas.microsoft.com/office/drawing/2010/main" val="0"/>
              </a:ext>
            </a:extLst>
          </a:blip>
          <a:srcRect l="20868" r="20868"/>
          <a:stretch>
            <a:fillRect/>
          </a:stretch>
        </p:blipFill>
        <p:spPr bwMode="auto">
          <a:xfrm>
            <a:off x="0" y="0"/>
            <a:ext cx="5327650" cy="6858000"/>
          </a:xfrm>
          <a:prstGeom prst="rect">
            <a:avLst/>
          </a:prstGeom>
          <a:solidFill>
            <a:srgbClr val="FFFFFF"/>
          </a:solidFill>
        </p:spPr>
      </p:pic>
    </p:spTree>
    <p:extLst>
      <p:ext uri="{BB962C8B-B14F-4D97-AF65-F5344CB8AC3E}">
        <p14:creationId xmlns:p14="http://schemas.microsoft.com/office/powerpoint/2010/main" val="35949764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6FFB2-104B-1C81-7A2B-470B774EF3BA}"/>
              </a:ext>
            </a:extLst>
          </p:cNvPr>
          <p:cNvSpPr>
            <a:spLocks noGrp="1"/>
          </p:cNvSpPr>
          <p:nvPr>
            <p:ph type="title"/>
          </p:nvPr>
        </p:nvSpPr>
        <p:spPr/>
        <p:txBody>
          <a:bodyPr/>
          <a:lstStyle/>
          <a:p>
            <a:r>
              <a:rPr lang="nl-NL" dirty="0"/>
              <a:t>Wat zijn kansrijke gebieden voor zeegrasherstel?</a:t>
            </a:r>
          </a:p>
        </p:txBody>
      </p:sp>
      <p:sp>
        <p:nvSpPr>
          <p:cNvPr id="3" name="Content Placeholder 2">
            <a:extLst>
              <a:ext uri="{FF2B5EF4-FFF2-40B4-BE49-F238E27FC236}">
                <a16:creationId xmlns:a16="http://schemas.microsoft.com/office/drawing/2014/main" id="{076399D2-1588-9DE1-A655-86909BD608DE}"/>
              </a:ext>
            </a:extLst>
          </p:cNvPr>
          <p:cNvSpPr>
            <a:spLocks noGrp="1"/>
          </p:cNvSpPr>
          <p:nvPr>
            <p:ph idx="1"/>
          </p:nvPr>
        </p:nvSpPr>
        <p:spPr>
          <a:xfrm>
            <a:off x="755651" y="1768763"/>
            <a:ext cx="6064250" cy="4320000"/>
          </a:xfrm>
        </p:spPr>
        <p:txBody>
          <a:bodyPr/>
          <a:lstStyle/>
          <a:p>
            <a:pPr marL="0" indent="0">
              <a:buNone/>
            </a:pPr>
            <a:r>
              <a:rPr lang="nl-NL" dirty="0"/>
              <a:t>Kansenkaart voor ondergedoken Groot Zeegras:</a:t>
            </a:r>
          </a:p>
          <a:p>
            <a:endParaRPr lang="nl-NL" dirty="0"/>
          </a:p>
          <a:p>
            <a:r>
              <a:rPr lang="nl-NL" dirty="0"/>
              <a:t>In Waddenmozaïek:</a:t>
            </a:r>
            <a:br>
              <a:rPr lang="nl-NL" dirty="0"/>
            </a:br>
            <a:r>
              <a:rPr lang="nl-NL" dirty="0"/>
              <a:t>op basis van veldmetingen en literatuur</a:t>
            </a:r>
          </a:p>
          <a:p>
            <a:endParaRPr lang="nl-NL" dirty="0"/>
          </a:p>
          <a:p>
            <a:r>
              <a:rPr lang="nl-NL" dirty="0"/>
              <a:t>Wij in dit project (parallel): </a:t>
            </a:r>
            <a:br>
              <a:rPr lang="nl-NL" dirty="0"/>
            </a:br>
            <a:r>
              <a:rPr lang="nl-NL" dirty="0"/>
              <a:t>op basis numerieke modelresultaten </a:t>
            </a:r>
            <a:br>
              <a:rPr lang="nl-NL" dirty="0"/>
            </a:br>
            <a:r>
              <a:rPr lang="nl-NL" dirty="0"/>
              <a:t>en statistische/ML modellen</a:t>
            </a:r>
          </a:p>
        </p:txBody>
      </p:sp>
      <p:sp>
        <p:nvSpPr>
          <p:cNvPr id="4" name="Date Placeholder 3">
            <a:extLst>
              <a:ext uri="{FF2B5EF4-FFF2-40B4-BE49-F238E27FC236}">
                <a16:creationId xmlns:a16="http://schemas.microsoft.com/office/drawing/2014/main" id="{48993034-5C36-471D-583A-330038BAA980}"/>
              </a:ext>
            </a:extLst>
          </p:cNvPr>
          <p:cNvSpPr>
            <a:spLocks noGrp="1"/>
          </p:cNvSpPr>
          <p:nvPr>
            <p:ph type="dt" sz="half" idx="10"/>
          </p:nvPr>
        </p:nvSpPr>
        <p:spPr/>
        <p:txBody>
          <a:bodyPr/>
          <a:lstStyle/>
          <a:p>
            <a:r>
              <a:rPr lang="nl-NL"/>
              <a:t> 28 november 2019</a:t>
            </a:r>
          </a:p>
        </p:txBody>
      </p:sp>
      <p:sp>
        <p:nvSpPr>
          <p:cNvPr id="5" name="Footer Placeholder 4">
            <a:extLst>
              <a:ext uri="{FF2B5EF4-FFF2-40B4-BE49-F238E27FC236}">
                <a16:creationId xmlns:a16="http://schemas.microsoft.com/office/drawing/2014/main" id="{615D9C9A-3D19-1A13-E903-8ABCFB56F24A}"/>
              </a:ext>
            </a:extLst>
          </p:cNvPr>
          <p:cNvSpPr>
            <a:spLocks noGrp="1"/>
          </p:cNvSpPr>
          <p:nvPr>
            <p:ph type="ftr" sz="quarter" idx="11"/>
          </p:nvPr>
        </p:nvSpPr>
        <p:spPr/>
        <p:txBody>
          <a:bodyPr/>
          <a:lstStyle/>
          <a:p>
            <a:r>
              <a:rPr lang="nl-NL"/>
              <a:t>Voettekst van de presentatie</a:t>
            </a:r>
          </a:p>
        </p:txBody>
      </p:sp>
      <p:sp>
        <p:nvSpPr>
          <p:cNvPr id="6" name="Slide Number Placeholder 5">
            <a:extLst>
              <a:ext uri="{FF2B5EF4-FFF2-40B4-BE49-F238E27FC236}">
                <a16:creationId xmlns:a16="http://schemas.microsoft.com/office/drawing/2014/main" id="{58AE4676-FFC3-ED84-4AC9-A08F224E0059}"/>
              </a:ext>
            </a:extLst>
          </p:cNvPr>
          <p:cNvSpPr>
            <a:spLocks noGrp="1"/>
          </p:cNvSpPr>
          <p:nvPr>
            <p:ph type="sldNum" sz="quarter" idx="12"/>
          </p:nvPr>
        </p:nvSpPr>
        <p:spPr/>
        <p:txBody>
          <a:bodyPr/>
          <a:lstStyle/>
          <a:p>
            <a:fld id="{F42B3F14-D836-496B-80A2-23BE75BD68CB}" type="slidenum">
              <a:rPr lang="nl-NL" smtClean="0"/>
              <a:t>26</a:t>
            </a:fld>
            <a:endParaRPr lang="nl-NL"/>
          </a:p>
        </p:txBody>
      </p:sp>
      <p:pic>
        <p:nvPicPr>
          <p:cNvPr id="7" name="Picture 2">
            <a:extLst>
              <a:ext uri="{FF2B5EF4-FFF2-40B4-BE49-F238E27FC236}">
                <a16:creationId xmlns:a16="http://schemas.microsoft.com/office/drawing/2014/main" id="{5DCE97F0-22EB-6C7E-A760-CF8B1D7671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43" r="49768" b="-2"/>
          <a:stretch/>
        </p:blipFill>
        <p:spPr bwMode="auto">
          <a:xfrm>
            <a:off x="7057527" y="1913884"/>
            <a:ext cx="3624988" cy="4029758"/>
          </a:xfrm>
          <a:prstGeom prst="rect">
            <a:avLst/>
          </a:prstGeom>
          <a:solidFill>
            <a:srgbClr val="FFFFFF"/>
          </a:solidFill>
        </p:spPr>
      </p:pic>
      <p:cxnSp>
        <p:nvCxnSpPr>
          <p:cNvPr id="9" name="Straight Connector 8">
            <a:extLst>
              <a:ext uri="{FF2B5EF4-FFF2-40B4-BE49-F238E27FC236}">
                <a16:creationId xmlns:a16="http://schemas.microsoft.com/office/drawing/2014/main" id="{A17002C2-E929-2CF6-F84B-E0DCA91BC6C7}"/>
              </a:ext>
            </a:extLst>
          </p:cNvPr>
          <p:cNvCxnSpPr/>
          <p:nvPr/>
        </p:nvCxnSpPr>
        <p:spPr>
          <a:xfrm flipV="1">
            <a:off x="7258050" y="2047875"/>
            <a:ext cx="619125" cy="29527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8075FD2-EB03-26B2-0084-BFA2E8F5DC80}"/>
              </a:ext>
            </a:extLst>
          </p:cNvPr>
          <p:cNvSpPr txBox="1"/>
          <p:nvPr/>
        </p:nvSpPr>
        <p:spPr>
          <a:xfrm>
            <a:off x="7807796" y="2010846"/>
            <a:ext cx="1309687" cy="369332"/>
          </a:xfrm>
          <a:prstGeom prst="rect">
            <a:avLst/>
          </a:prstGeom>
          <a:noFill/>
        </p:spPr>
        <p:txBody>
          <a:bodyPr wrap="square" rtlCol="0">
            <a:spAutoFit/>
          </a:bodyPr>
          <a:lstStyle/>
          <a:p>
            <a:r>
              <a:rPr lang="nl-NL" b="1" dirty="0"/>
              <a:t>Toekomst</a:t>
            </a:r>
          </a:p>
        </p:txBody>
      </p:sp>
      <p:pic>
        <p:nvPicPr>
          <p:cNvPr id="12" name="Graphic 11" descr="Question Mark with solid fill">
            <a:extLst>
              <a:ext uri="{FF2B5EF4-FFF2-40B4-BE49-F238E27FC236}">
                <a16:creationId xmlns:a16="http://schemas.microsoft.com/office/drawing/2014/main" id="{C074E2BF-BAF5-59E3-2807-B78F82CF04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21658" y="2100269"/>
            <a:ext cx="914400" cy="914400"/>
          </a:xfrm>
          <a:prstGeom prst="rect">
            <a:avLst/>
          </a:prstGeom>
        </p:spPr>
      </p:pic>
    </p:spTree>
    <p:extLst>
      <p:ext uri="{BB962C8B-B14F-4D97-AF65-F5344CB8AC3E}">
        <p14:creationId xmlns:p14="http://schemas.microsoft.com/office/powerpoint/2010/main" val="1799183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C1A07-EA99-DDFE-A492-820FB3BF5CF7}"/>
              </a:ext>
            </a:extLst>
          </p:cNvPr>
          <p:cNvSpPr>
            <a:spLocks noGrp="1"/>
          </p:cNvSpPr>
          <p:nvPr>
            <p:ph type="title"/>
          </p:nvPr>
        </p:nvSpPr>
        <p:spPr/>
        <p:txBody>
          <a:bodyPr/>
          <a:lstStyle/>
          <a:p>
            <a:r>
              <a:rPr lang="nl-NL" dirty="0"/>
              <a:t>Kansenkaart aanpak</a:t>
            </a:r>
          </a:p>
        </p:txBody>
      </p:sp>
      <p:sp>
        <p:nvSpPr>
          <p:cNvPr id="4" name="Date Placeholder 3">
            <a:extLst>
              <a:ext uri="{FF2B5EF4-FFF2-40B4-BE49-F238E27FC236}">
                <a16:creationId xmlns:a16="http://schemas.microsoft.com/office/drawing/2014/main" id="{F473C323-31B9-5680-C091-E46959CF58A6}"/>
              </a:ext>
            </a:extLst>
          </p:cNvPr>
          <p:cNvSpPr>
            <a:spLocks noGrp="1"/>
          </p:cNvSpPr>
          <p:nvPr>
            <p:ph type="dt" sz="half" idx="10"/>
          </p:nvPr>
        </p:nvSpPr>
        <p:spPr/>
        <p:txBody>
          <a:bodyPr/>
          <a:lstStyle/>
          <a:p>
            <a:r>
              <a:rPr lang="nl-NL"/>
              <a:t> 28 november 2019</a:t>
            </a:r>
          </a:p>
        </p:txBody>
      </p:sp>
      <p:sp>
        <p:nvSpPr>
          <p:cNvPr id="5" name="Footer Placeholder 4">
            <a:extLst>
              <a:ext uri="{FF2B5EF4-FFF2-40B4-BE49-F238E27FC236}">
                <a16:creationId xmlns:a16="http://schemas.microsoft.com/office/drawing/2014/main" id="{F8A848AC-3B58-6579-C63F-6797B77DE2BE}"/>
              </a:ext>
            </a:extLst>
          </p:cNvPr>
          <p:cNvSpPr>
            <a:spLocks noGrp="1"/>
          </p:cNvSpPr>
          <p:nvPr>
            <p:ph type="ftr" sz="quarter" idx="11"/>
          </p:nvPr>
        </p:nvSpPr>
        <p:spPr/>
        <p:txBody>
          <a:bodyPr/>
          <a:lstStyle/>
          <a:p>
            <a:r>
              <a:rPr lang="nl-NL"/>
              <a:t>Voettekst van de presentatie</a:t>
            </a:r>
          </a:p>
        </p:txBody>
      </p:sp>
      <p:sp>
        <p:nvSpPr>
          <p:cNvPr id="6" name="Slide Number Placeholder 5">
            <a:extLst>
              <a:ext uri="{FF2B5EF4-FFF2-40B4-BE49-F238E27FC236}">
                <a16:creationId xmlns:a16="http://schemas.microsoft.com/office/drawing/2014/main" id="{2314D2B7-7775-8990-9312-33B0E489E13A}"/>
              </a:ext>
            </a:extLst>
          </p:cNvPr>
          <p:cNvSpPr>
            <a:spLocks noGrp="1"/>
          </p:cNvSpPr>
          <p:nvPr>
            <p:ph type="sldNum" sz="quarter" idx="12"/>
          </p:nvPr>
        </p:nvSpPr>
        <p:spPr/>
        <p:txBody>
          <a:bodyPr/>
          <a:lstStyle/>
          <a:p>
            <a:fld id="{F42B3F14-D836-496B-80A2-23BE75BD68CB}" type="slidenum">
              <a:rPr lang="nl-NL" smtClean="0"/>
              <a:t>27</a:t>
            </a:fld>
            <a:endParaRPr lang="nl-NL"/>
          </a:p>
        </p:txBody>
      </p:sp>
      <p:sp>
        <p:nvSpPr>
          <p:cNvPr id="11" name="Rectangle 10">
            <a:extLst>
              <a:ext uri="{FF2B5EF4-FFF2-40B4-BE49-F238E27FC236}">
                <a16:creationId xmlns:a16="http://schemas.microsoft.com/office/drawing/2014/main" id="{1CB2C80B-F595-FAE5-C050-6307E0453EA8}"/>
              </a:ext>
            </a:extLst>
          </p:cNvPr>
          <p:cNvSpPr/>
          <p:nvPr/>
        </p:nvSpPr>
        <p:spPr>
          <a:xfrm>
            <a:off x="5352757" y="3894231"/>
            <a:ext cx="2293257" cy="21927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Statistisch/ML </a:t>
            </a:r>
            <a:br>
              <a:rPr lang="nl-NL" dirty="0"/>
            </a:br>
            <a:r>
              <a:rPr lang="nl-NL" dirty="0"/>
              <a:t>model</a:t>
            </a:r>
          </a:p>
        </p:txBody>
      </p:sp>
      <p:pic>
        <p:nvPicPr>
          <p:cNvPr id="3" name="Picture 2" descr="A close-up of a map&#10;&#10;Description automatically generated">
            <a:extLst>
              <a:ext uri="{FF2B5EF4-FFF2-40B4-BE49-F238E27FC236}">
                <a16:creationId xmlns:a16="http://schemas.microsoft.com/office/drawing/2014/main" id="{482F63B6-EE58-DF40-47A9-8FEEA0537646}"/>
              </a:ext>
            </a:extLst>
          </p:cNvPr>
          <p:cNvPicPr>
            <a:picLocks noChangeAspect="1"/>
          </p:cNvPicPr>
          <p:nvPr/>
        </p:nvPicPr>
        <p:blipFill rotWithShape="1">
          <a:blip r:embed="rId2">
            <a:extLst>
              <a:ext uri="{28A0092B-C50C-407E-A947-70E740481C1C}">
                <a14:useLocalDpi xmlns:a14="http://schemas.microsoft.com/office/drawing/2010/main" val="0"/>
              </a:ext>
            </a:extLst>
          </a:blip>
          <a:srcRect l="14923" t="53504" r="45091" b="12684"/>
          <a:stretch/>
        </p:blipFill>
        <p:spPr>
          <a:xfrm>
            <a:off x="1156912" y="1477695"/>
            <a:ext cx="2293257" cy="2245050"/>
          </a:xfrm>
          <a:prstGeom prst="rect">
            <a:avLst/>
          </a:prstGeom>
        </p:spPr>
      </p:pic>
      <p:sp>
        <p:nvSpPr>
          <p:cNvPr id="7" name="TextBox 6">
            <a:extLst>
              <a:ext uri="{FF2B5EF4-FFF2-40B4-BE49-F238E27FC236}">
                <a16:creationId xmlns:a16="http://schemas.microsoft.com/office/drawing/2014/main" id="{9C9362C0-0D09-38D0-CFD1-E937FC6BA34B}"/>
              </a:ext>
            </a:extLst>
          </p:cNvPr>
          <p:cNvSpPr txBox="1"/>
          <p:nvPr/>
        </p:nvSpPr>
        <p:spPr>
          <a:xfrm rot="1521602">
            <a:off x="2838693" y="2769463"/>
            <a:ext cx="3062515" cy="646331"/>
          </a:xfrm>
          <a:prstGeom prst="rect">
            <a:avLst/>
          </a:prstGeom>
          <a:noFill/>
        </p:spPr>
        <p:txBody>
          <a:bodyPr wrap="square" rtlCol="0">
            <a:spAutoFit/>
          </a:bodyPr>
          <a:lstStyle/>
          <a:p>
            <a:pPr algn="ctr"/>
            <a:r>
              <a:rPr lang="nl-NL" dirty="0"/>
              <a:t>Training </a:t>
            </a:r>
            <a:br>
              <a:rPr lang="nl-NL" dirty="0"/>
            </a:br>
            <a:r>
              <a:rPr lang="nl-NL" dirty="0"/>
              <a:t>data</a:t>
            </a:r>
          </a:p>
        </p:txBody>
      </p:sp>
      <p:cxnSp>
        <p:nvCxnSpPr>
          <p:cNvPr id="9" name="Straight Arrow Connector 8">
            <a:extLst>
              <a:ext uri="{FF2B5EF4-FFF2-40B4-BE49-F238E27FC236}">
                <a16:creationId xmlns:a16="http://schemas.microsoft.com/office/drawing/2014/main" id="{F3F6165D-409A-9E11-A37E-1E7B3501EECA}"/>
              </a:ext>
            </a:extLst>
          </p:cNvPr>
          <p:cNvCxnSpPr>
            <a:cxnSpLocks/>
          </p:cNvCxnSpPr>
          <p:nvPr/>
        </p:nvCxnSpPr>
        <p:spPr>
          <a:xfrm>
            <a:off x="3834799" y="2844800"/>
            <a:ext cx="1230687" cy="584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02DE636-08A6-5151-DF7A-10F86B7360BD}"/>
              </a:ext>
            </a:extLst>
          </p:cNvPr>
          <p:cNvSpPr txBox="1"/>
          <p:nvPr/>
        </p:nvSpPr>
        <p:spPr>
          <a:xfrm>
            <a:off x="405646" y="1477695"/>
            <a:ext cx="957943" cy="369332"/>
          </a:xfrm>
          <a:prstGeom prst="rect">
            <a:avLst/>
          </a:prstGeom>
          <a:noFill/>
        </p:spPr>
        <p:txBody>
          <a:bodyPr wrap="square" rtlCol="0">
            <a:spAutoFit/>
          </a:bodyPr>
          <a:lstStyle/>
          <a:p>
            <a:r>
              <a:rPr lang="nl-NL" b="1" dirty="0"/>
              <a:t>1927</a:t>
            </a:r>
          </a:p>
        </p:txBody>
      </p:sp>
      <p:sp>
        <p:nvSpPr>
          <p:cNvPr id="27" name="TextBox 26">
            <a:extLst>
              <a:ext uri="{FF2B5EF4-FFF2-40B4-BE49-F238E27FC236}">
                <a16:creationId xmlns:a16="http://schemas.microsoft.com/office/drawing/2014/main" id="{8FA14D50-D5E2-C87F-9A9C-121210BF6A8C}"/>
              </a:ext>
            </a:extLst>
          </p:cNvPr>
          <p:cNvSpPr txBox="1"/>
          <p:nvPr/>
        </p:nvSpPr>
        <p:spPr>
          <a:xfrm>
            <a:off x="1156912" y="3727147"/>
            <a:ext cx="2293257" cy="646331"/>
          </a:xfrm>
          <a:prstGeom prst="rect">
            <a:avLst/>
          </a:prstGeom>
          <a:noFill/>
        </p:spPr>
        <p:txBody>
          <a:bodyPr wrap="square" rtlCol="0">
            <a:spAutoFit/>
          </a:bodyPr>
          <a:lstStyle/>
          <a:p>
            <a:pPr algn="ctr"/>
            <a:r>
              <a:rPr lang="nl-NL" dirty="0"/>
              <a:t>Historische abiotische condities </a:t>
            </a:r>
          </a:p>
        </p:txBody>
      </p:sp>
      <p:sp>
        <p:nvSpPr>
          <p:cNvPr id="28" name="TextBox 27">
            <a:extLst>
              <a:ext uri="{FF2B5EF4-FFF2-40B4-BE49-F238E27FC236}">
                <a16:creationId xmlns:a16="http://schemas.microsoft.com/office/drawing/2014/main" id="{FBC59BAC-0580-AD4A-6334-A1D608AFA4FF}"/>
              </a:ext>
            </a:extLst>
          </p:cNvPr>
          <p:cNvSpPr txBox="1"/>
          <p:nvPr/>
        </p:nvSpPr>
        <p:spPr>
          <a:xfrm>
            <a:off x="5352756" y="2963769"/>
            <a:ext cx="2293257" cy="923330"/>
          </a:xfrm>
          <a:prstGeom prst="rect">
            <a:avLst/>
          </a:prstGeom>
          <a:noFill/>
        </p:spPr>
        <p:txBody>
          <a:bodyPr wrap="square" rtlCol="0">
            <a:spAutoFit/>
          </a:bodyPr>
          <a:lstStyle/>
          <a:p>
            <a:pPr algn="ctr"/>
            <a:r>
              <a:rPr lang="nl-NL" dirty="0"/>
              <a:t>Logistische regressie en Random </a:t>
            </a:r>
            <a:r>
              <a:rPr lang="nl-NL" dirty="0" err="1"/>
              <a:t>Forest</a:t>
            </a:r>
            <a:endParaRPr lang="nl-NL" dirty="0"/>
          </a:p>
        </p:txBody>
      </p:sp>
      <p:sp>
        <p:nvSpPr>
          <p:cNvPr id="29" name="TextBox 28">
            <a:extLst>
              <a:ext uri="{FF2B5EF4-FFF2-40B4-BE49-F238E27FC236}">
                <a16:creationId xmlns:a16="http://schemas.microsoft.com/office/drawing/2014/main" id="{96001DAE-03D1-26E8-681B-7E98A70DA9CD}"/>
              </a:ext>
            </a:extLst>
          </p:cNvPr>
          <p:cNvSpPr txBox="1"/>
          <p:nvPr/>
        </p:nvSpPr>
        <p:spPr>
          <a:xfrm>
            <a:off x="1156912" y="3722745"/>
            <a:ext cx="2293257" cy="646331"/>
          </a:xfrm>
          <a:prstGeom prst="rect">
            <a:avLst/>
          </a:prstGeom>
          <a:noFill/>
        </p:spPr>
        <p:txBody>
          <a:bodyPr wrap="square" rtlCol="0">
            <a:spAutoFit/>
          </a:bodyPr>
          <a:lstStyle/>
          <a:p>
            <a:pPr algn="ctr"/>
            <a:r>
              <a:rPr lang="nl-NL" dirty="0"/>
              <a:t>Historische abiotische condities </a:t>
            </a:r>
          </a:p>
        </p:txBody>
      </p:sp>
    </p:spTree>
    <p:extLst>
      <p:ext uri="{BB962C8B-B14F-4D97-AF65-F5344CB8AC3E}">
        <p14:creationId xmlns:p14="http://schemas.microsoft.com/office/powerpoint/2010/main" val="29298196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B515FAD3-7E74-EE23-A1AB-E04C31FE18EA}"/>
              </a:ext>
            </a:extLst>
          </p:cNvPr>
          <p:cNvSpPr txBox="1"/>
          <p:nvPr/>
        </p:nvSpPr>
        <p:spPr>
          <a:xfrm>
            <a:off x="2908148" y="4051884"/>
            <a:ext cx="3062515" cy="369332"/>
          </a:xfrm>
          <a:prstGeom prst="rect">
            <a:avLst/>
          </a:prstGeom>
          <a:noFill/>
        </p:spPr>
        <p:txBody>
          <a:bodyPr wrap="square" rtlCol="0">
            <a:spAutoFit/>
          </a:bodyPr>
          <a:lstStyle/>
          <a:p>
            <a:pPr algn="ctr"/>
            <a:r>
              <a:rPr lang="nl-NL" dirty="0"/>
              <a:t>Model invoer</a:t>
            </a:r>
          </a:p>
        </p:txBody>
      </p:sp>
      <p:pic>
        <p:nvPicPr>
          <p:cNvPr id="18" name="Picture 17" descr="A close-up of a map&#10;&#10;Description automatically generated">
            <a:extLst>
              <a:ext uri="{FF2B5EF4-FFF2-40B4-BE49-F238E27FC236}">
                <a16:creationId xmlns:a16="http://schemas.microsoft.com/office/drawing/2014/main" id="{CEDCCF8C-5CC5-F962-EF1C-2A5EDC7C5F32}"/>
              </a:ext>
            </a:extLst>
          </p:cNvPr>
          <p:cNvPicPr>
            <a:picLocks noChangeAspect="1"/>
          </p:cNvPicPr>
          <p:nvPr/>
        </p:nvPicPr>
        <p:blipFill rotWithShape="1">
          <a:blip r:embed="rId2">
            <a:extLst>
              <a:ext uri="{28A0092B-C50C-407E-A947-70E740481C1C}">
                <a14:useLocalDpi xmlns:a14="http://schemas.microsoft.com/office/drawing/2010/main" val="0"/>
              </a:ext>
            </a:extLst>
          </a:blip>
          <a:srcRect l="14516" t="7135" r="63250" b="73061"/>
          <a:stretch/>
        </p:blipFill>
        <p:spPr>
          <a:xfrm>
            <a:off x="1168255" y="3834357"/>
            <a:ext cx="2293257" cy="2364800"/>
          </a:xfrm>
          <a:prstGeom prst="rect">
            <a:avLst/>
          </a:prstGeom>
        </p:spPr>
      </p:pic>
      <p:sp>
        <p:nvSpPr>
          <p:cNvPr id="2" name="Title 1">
            <a:extLst>
              <a:ext uri="{FF2B5EF4-FFF2-40B4-BE49-F238E27FC236}">
                <a16:creationId xmlns:a16="http://schemas.microsoft.com/office/drawing/2014/main" id="{8F6C1A07-EA99-DDFE-A492-820FB3BF5CF7}"/>
              </a:ext>
            </a:extLst>
          </p:cNvPr>
          <p:cNvSpPr>
            <a:spLocks noGrp="1"/>
          </p:cNvSpPr>
          <p:nvPr>
            <p:ph type="title"/>
          </p:nvPr>
        </p:nvSpPr>
        <p:spPr/>
        <p:txBody>
          <a:bodyPr/>
          <a:lstStyle/>
          <a:p>
            <a:r>
              <a:rPr lang="nl-NL" dirty="0"/>
              <a:t>Kansenkaart aanpak</a:t>
            </a:r>
          </a:p>
        </p:txBody>
      </p:sp>
      <p:sp>
        <p:nvSpPr>
          <p:cNvPr id="4" name="Date Placeholder 3">
            <a:extLst>
              <a:ext uri="{FF2B5EF4-FFF2-40B4-BE49-F238E27FC236}">
                <a16:creationId xmlns:a16="http://schemas.microsoft.com/office/drawing/2014/main" id="{F473C323-31B9-5680-C091-E46959CF58A6}"/>
              </a:ext>
            </a:extLst>
          </p:cNvPr>
          <p:cNvSpPr>
            <a:spLocks noGrp="1"/>
          </p:cNvSpPr>
          <p:nvPr>
            <p:ph type="dt" sz="half" idx="10"/>
          </p:nvPr>
        </p:nvSpPr>
        <p:spPr/>
        <p:txBody>
          <a:bodyPr/>
          <a:lstStyle/>
          <a:p>
            <a:r>
              <a:rPr lang="nl-NL"/>
              <a:t> 28 november 2019</a:t>
            </a:r>
          </a:p>
        </p:txBody>
      </p:sp>
      <p:sp>
        <p:nvSpPr>
          <p:cNvPr id="5" name="Footer Placeholder 4">
            <a:extLst>
              <a:ext uri="{FF2B5EF4-FFF2-40B4-BE49-F238E27FC236}">
                <a16:creationId xmlns:a16="http://schemas.microsoft.com/office/drawing/2014/main" id="{F8A848AC-3B58-6579-C63F-6797B77DE2BE}"/>
              </a:ext>
            </a:extLst>
          </p:cNvPr>
          <p:cNvSpPr>
            <a:spLocks noGrp="1"/>
          </p:cNvSpPr>
          <p:nvPr>
            <p:ph type="ftr" sz="quarter" idx="11"/>
          </p:nvPr>
        </p:nvSpPr>
        <p:spPr/>
        <p:txBody>
          <a:bodyPr/>
          <a:lstStyle/>
          <a:p>
            <a:r>
              <a:rPr lang="nl-NL"/>
              <a:t>Voettekst van de presentatie</a:t>
            </a:r>
          </a:p>
        </p:txBody>
      </p:sp>
      <p:sp>
        <p:nvSpPr>
          <p:cNvPr id="6" name="Slide Number Placeholder 5">
            <a:extLst>
              <a:ext uri="{FF2B5EF4-FFF2-40B4-BE49-F238E27FC236}">
                <a16:creationId xmlns:a16="http://schemas.microsoft.com/office/drawing/2014/main" id="{2314D2B7-7775-8990-9312-33B0E489E13A}"/>
              </a:ext>
            </a:extLst>
          </p:cNvPr>
          <p:cNvSpPr>
            <a:spLocks noGrp="1"/>
          </p:cNvSpPr>
          <p:nvPr>
            <p:ph type="sldNum" sz="quarter" idx="12"/>
          </p:nvPr>
        </p:nvSpPr>
        <p:spPr/>
        <p:txBody>
          <a:bodyPr/>
          <a:lstStyle/>
          <a:p>
            <a:fld id="{F42B3F14-D836-496B-80A2-23BE75BD68CB}" type="slidenum">
              <a:rPr lang="nl-NL" smtClean="0"/>
              <a:t>28</a:t>
            </a:fld>
            <a:endParaRPr lang="nl-NL"/>
          </a:p>
        </p:txBody>
      </p:sp>
      <p:cxnSp>
        <p:nvCxnSpPr>
          <p:cNvPr id="10" name="Straight Arrow Connector 9">
            <a:extLst>
              <a:ext uri="{FF2B5EF4-FFF2-40B4-BE49-F238E27FC236}">
                <a16:creationId xmlns:a16="http://schemas.microsoft.com/office/drawing/2014/main" id="{0D1F5A92-024C-8F1E-0C3C-8C2510FE512D}"/>
              </a:ext>
            </a:extLst>
          </p:cNvPr>
          <p:cNvCxnSpPr/>
          <p:nvPr/>
        </p:nvCxnSpPr>
        <p:spPr>
          <a:xfrm>
            <a:off x="3834799" y="4383314"/>
            <a:ext cx="12306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1CB2C80B-F595-FAE5-C050-6307E0453EA8}"/>
              </a:ext>
            </a:extLst>
          </p:cNvPr>
          <p:cNvSpPr/>
          <p:nvPr/>
        </p:nvSpPr>
        <p:spPr>
          <a:xfrm>
            <a:off x="5352757" y="3894231"/>
            <a:ext cx="2293257" cy="21927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Statistisch/ML </a:t>
            </a:r>
            <a:br>
              <a:rPr lang="nl-NL" dirty="0"/>
            </a:br>
            <a:r>
              <a:rPr lang="nl-NL" dirty="0"/>
              <a:t>model</a:t>
            </a:r>
          </a:p>
        </p:txBody>
      </p:sp>
      <p:pic>
        <p:nvPicPr>
          <p:cNvPr id="3" name="Picture 2" descr="A close-up of a map&#10;&#10;Description automatically generated">
            <a:extLst>
              <a:ext uri="{FF2B5EF4-FFF2-40B4-BE49-F238E27FC236}">
                <a16:creationId xmlns:a16="http://schemas.microsoft.com/office/drawing/2014/main" id="{482F63B6-EE58-DF40-47A9-8FEEA0537646}"/>
              </a:ext>
            </a:extLst>
          </p:cNvPr>
          <p:cNvPicPr>
            <a:picLocks noChangeAspect="1"/>
          </p:cNvPicPr>
          <p:nvPr/>
        </p:nvPicPr>
        <p:blipFill rotWithShape="1">
          <a:blip r:embed="rId2">
            <a:extLst>
              <a:ext uri="{28A0092B-C50C-407E-A947-70E740481C1C}">
                <a14:useLocalDpi xmlns:a14="http://schemas.microsoft.com/office/drawing/2010/main" val="0"/>
              </a:ext>
            </a:extLst>
          </a:blip>
          <a:srcRect l="14923" t="53504" r="45091" b="12684"/>
          <a:stretch/>
        </p:blipFill>
        <p:spPr>
          <a:xfrm>
            <a:off x="1156912" y="1477695"/>
            <a:ext cx="2293257" cy="2245050"/>
          </a:xfrm>
          <a:prstGeom prst="rect">
            <a:avLst/>
          </a:prstGeom>
        </p:spPr>
      </p:pic>
      <p:sp>
        <p:nvSpPr>
          <p:cNvPr id="7" name="TextBox 6">
            <a:extLst>
              <a:ext uri="{FF2B5EF4-FFF2-40B4-BE49-F238E27FC236}">
                <a16:creationId xmlns:a16="http://schemas.microsoft.com/office/drawing/2014/main" id="{9C9362C0-0D09-38D0-CFD1-E937FC6BA34B}"/>
              </a:ext>
            </a:extLst>
          </p:cNvPr>
          <p:cNvSpPr txBox="1"/>
          <p:nvPr/>
        </p:nvSpPr>
        <p:spPr>
          <a:xfrm rot="1521602">
            <a:off x="2838693" y="2769463"/>
            <a:ext cx="3062515" cy="646331"/>
          </a:xfrm>
          <a:prstGeom prst="rect">
            <a:avLst/>
          </a:prstGeom>
          <a:noFill/>
        </p:spPr>
        <p:txBody>
          <a:bodyPr wrap="square" rtlCol="0">
            <a:spAutoFit/>
          </a:bodyPr>
          <a:lstStyle/>
          <a:p>
            <a:pPr algn="ctr"/>
            <a:r>
              <a:rPr lang="nl-NL" dirty="0"/>
              <a:t>Training </a:t>
            </a:r>
            <a:br>
              <a:rPr lang="nl-NL" dirty="0"/>
            </a:br>
            <a:r>
              <a:rPr lang="nl-NL" dirty="0"/>
              <a:t>data</a:t>
            </a:r>
          </a:p>
        </p:txBody>
      </p:sp>
      <p:cxnSp>
        <p:nvCxnSpPr>
          <p:cNvPr id="9" name="Straight Arrow Connector 8">
            <a:extLst>
              <a:ext uri="{FF2B5EF4-FFF2-40B4-BE49-F238E27FC236}">
                <a16:creationId xmlns:a16="http://schemas.microsoft.com/office/drawing/2014/main" id="{F3F6165D-409A-9E11-A37E-1E7B3501EECA}"/>
              </a:ext>
            </a:extLst>
          </p:cNvPr>
          <p:cNvCxnSpPr>
            <a:cxnSpLocks/>
          </p:cNvCxnSpPr>
          <p:nvPr/>
        </p:nvCxnSpPr>
        <p:spPr>
          <a:xfrm>
            <a:off x="3834799" y="2844800"/>
            <a:ext cx="1230687" cy="584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02DE636-08A6-5151-DF7A-10F86B7360BD}"/>
              </a:ext>
            </a:extLst>
          </p:cNvPr>
          <p:cNvSpPr txBox="1"/>
          <p:nvPr/>
        </p:nvSpPr>
        <p:spPr>
          <a:xfrm>
            <a:off x="405646" y="1477695"/>
            <a:ext cx="957943" cy="369332"/>
          </a:xfrm>
          <a:prstGeom prst="rect">
            <a:avLst/>
          </a:prstGeom>
          <a:noFill/>
        </p:spPr>
        <p:txBody>
          <a:bodyPr wrap="square" rtlCol="0">
            <a:spAutoFit/>
          </a:bodyPr>
          <a:lstStyle/>
          <a:p>
            <a:r>
              <a:rPr lang="nl-NL" b="1" dirty="0"/>
              <a:t>1927</a:t>
            </a:r>
          </a:p>
        </p:txBody>
      </p:sp>
      <p:sp>
        <p:nvSpPr>
          <p:cNvPr id="17" name="TextBox 16">
            <a:extLst>
              <a:ext uri="{FF2B5EF4-FFF2-40B4-BE49-F238E27FC236}">
                <a16:creationId xmlns:a16="http://schemas.microsoft.com/office/drawing/2014/main" id="{44382F74-BED5-42DB-84E0-651B2C32143D}"/>
              </a:ext>
            </a:extLst>
          </p:cNvPr>
          <p:cNvSpPr txBox="1"/>
          <p:nvPr/>
        </p:nvSpPr>
        <p:spPr>
          <a:xfrm>
            <a:off x="405646" y="4013982"/>
            <a:ext cx="957943" cy="369332"/>
          </a:xfrm>
          <a:prstGeom prst="rect">
            <a:avLst/>
          </a:prstGeom>
          <a:noFill/>
        </p:spPr>
        <p:txBody>
          <a:bodyPr wrap="square" rtlCol="0">
            <a:spAutoFit/>
          </a:bodyPr>
          <a:lstStyle/>
          <a:p>
            <a:r>
              <a:rPr lang="nl-NL" b="1" dirty="0"/>
              <a:t>2017</a:t>
            </a:r>
          </a:p>
        </p:txBody>
      </p:sp>
      <p:sp>
        <p:nvSpPr>
          <p:cNvPr id="20" name="TextBox 19">
            <a:extLst>
              <a:ext uri="{FF2B5EF4-FFF2-40B4-BE49-F238E27FC236}">
                <a16:creationId xmlns:a16="http://schemas.microsoft.com/office/drawing/2014/main" id="{51C60E3F-65F6-73AC-76CC-03698CF49913}"/>
              </a:ext>
            </a:extLst>
          </p:cNvPr>
          <p:cNvSpPr txBox="1"/>
          <p:nvPr/>
        </p:nvSpPr>
        <p:spPr>
          <a:xfrm>
            <a:off x="6793043" y="4070585"/>
            <a:ext cx="3062515" cy="646331"/>
          </a:xfrm>
          <a:prstGeom prst="rect">
            <a:avLst/>
          </a:prstGeom>
          <a:noFill/>
        </p:spPr>
        <p:txBody>
          <a:bodyPr wrap="square" rtlCol="0">
            <a:spAutoFit/>
          </a:bodyPr>
          <a:lstStyle/>
          <a:p>
            <a:pPr algn="ctr"/>
            <a:r>
              <a:rPr lang="nl-NL" dirty="0"/>
              <a:t>Kansen</a:t>
            </a:r>
            <a:br>
              <a:rPr lang="nl-NL" dirty="0"/>
            </a:br>
            <a:r>
              <a:rPr lang="nl-NL" dirty="0"/>
              <a:t>kaart</a:t>
            </a:r>
          </a:p>
        </p:txBody>
      </p:sp>
      <p:cxnSp>
        <p:nvCxnSpPr>
          <p:cNvPr id="21" name="Straight Arrow Connector 20">
            <a:extLst>
              <a:ext uri="{FF2B5EF4-FFF2-40B4-BE49-F238E27FC236}">
                <a16:creationId xmlns:a16="http://schemas.microsoft.com/office/drawing/2014/main" id="{F17BBFD1-E310-E0D5-4CDF-3B7733112F0A}"/>
              </a:ext>
            </a:extLst>
          </p:cNvPr>
          <p:cNvCxnSpPr/>
          <p:nvPr/>
        </p:nvCxnSpPr>
        <p:spPr>
          <a:xfrm>
            <a:off x="7746403" y="4376060"/>
            <a:ext cx="12306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2" name="Content Placeholder 6">
            <a:extLst>
              <a:ext uri="{FF2B5EF4-FFF2-40B4-BE49-F238E27FC236}">
                <a16:creationId xmlns:a16="http://schemas.microsoft.com/office/drawing/2014/main" id="{36AF457F-4F3B-62D4-4E20-16B513CFEF86}"/>
              </a:ext>
            </a:extLst>
          </p:cNvPr>
          <p:cNvPicPr>
            <a:picLocks noGrp="1" noChangeAspect="1"/>
          </p:cNvPicPr>
          <p:nvPr>
            <p:ph idx="1"/>
          </p:nvPr>
        </p:nvPicPr>
        <p:blipFill rotWithShape="1">
          <a:blip r:embed="rId3"/>
          <a:srcRect l="36858" t="10480" r="43098" b="12667"/>
          <a:stretch/>
        </p:blipFill>
        <p:spPr>
          <a:xfrm>
            <a:off x="9085669" y="3868077"/>
            <a:ext cx="2293257" cy="2245050"/>
          </a:xfrm>
          <a:ln>
            <a:solidFill>
              <a:schemeClr val="tx1"/>
            </a:solidFill>
          </a:ln>
        </p:spPr>
      </p:pic>
      <p:sp>
        <p:nvSpPr>
          <p:cNvPr id="23" name="TextBox 22">
            <a:extLst>
              <a:ext uri="{FF2B5EF4-FFF2-40B4-BE49-F238E27FC236}">
                <a16:creationId xmlns:a16="http://schemas.microsoft.com/office/drawing/2014/main" id="{F5C8D6FC-83E7-8AA2-20D9-EB72B6B00DBD}"/>
              </a:ext>
            </a:extLst>
          </p:cNvPr>
          <p:cNvSpPr txBox="1"/>
          <p:nvPr/>
        </p:nvSpPr>
        <p:spPr>
          <a:xfrm>
            <a:off x="8361746" y="3886690"/>
            <a:ext cx="3062515" cy="307777"/>
          </a:xfrm>
          <a:prstGeom prst="rect">
            <a:avLst/>
          </a:prstGeom>
          <a:noFill/>
        </p:spPr>
        <p:txBody>
          <a:bodyPr wrap="square" rtlCol="0">
            <a:spAutoFit/>
          </a:bodyPr>
          <a:lstStyle/>
          <a:p>
            <a:pPr algn="ctr"/>
            <a:r>
              <a:rPr lang="nl-NL" sz="1400" dirty="0"/>
              <a:t>Geschikt</a:t>
            </a:r>
          </a:p>
        </p:txBody>
      </p:sp>
      <p:sp>
        <p:nvSpPr>
          <p:cNvPr id="24" name="Rectangle 23">
            <a:extLst>
              <a:ext uri="{FF2B5EF4-FFF2-40B4-BE49-F238E27FC236}">
                <a16:creationId xmlns:a16="http://schemas.microsoft.com/office/drawing/2014/main" id="{022FA8FF-67B3-36DE-BF88-7AD16E631EE2}"/>
              </a:ext>
            </a:extLst>
          </p:cNvPr>
          <p:cNvSpPr/>
          <p:nvPr/>
        </p:nvSpPr>
        <p:spPr>
          <a:xfrm>
            <a:off x="9343578" y="3968262"/>
            <a:ext cx="134990" cy="135924"/>
          </a:xfrm>
          <a:prstGeom prst="rect">
            <a:avLst/>
          </a:prstGeom>
          <a:solidFill>
            <a:srgbClr val="FDE725"/>
          </a:solidFill>
          <a:ln>
            <a:solidFill>
              <a:srgbClr val="FDE72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extBox 7">
            <a:extLst>
              <a:ext uri="{FF2B5EF4-FFF2-40B4-BE49-F238E27FC236}">
                <a16:creationId xmlns:a16="http://schemas.microsoft.com/office/drawing/2014/main" id="{3631BCFE-AD43-2F1D-FB51-C7E78CAAD7A1}"/>
              </a:ext>
            </a:extLst>
          </p:cNvPr>
          <p:cNvSpPr txBox="1"/>
          <p:nvPr/>
        </p:nvSpPr>
        <p:spPr>
          <a:xfrm>
            <a:off x="1243135" y="5496936"/>
            <a:ext cx="2154268" cy="646331"/>
          </a:xfrm>
          <a:prstGeom prst="rect">
            <a:avLst/>
          </a:prstGeom>
          <a:solidFill>
            <a:schemeClr val="bg1"/>
          </a:solidFill>
        </p:spPr>
        <p:txBody>
          <a:bodyPr wrap="square" rtlCol="0">
            <a:spAutoFit/>
          </a:bodyPr>
          <a:lstStyle/>
          <a:p>
            <a:pPr algn="ctr"/>
            <a:r>
              <a:rPr lang="nl-NL" dirty="0"/>
              <a:t>Huidige abiotische condities </a:t>
            </a:r>
          </a:p>
        </p:txBody>
      </p:sp>
      <p:sp>
        <p:nvSpPr>
          <p:cNvPr id="12" name="TextBox 11">
            <a:extLst>
              <a:ext uri="{FF2B5EF4-FFF2-40B4-BE49-F238E27FC236}">
                <a16:creationId xmlns:a16="http://schemas.microsoft.com/office/drawing/2014/main" id="{03C2D04E-0D6C-7ED3-66B8-850F43BE7C75}"/>
              </a:ext>
            </a:extLst>
          </p:cNvPr>
          <p:cNvSpPr txBox="1"/>
          <p:nvPr/>
        </p:nvSpPr>
        <p:spPr>
          <a:xfrm>
            <a:off x="9155163" y="3457959"/>
            <a:ext cx="2154268" cy="369332"/>
          </a:xfrm>
          <a:prstGeom prst="rect">
            <a:avLst/>
          </a:prstGeom>
          <a:solidFill>
            <a:schemeClr val="bg1"/>
          </a:solidFill>
        </p:spPr>
        <p:txBody>
          <a:bodyPr wrap="square" rtlCol="0">
            <a:spAutoFit/>
          </a:bodyPr>
          <a:lstStyle/>
          <a:p>
            <a:pPr algn="ctr"/>
            <a:r>
              <a:rPr lang="nl-NL" dirty="0"/>
              <a:t>Kansenkaart</a:t>
            </a:r>
          </a:p>
        </p:txBody>
      </p:sp>
    </p:spTree>
    <p:extLst>
      <p:ext uri="{BB962C8B-B14F-4D97-AF65-F5344CB8AC3E}">
        <p14:creationId xmlns:p14="http://schemas.microsoft.com/office/powerpoint/2010/main" val="19488793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6D791DA1-EE6F-01C2-66D1-D62CE4E18104}"/>
              </a:ext>
            </a:extLst>
          </p:cNvPr>
          <p:cNvSpPr>
            <a:spLocks noGrp="1"/>
          </p:cNvSpPr>
          <p:nvPr>
            <p:ph type="subTitle" idx="1"/>
          </p:nvPr>
        </p:nvSpPr>
        <p:spPr/>
        <p:txBody>
          <a:bodyPr/>
          <a:lstStyle/>
          <a:p>
            <a:endParaRPr lang="nl-NL" dirty="0"/>
          </a:p>
        </p:txBody>
      </p:sp>
      <p:sp>
        <p:nvSpPr>
          <p:cNvPr id="6" name="Footer Placeholder 5">
            <a:extLst>
              <a:ext uri="{FF2B5EF4-FFF2-40B4-BE49-F238E27FC236}">
                <a16:creationId xmlns:a16="http://schemas.microsoft.com/office/drawing/2014/main" id="{669736D5-FB60-8657-FE7A-96451CD583EC}"/>
              </a:ext>
            </a:extLst>
          </p:cNvPr>
          <p:cNvSpPr>
            <a:spLocks noGrp="1"/>
          </p:cNvSpPr>
          <p:nvPr>
            <p:ph type="ftr" sz="quarter" idx="11"/>
          </p:nvPr>
        </p:nvSpPr>
        <p:spPr/>
        <p:txBody>
          <a:bodyPr/>
          <a:lstStyle/>
          <a:p>
            <a:r>
              <a:rPr lang="nl-NL"/>
              <a:t>Voettekst van de presentatie</a:t>
            </a:r>
          </a:p>
        </p:txBody>
      </p:sp>
      <p:sp>
        <p:nvSpPr>
          <p:cNvPr id="7" name="Slide Number Placeholder 6">
            <a:extLst>
              <a:ext uri="{FF2B5EF4-FFF2-40B4-BE49-F238E27FC236}">
                <a16:creationId xmlns:a16="http://schemas.microsoft.com/office/drawing/2014/main" id="{E19C08D6-E17D-C20A-999F-C3A64CCCB71B}"/>
              </a:ext>
            </a:extLst>
          </p:cNvPr>
          <p:cNvSpPr>
            <a:spLocks noGrp="1"/>
          </p:cNvSpPr>
          <p:nvPr>
            <p:ph type="sldNum" sz="quarter" idx="12"/>
          </p:nvPr>
        </p:nvSpPr>
        <p:spPr/>
        <p:txBody>
          <a:bodyPr/>
          <a:lstStyle/>
          <a:p>
            <a:fld id="{F42B3F14-D836-496B-80A2-23BE75BD68CB}" type="slidenum">
              <a:rPr lang="nl-NL" smtClean="0"/>
              <a:pPr/>
              <a:t>29</a:t>
            </a:fld>
            <a:endParaRPr lang="nl-NL" dirty="0"/>
          </a:p>
        </p:txBody>
      </p:sp>
      <p:sp>
        <p:nvSpPr>
          <p:cNvPr id="8" name="Title 7">
            <a:extLst>
              <a:ext uri="{FF2B5EF4-FFF2-40B4-BE49-F238E27FC236}">
                <a16:creationId xmlns:a16="http://schemas.microsoft.com/office/drawing/2014/main" id="{BD62E390-9B58-1933-5882-F78EBB863C1F}"/>
              </a:ext>
            </a:extLst>
          </p:cNvPr>
          <p:cNvSpPr>
            <a:spLocks noGrp="1"/>
          </p:cNvSpPr>
          <p:nvPr>
            <p:ph type="title"/>
          </p:nvPr>
        </p:nvSpPr>
        <p:spPr/>
        <p:txBody>
          <a:bodyPr/>
          <a:lstStyle/>
          <a:p>
            <a:r>
              <a:rPr lang="nl-NL" dirty="0"/>
              <a:t>Take-home </a:t>
            </a:r>
            <a:r>
              <a:rPr lang="nl-NL" dirty="0" err="1"/>
              <a:t>message</a:t>
            </a:r>
            <a:endParaRPr lang="nl-NL" dirty="0"/>
          </a:p>
        </p:txBody>
      </p:sp>
      <p:sp>
        <p:nvSpPr>
          <p:cNvPr id="9" name="Text Placeholder 8">
            <a:extLst>
              <a:ext uri="{FF2B5EF4-FFF2-40B4-BE49-F238E27FC236}">
                <a16:creationId xmlns:a16="http://schemas.microsoft.com/office/drawing/2014/main" id="{EF74F465-9F1A-D212-0892-9A0D6FACE843}"/>
              </a:ext>
            </a:extLst>
          </p:cNvPr>
          <p:cNvSpPr>
            <a:spLocks noGrp="1"/>
          </p:cNvSpPr>
          <p:nvPr>
            <p:ph type="body" sz="quarter" idx="18"/>
          </p:nvPr>
        </p:nvSpPr>
        <p:spPr/>
        <p:txBody>
          <a:bodyPr/>
          <a:lstStyle/>
          <a:p>
            <a:endParaRPr lang="nl-NL"/>
          </a:p>
        </p:txBody>
      </p:sp>
      <p:pic>
        <p:nvPicPr>
          <p:cNvPr id="10" name="Picture 2">
            <a:extLst>
              <a:ext uri="{FF2B5EF4-FFF2-40B4-BE49-F238E27FC236}">
                <a16:creationId xmlns:a16="http://schemas.microsoft.com/office/drawing/2014/main" id="{C503683C-7156-B08B-7735-29B7362AA7C8}"/>
              </a:ext>
            </a:extLst>
          </p:cNvPr>
          <p:cNvPicPr>
            <a:picLocks noGrp="1" noChangeAspect="1" noChangeArrowheads="1"/>
          </p:cNvPicPr>
          <p:nvPr>
            <p:ph type="pic" sz="quarter" idx="19"/>
          </p:nvPr>
        </p:nvPicPr>
        <p:blipFill>
          <a:blip r:embed="rId2">
            <a:extLst>
              <a:ext uri="{28A0092B-C50C-407E-A947-70E740481C1C}">
                <a14:useLocalDpi xmlns:a14="http://schemas.microsoft.com/office/drawing/2010/main" val="0"/>
              </a:ext>
            </a:extLst>
          </a:blip>
          <a:srcRect l="20868" r="20868"/>
          <a:stretch>
            <a:fillRect/>
          </a:stretch>
        </p:blipFill>
        <p:spPr bwMode="auto">
          <a:xfrm>
            <a:off x="0" y="0"/>
            <a:ext cx="5327650" cy="6858000"/>
          </a:xfrm>
          <a:prstGeom prst="rect">
            <a:avLst/>
          </a:prstGeom>
          <a:solidFill>
            <a:srgbClr val="FFFFFF"/>
          </a:solidFill>
        </p:spPr>
      </p:pic>
    </p:spTree>
    <p:extLst>
      <p:ext uri="{BB962C8B-B14F-4D97-AF65-F5344CB8AC3E}">
        <p14:creationId xmlns:p14="http://schemas.microsoft.com/office/powerpoint/2010/main" val="706808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6D791DA1-EE6F-01C2-66D1-D62CE4E18104}"/>
              </a:ext>
            </a:extLst>
          </p:cNvPr>
          <p:cNvSpPr>
            <a:spLocks noGrp="1"/>
          </p:cNvSpPr>
          <p:nvPr>
            <p:ph type="subTitle" idx="1"/>
          </p:nvPr>
        </p:nvSpPr>
        <p:spPr/>
        <p:txBody>
          <a:bodyPr/>
          <a:lstStyle/>
          <a:p>
            <a:endParaRPr lang="nl-NL" dirty="0"/>
          </a:p>
          <a:p>
            <a:r>
              <a:rPr lang="nl-NL" dirty="0"/>
              <a:t>Terugblik op het verleden, </a:t>
            </a:r>
          </a:p>
          <a:p>
            <a:r>
              <a:rPr lang="nl-NL" dirty="0"/>
              <a:t>Hoop voor de toekomst?</a:t>
            </a:r>
          </a:p>
        </p:txBody>
      </p:sp>
      <p:sp>
        <p:nvSpPr>
          <p:cNvPr id="6" name="Footer Placeholder 5">
            <a:extLst>
              <a:ext uri="{FF2B5EF4-FFF2-40B4-BE49-F238E27FC236}">
                <a16:creationId xmlns:a16="http://schemas.microsoft.com/office/drawing/2014/main" id="{669736D5-FB60-8657-FE7A-96451CD583EC}"/>
              </a:ext>
            </a:extLst>
          </p:cNvPr>
          <p:cNvSpPr>
            <a:spLocks noGrp="1"/>
          </p:cNvSpPr>
          <p:nvPr>
            <p:ph type="ftr" sz="quarter" idx="11"/>
          </p:nvPr>
        </p:nvSpPr>
        <p:spPr/>
        <p:txBody>
          <a:bodyPr/>
          <a:lstStyle/>
          <a:p>
            <a:r>
              <a:rPr lang="nl-NL"/>
              <a:t>Voettekst van de presentatie</a:t>
            </a:r>
          </a:p>
        </p:txBody>
      </p:sp>
      <p:sp>
        <p:nvSpPr>
          <p:cNvPr id="7" name="Slide Number Placeholder 6">
            <a:extLst>
              <a:ext uri="{FF2B5EF4-FFF2-40B4-BE49-F238E27FC236}">
                <a16:creationId xmlns:a16="http://schemas.microsoft.com/office/drawing/2014/main" id="{E19C08D6-E17D-C20A-999F-C3A64CCCB71B}"/>
              </a:ext>
            </a:extLst>
          </p:cNvPr>
          <p:cNvSpPr>
            <a:spLocks noGrp="1"/>
          </p:cNvSpPr>
          <p:nvPr>
            <p:ph type="sldNum" sz="quarter" idx="12"/>
          </p:nvPr>
        </p:nvSpPr>
        <p:spPr/>
        <p:txBody>
          <a:bodyPr/>
          <a:lstStyle/>
          <a:p>
            <a:fld id="{F42B3F14-D836-496B-80A2-23BE75BD68CB}" type="slidenum">
              <a:rPr lang="nl-NL" smtClean="0"/>
              <a:pPr/>
              <a:t>3</a:t>
            </a:fld>
            <a:endParaRPr lang="nl-NL" dirty="0"/>
          </a:p>
        </p:txBody>
      </p:sp>
      <p:sp>
        <p:nvSpPr>
          <p:cNvPr id="8" name="Title 7">
            <a:extLst>
              <a:ext uri="{FF2B5EF4-FFF2-40B4-BE49-F238E27FC236}">
                <a16:creationId xmlns:a16="http://schemas.microsoft.com/office/drawing/2014/main" id="{BD62E390-9B58-1933-5882-F78EBB863C1F}"/>
              </a:ext>
            </a:extLst>
          </p:cNvPr>
          <p:cNvSpPr>
            <a:spLocks noGrp="1"/>
          </p:cNvSpPr>
          <p:nvPr>
            <p:ph type="title"/>
          </p:nvPr>
        </p:nvSpPr>
        <p:spPr/>
        <p:txBody>
          <a:bodyPr/>
          <a:lstStyle/>
          <a:p>
            <a:r>
              <a:rPr lang="nl-NL" dirty="0"/>
              <a:t>Context</a:t>
            </a:r>
            <a:br>
              <a:rPr lang="nl-NL" dirty="0"/>
            </a:br>
            <a:r>
              <a:rPr lang="nl-NL" dirty="0"/>
              <a:t>Zeegras in de Waddenzee</a:t>
            </a:r>
            <a:br>
              <a:rPr lang="nl-NL" dirty="0"/>
            </a:br>
            <a:endParaRPr lang="nl-NL" dirty="0"/>
          </a:p>
        </p:txBody>
      </p:sp>
      <p:sp>
        <p:nvSpPr>
          <p:cNvPr id="9" name="Text Placeholder 8">
            <a:extLst>
              <a:ext uri="{FF2B5EF4-FFF2-40B4-BE49-F238E27FC236}">
                <a16:creationId xmlns:a16="http://schemas.microsoft.com/office/drawing/2014/main" id="{EF74F465-9F1A-D212-0892-9A0D6FACE843}"/>
              </a:ext>
            </a:extLst>
          </p:cNvPr>
          <p:cNvSpPr>
            <a:spLocks noGrp="1"/>
          </p:cNvSpPr>
          <p:nvPr>
            <p:ph type="body" sz="quarter" idx="18"/>
          </p:nvPr>
        </p:nvSpPr>
        <p:spPr/>
        <p:txBody>
          <a:bodyPr/>
          <a:lstStyle/>
          <a:p>
            <a:endParaRPr lang="nl-NL"/>
          </a:p>
        </p:txBody>
      </p:sp>
      <p:pic>
        <p:nvPicPr>
          <p:cNvPr id="10" name="Picture 2">
            <a:extLst>
              <a:ext uri="{FF2B5EF4-FFF2-40B4-BE49-F238E27FC236}">
                <a16:creationId xmlns:a16="http://schemas.microsoft.com/office/drawing/2014/main" id="{C503683C-7156-B08B-7735-29B7362AA7C8}"/>
              </a:ext>
            </a:extLst>
          </p:cNvPr>
          <p:cNvPicPr>
            <a:picLocks noGrp="1" noChangeAspect="1" noChangeArrowheads="1"/>
          </p:cNvPicPr>
          <p:nvPr>
            <p:ph type="pic" sz="quarter" idx="19"/>
          </p:nvPr>
        </p:nvPicPr>
        <p:blipFill>
          <a:blip r:embed="rId2">
            <a:extLst>
              <a:ext uri="{28A0092B-C50C-407E-A947-70E740481C1C}">
                <a14:useLocalDpi xmlns:a14="http://schemas.microsoft.com/office/drawing/2010/main" val="0"/>
              </a:ext>
            </a:extLst>
          </a:blip>
          <a:srcRect l="20868" r="20868"/>
          <a:stretch>
            <a:fillRect/>
          </a:stretch>
        </p:blipFill>
        <p:spPr bwMode="auto">
          <a:xfrm>
            <a:off x="0" y="0"/>
            <a:ext cx="5327650" cy="6858000"/>
          </a:xfrm>
          <a:prstGeom prst="rect">
            <a:avLst/>
          </a:prstGeom>
          <a:solidFill>
            <a:srgbClr val="FFFFFF"/>
          </a:solidFill>
        </p:spPr>
      </p:pic>
    </p:spTree>
    <p:extLst>
      <p:ext uri="{BB962C8B-B14F-4D97-AF65-F5344CB8AC3E}">
        <p14:creationId xmlns:p14="http://schemas.microsoft.com/office/powerpoint/2010/main" val="29667299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E3B49-B41F-80B9-389F-DA3B803C1A61}"/>
              </a:ext>
            </a:extLst>
          </p:cNvPr>
          <p:cNvSpPr>
            <a:spLocks noGrp="1"/>
          </p:cNvSpPr>
          <p:nvPr>
            <p:ph type="title"/>
          </p:nvPr>
        </p:nvSpPr>
        <p:spPr/>
        <p:txBody>
          <a:bodyPr/>
          <a:lstStyle/>
          <a:p>
            <a:r>
              <a:rPr lang="nl-NL" dirty="0"/>
              <a:t>Take-home </a:t>
            </a:r>
            <a:r>
              <a:rPr lang="nl-NL" dirty="0" err="1"/>
              <a:t>message</a:t>
            </a:r>
            <a:endParaRPr lang="nl-NL" dirty="0"/>
          </a:p>
        </p:txBody>
      </p:sp>
      <p:sp>
        <p:nvSpPr>
          <p:cNvPr id="3" name="Content Placeholder 2">
            <a:extLst>
              <a:ext uri="{FF2B5EF4-FFF2-40B4-BE49-F238E27FC236}">
                <a16:creationId xmlns:a16="http://schemas.microsoft.com/office/drawing/2014/main" id="{97FEAEE1-0376-CD39-77C1-5BE05FA8B349}"/>
              </a:ext>
            </a:extLst>
          </p:cNvPr>
          <p:cNvSpPr>
            <a:spLocks noGrp="1"/>
          </p:cNvSpPr>
          <p:nvPr>
            <p:ph idx="1"/>
          </p:nvPr>
        </p:nvSpPr>
        <p:spPr>
          <a:xfrm>
            <a:off x="755649" y="1477695"/>
            <a:ext cx="8377473" cy="4320000"/>
          </a:xfrm>
        </p:spPr>
        <p:txBody>
          <a:bodyPr/>
          <a:lstStyle/>
          <a:p>
            <a:r>
              <a:rPr lang="nl-NL" dirty="0"/>
              <a:t>Veel onderzoeken gaande naar het </a:t>
            </a:r>
            <a:r>
              <a:rPr lang="nl-NL" b="1" dirty="0"/>
              <a:t>herintroduceren</a:t>
            </a:r>
            <a:r>
              <a:rPr lang="nl-NL" dirty="0"/>
              <a:t> </a:t>
            </a:r>
            <a:r>
              <a:rPr lang="nl-NL" b="1" dirty="0"/>
              <a:t>van zeegras</a:t>
            </a:r>
            <a:r>
              <a:rPr lang="nl-NL" dirty="0"/>
              <a:t>. </a:t>
            </a:r>
            <a:br>
              <a:rPr lang="nl-NL" dirty="0"/>
            </a:br>
            <a:r>
              <a:rPr lang="nl-NL" dirty="0"/>
              <a:t>Dit onderzoek: het </a:t>
            </a:r>
            <a:r>
              <a:rPr lang="nl-NL" b="1" dirty="0"/>
              <a:t>belang</a:t>
            </a:r>
            <a:r>
              <a:rPr lang="nl-NL" dirty="0"/>
              <a:t> van </a:t>
            </a:r>
            <a:r>
              <a:rPr lang="nl-NL" b="1" dirty="0"/>
              <a:t>abiotische condities</a:t>
            </a:r>
            <a:r>
              <a:rPr lang="nl-NL" dirty="0"/>
              <a:t> hierbij (zoals saliniteit).</a:t>
            </a:r>
          </a:p>
          <a:p>
            <a:endParaRPr lang="nl-NL" dirty="0"/>
          </a:p>
          <a:p>
            <a:endParaRPr lang="nl-NL" dirty="0"/>
          </a:p>
          <a:p>
            <a:endParaRPr lang="nl-NL" dirty="0"/>
          </a:p>
          <a:p>
            <a:endParaRPr lang="nl-NL" dirty="0"/>
          </a:p>
          <a:p>
            <a:r>
              <a:rPr lang="nl-NL" dirty="0"/>
              <a:t>Combineren </a:t>
            </a:r>
            <a:r>
              <a:rPr lang="nl-NL" b="1" dirty="0"/>
              <a:t>proces-gebaseerde en statistische modellen </a:t>
            </a:r>
            <a:r>
              <a:rPr lang="nl-NL" dirty="0"/>
              <a:t>om inzicht te krijgen in (1) oorzaken verdwijnen zeegras, (2) kansrijke gebieden voor herstel. </a:t>
            </a:r>
          </a:p>
          <a:p>
            <a:pPr marL="0" indent="0">
              <a:buNone/>
            </a:pPr>
            <a:endParaRPr lang="nl-NL" dirty="0"/>
          </a:p>
          <a:p>
            <a:pPr marL="0" indent="0">
              <a:buNone/>
            </a:pPr>
            <a:br>
              <a:rPr lang="nl-NL" dirty="0"/>
            </a:br>
            <a:br>
              <a:rPr lang="nl-NL" dirty="0"/>
            </a:br>
            <a:endParaRPr lang="nl-NL" dirty="0"/>
          </a:p>
          <a:p>
            <a:r>
              <a:rPr lang="nl-NL" dirty="0"/>
              <a:t>Een DWAQ model is beschikbaar met de historische Zuiderzee + </a:t>
            </a:r>
            <a:r>
              <a:rPr lang="nl-NL" dirty="0" err="1"/>
              <a:t>Lauwerszee</a:t>
            </a:r>
            <a:r>
              <a:rPr lang="nl-NL" dirty="0"/>
              <a:t>.</a:t>
            </a:r>
          </a:p>
          <a:p>
            <a:pPr marL="0" indent="0">
              <a:buNone/>
            </a:pPr>
            <a:r>
              <a:rPr lang="nl-NL" dirty="0">
                <a:sym typeface="Wingdings" panose="05000000000000000000" pitchFamily="2" charset="2"/>
              </a:rPr>
              <a:t>      </a:t>
            </a:r>
            <a:r>
              <a:rPr lang="nl-NL" b="1" dirty="0">
                <a:sym typeface="Wingdings" panose="05000000000000000000" pitchFamily="2" charset="2"/>
              </a:rPr>
              <a:t>kansen voor toekomstige projecten</a:t>
            </a:r>
            <a:r>
              <a:rPr lang="nl-NL" dirty="0">
                <a:sym typeface="Wingdings" panose="05000000000000000000" pitchFamily="2" charset="2"/>
              </a:rPr>
              <a:t> </a:t>
            </a:r>
            <a:br>
              <a:rPr lang="nl-NL" dirty="0">
                <a:sym typeface="Wingdings" panose="05000000000000000000" pitchFamily="2" charset="2"/>
              </a:rPr>
            </a:br>
            <a:r>
              <a:rPr lang="nl-NL" dirty="0">
                <a:sym typeface="Wingdings" panose="05000000000000000000" pitchFamily="2" charset="2"/>
              </a:rPr>
              <a:t>        </a:t>
            </a:r>
            <a:endParaRPr lang="nl-NL" dirty="0"/>
          </a:p>
          <a:p>
            <a:endParaRPr lang="nl-NL" dirty="0"/>
          </a:p>
          <a:p>
            <a:endParaRPr lang="nl-NL" dirty="0"/>
          </a:p>
          <a:p>
            <a:endParaRPr lang="nl-NL" dirty="0"/>
          </a:p>
          <a:p>
            <a:endParaRPr lang="nl-NL" dirty="0"/>
          </a:p>
        </p:txBody>
      </p:sp>
      <p:sp>
        <p:nvSpPr>
          <p:cNvPr id="4" name="Date Placeholder 3">
            <a:extLst>
              <a:ext uri="{FF2B5EF4-FFF2-40B4-BE49-F238E27FC236}">
                <a16:creationId xmlns:a16="http://schemas.microsoft.com/office/drawing/2014/main" id="{3E1CFBA8-203D-7E4E-6D1E-2AE971CE5163}"/>
              </a:ext>
            </a:extLst>
          </p:cNvPr>
          <p:cNvSpPr>
            <a:spLocks noGrp="1"/>
          </p:cNvSpPr>
          <p:nvPr>
            <p:ph type="dt" sz="half" idx="10"/>
          </p:nvPr>
        </p:nvSpPr>
        <p:spPr/>
        <p:txBody>
          <a:bodyPr/>
          <a:lstStyle/>
          <a:p>
            <a:r>
              <a:rPr lang="nl-NL"/>
              <a:t> 28 november 2019</a:t>
            </a:r>
          </a:p>
        </p:txBody>
      </p:sp>
      <p:sp>
        <p:nvSpPr>
          <p:cNvPr id="5" name="Footer Placeholder 4">
            <a:extLst>
              <a:ext uri="{FF2B5EF4-FFF2-40B4-BE49-F238E27FC236}">
                <a16:creationId xmlns:a16="http://schemas.microsoft.com/office/drawing/2014/main" id="{51FEC74E-BFDA-32B4-7801-72F23E91B0E1}"/>
              </a:ext>
            </a:extLst>
          </p:cNvPr>
          <p:cNvSpPr>
            <a:spLocks noGrp="1"/>
          </p:cNvSpPr>
          <p:nvPr>
            <p:ph type="ftr" sz="quarter" idx="11"/>
          </p:nvPr>
        </p:nvSpPr>
        <p:spPr/>
        <p:txBody>
          <a:bodyPr/>
          <a:lstStyle/>
          <a:p>
            <a:r>
              <a:rPr lang="nl-NL"/>
              <a:t>Voettekst van de presentatie</a:t>
            </a:r>
          </a:p>
        </p:txBody>
      </p:sp>
      <p:sp>
        <p:nvSpPr>
          <p:cNvPr id="6" name="Slide Number Placeholder 5">
            <a:extLst>
              <a:ext uri="{FF2B5EF4-FFF2-40B4-BE49-F238E27FC236}">
                <a16:creationId xmlns:a16="http://schemas.microsoft.com/office/drawing/2014/main" id="{89997D5E-990D-0277-690B-190C31088123}"/>
              </a:ext>
            </a:extLst>
          </p:cNvPr>
          <p:cNvSpPr>
            <a:spLocks noGrp="1"/>
          </p:cNvSpPr>
          <p:nvPr>
            <p:ph type="sldNum" sz="quarter" idx="12"/>
          </p:nvPr>
        </p:nvSpPr>
        <p:spPr/>
        <p:txBody>
          <a:bodyPr/>
          <a:lstStyle/>
          <a:p>
            <a:fld id="{F42B3F14-D836-496B-80A2-23BE75BD68CB}" type="slidenum">
              <a:rPr lang="nl-NL" smtClean="0"/>
              <a:t>30</a:t>
            </a:fld>
            <a:endParaRPr lang="nl-NL"/>
          </a:p>
        </p:txBody>
      </p:sp>
      <p:pic>
        <p:nvPicPr>
          <p:cNvPr id="7" name="Content Placeholder 5">
            <a:extLst>
              <a:ext uri="{FF2B5EF4-FFF2-40B4-BE49-F238E27FC236}">
                <a16:creationId xmlns:a16="http://schemas.microsoft.com/office/drawing/2014/main" id="{6D18785F-C493-786C-F641-4EDC7609590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054" t="4344" r="18197" b="3342"/>
          <a:stretch/>
        </p:blipFill>
        <p:spPr bwMode="auto">
          <a:xfrm>
            <a:off x="9608287" y="4880738"/>
            <a:ext cx="1659712" cy="1689430"/>
          </a:xfrm>
          <a:prstGeom prst="flowChartConnector">
            <a:avLst/>
          </a:prstGeom>
          <a:noFill/>
          <a:ln>
            <a:noFill/>
          </a:ln>
        </p:spPr>
      </p:pic>
      <p:pic>
        <p:nvPicPr>
          <p:cNvPr id="8" name="Picture 4" descr="Inzaaien en inplanten zeegras Waddenzee gestart | Rijkswaterstaat">
            <a:extLst>
              <a:ext uri="{FF2B5EF4-FFF2-40B4-BE49-F238E27FC236}">
                <a16:creationId xmlns:a16="http://schemas.microsoft.com/office/drawing/2014/main" id="{7F98EB95-45D9-B6AA-A0F5-A104CC8F3C5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741" t="1523" r="27386" b="-1523"/>
          <a:stretch/>
        </p:blipFill>
        <p:spPr bwMode="auto">
          <a:xfrm>
            <a:off x="9608287" y="1009695"/>
            <a:ext cx="1659712" cy="16657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9" name="Picture 8" descr="A close-up of a map&#10;&#10;Description automatically generated">
            <a:extLst>
              <a:ext uri="{FF2B5EF4-FFF2-40B4-BE49-F238E27FC236}">
                <a16:creationId xmlns:a16="http://schemas.microsoft.com/office/drawing/2014/main" id="{584D9635-8BDC-1549-E486-0687B6939544}"/>
              </a:ext>
            </a:extLst>
          </p:cNvPr>
          <p:cNvPicPr>
            <a:picLocks noChangeAspect="1"/>
          </p:cNvPicPr>
          <p:nvPr/>
        </p:nvPicPr>
        <p:blipFill rotWithShape="1">
          <a:blip r:embed="rId5">
            <a:extLst>
              <a:ext uri="{28A0092B-C50C-407E-A947-70E740481C1C}">
                <a14:useLocalDpi xmlns:a14="http://schemas.microsoft.com/office/drawing/2010/main" val="0"/>
              </a:ext>
            </a:extLst>
          </a:blip>
          <a:srcRect l="13086" t="45256" r="27297" b="8829"/>
          <a:stretch/>
        </p:blipFill>
        <p:spPr>
          <a:xfrm>
            <a:off x="9608287" y="2950159"/>
            <a:ext cx="1657860" cy="1665761"/>
          </a:xfrm>
          <a:prstGeom prst="ellipse">
            <a:avLst/>
          </a:prstGeom>
        </p:spPr>
      </p:pic>
    </p:spTree>
    <p:extLst>
      <p:ext uri="{BB962C8B-B14F-4D97-AF65-F5344CB8AC3E}">
        <p14:creationId xmlns:p14="http://schemas.microsoft.com/office/powerpoint/2010/main" val="144036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6D791DA1-EE6F-01C2-66D1-D62CE4E18104}"/>
              </a:ext>
            </a:extLst>
          </p:cNvPr>
          <p:cNvSpPr>
            <a:spLocks noGrp="1"/>
          </p:cNvSpPr>
          <p:nvPr>
            <p:ph type="subTitle" idx="1"/>
          </p:nvPr>
        </p:nvSpPr>
        <p:spPr/>
        <p:txBody>
          <a:bodyPr/>
          <a:lstStyle/>
          <a:p>
            <a:endParaRPr lang="nl-NL" dirty="0"/>
          </a:p>
        </p:txBody>
      </p:sp>
      <p:sp>
        <p:nvSpPr>
          <p:cNvPr id="6" name="Footer Placeholder 5">
            <a:extLst>
              <a:ext uri="{FF2B5EF4-FFF2-40B4-BE49-F238E27FC236}">
                <a16:creationId xmlns:a16="http://schemas.microsoft.com/office/drawing/2014/main" id="{669736D5-FB60-8657-FE7A-96451CD583EC}"/>
              </a:ext>
            </a:extLst>
          </p:cNvPr>
          <p:cNvSpPr>
            <a:spLocks noGrp="1"/>
          </p:cNvSpPr>
          <p:nvPr>
            <p:ph type="ftr" sz="quarter" idx="11"/>
          </p:nvPr>
        </p:nvSpPr>
        <p:spPr/>
        <p:txBody>
          <a:bodyPr/>
          <a:lstStyle/>
          <a:p>
            <a:r>
              <a:rPr lang="nl-NL"/>
              <a:t>Voettekst van de presentatie</a:t>
            </a:r>
          </a:p>
        </p:txBody>
      </p:sp>
      <p:sp>
        <p:nvSpPr>
          <p:cNvPr id="7" name="Slide Number Placeholder 6">
            <a:extLst>
              <a:ext uri="{FF2B5EF4-FFF2-40B4-BE49-F238E27FC236}">
                <a16:creationId xmlns:a16="http://schemas.microsoft.com/office/drawing/2014/main" id="{E19C08D6-E17D-C20A-999F-C3A64CCCB71B}"/>
              </a:ext>
            </a:extLst>
          </p:cNvPr>
          <p:cNvSpPr>
            <a:spLocks noGrp="1"/>
          </p:cNvSpPr>
          <p:nvPr>
            <p:ph type="sldNum" sz="quarter" idx="12"/>
          </p:nvPr>
        </p:nvSpPr>
        <p:spPr/>
        <p:txBody>
          <a:bodyPr/>
          <a:lstStyle/>
          <a:p>
            <a:fld id="{F42B3F14-D836-496B-80A2-23BE75BD68CB}" type="slidenum">
              <a:rPr lang="nl-NL" smtClean="0"/>
              <a:pPr/>
              <a:t>31</a:t>
            </a:fld>
            <a:endParaRPr lang="nl-NL" dirty="0"/>
          </a:p>
        </p:txBody>
      </p:sp>
      <p:sp>
        <p:nvSpPr>
          <p:cNvPr id="8" name="Title 7">
            <a:extLst>
              <a:ext uri="{FF2B5EF4-FFF2-40B4-BE49-F238E27FC236}">
                <a16:creationId xmlns:a16="http://schemas.microsoft.com/office/drawing/2014/main" id="{BD62E390-9B58-1933-5882-F78EBB863C1F}"/>
              </a:ext>
            </a:extLst>
          </p:cNvPr>
          <p:cNvSpPr>
            <a:spLocks noGrp="1"/>
          </p:cNvSpPr>
          <p:nvPr>
            <p:ph type="title"/>
          </p:nvPr>
        </p:nvSpPr>
        <p:spPr/>
        <p:txBody>
          <a:bodyPr/>
          <a:lstStyle/>
          <a:p>
            <a:r>
              <a:rPr lang="nl-NL" dirty="0"/>
              <a:t>Vragen?</a:t>
            </a:r>
          </a:p>
        </p:txBody>
      </p:sp>
      <p:sp>
        <p:nvSpPr>
          <p:cNvPr id="9" name="Text Placeholder 8">
            <a:extLst>
              <a:ext uri="{FF2B5EF4-FFF2-40B4-BE49-F238E27FC236}">
                <a16:creationId xmlns:a16="http://schemas.microsoft.com/office/drawing/2014/main" id="{EF74F465-9F1A-D212-0892-9A0D6FACE843}"/>
              </a:ext>
            </a:extLst>
          </p:cNvPr>
          <p:cNvSpPr>
            <a:spLocks noGrp="1"/>
          </p:cNvSpPr>
          <p:nvPr>
            <p:ph type="body" sz="quarter" idx="18"/>
          </p:nvPr>
        </p:nvSpPr>
        <p:spPr/>
        <p:txBody>
          <a:bodyPr/>
          <a:lstStyle/>
          <a:p>
            <a:endParaRPr lang="nl-NL"/>
          </a:p>
        </p:txBody>
      </p:sp>
      <p:pic>
        <p:nvPicPr>
          <p:cNvPr id="10" name="Picture 2">
            <a:extLst>
              <a:ext uri="{FF2B5EF4-FFF2-40B4-BE49-F238E27FC236}">
                <a16:creationId xmlns:a16="http://schemas.microsoft.com/office/drawing/2014/main" id="{C503683C-7156-B08B-7735-29B7362AA7C8}"/>
              </a:ext>
            </a:extLst>
          </p:cNvPr>
          <p:cNvPicPr>
            <a:picLocks noGrp="1" noChangeAspect="1" noChangeArrowheads="1"/>
          </p:cNvPicPr>
          <p:nvPr>
            <p:ph type="pic" sz="quarter" idx="19"/>
          </p:nvPr>
        </p:nvPicPr>
        <p:blipFill>
          <a:blip r:embed="rId2">
            <a:extLst>
              <a:ext uri="{28A0092B-C50C-407E-A947-70E740481C1C}">
                <a14:useLocalDpi xmlns:a14="http://schemas.microsoft.com/office/drawing/2010/main" val="0"/>
              </a:ext>
            </a:extLst>
          </a:blip>
          <a:srcRect l="20868" r="20868"/>
          <a:stretch>
            <a:fillRect/>
          </a:stretch>
        </p:blipFill>
        <p:spPr bwMode="auto">
          <a:xfrm>
            <a:off x="0" y="0"/>
            <a:ext cx="5327650" cy="6858000"/>
          </a:xfrm>
          <a:prstGeom prst="rect">
            <a:avLst/>
          </a:prstGeom>
          <a:solidFill>
            <a:srgbClr val="FFFFFF"/>
          </a:solidFill>
        </p:spPr>
      </p:pic>
    </p:spTree>
    <p:extLst>
      <p:ext uri="{BB962C8B-B14F-4D97-AF65-F5344CB8AC3E}">
        <p14:creationId xmlns:p14="http://schemas.microsoft.com/office/powerpoint/2010/main" val="18780371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ijdelijke aanduiding voor afbeelding 128">
            <a:extLst>
              <a:ext uri="{FF2B5EF4-FFF2-40B4-BE49-F238E27FC236}">
                <a16:creationId xmlns:a16="http://schemas.microsoft.com/office/drawing/2014/main" id="{FA1B1A6D-3A86-4F95-8D24-AF1A478F45A4}"/>
              </a:ext>
            </a:extLst>
          </p:cNvPr>
          <p:cNvSpPr>
            <a:spLocks noGrp="1"/>
          </p:cNvSpPr>
          <p:nvPr>
            <p:ph type="pic" sz="quarter" idx="19"/>
          </p:nvPr>
        </p:nvSpPr>
        <p:spPr/>
      </p:sp>
      <p:sp>
        <p:nvSpPr>
          <p:cNvPr id="9" name="Titel 8">
            <a:extLst>
              <a:ext uri="{FF2B5EF4-FFF2-40B4-BE49-F238E27FC236}">
                <a16:creationId xmlns:a16="http://schemas.microsoft.com/office/drawing/2014/main" id="{DE853615-DEEB-4AE7-AF32-85B217A8BD17}"/>
              </a:ext>
            </a:extLst>
          </p:cNvPr>
          <p:cNvSpPr>
            <a:spLocks noGrp="1"/>
          </p:cNvSpPr>
          <p:nvPr>
            <p:ph type="title"/>
          </p:nvPr>
        </p:nvSpPr>
        <p:spPr/>
        <p:txBody>
          <a:bodyPr/>
          <a:lstStyle/>
          <a:p>
            <a:r>
              <a:rPr lang="nl-NL" dirty="0"/>
              <a:t>Contact</a:t>
            </a:r>
          </a:p>
        </p:txBody>
      </p:sp>
      <p:sp>
        <p:nvSpPr>
          <p:cNvPr id="12" name="Tijdelijke aanduiding voor tekst 11">
            <a:extLst>
              <a:ext uri="{FF2B5EF4-FFF2-40B4-BE49-F238E27FC236}">
                <a16:creationId xmlns:a16="http://schemas.microsoft.com/office/drawing/2014/main" id="{9B139452-27B1-41DF-AF0F-C8980743A8FE}"/>
              </a:ext>
            </a:extLst>
          </p:cNvPr>
          <p:cNvSpPr>
            <a:spLocks noGrp="1"/>
          </p:cNvSpPr>
          <p:nvPr>
            <p:ph type="body" sz="quarter" idx="18"/>
          </p:nvPr>
        </p:nvSpPr>
        <p:spPr/>
        <p:txBody>
          <a:bodyPr/>
          <a:lstStyle/>
          <a:p>
            <a:r>
              <a:rPr lang="nl-NL" dirty="0"/>
              <a:t>facebook.com/</a:t>
            </a:r>
            <a:r>
              <a:rPr lang="nl-NL" dirty="0" err="1"/>
              <a:t>deltaresNL</a:t>
            </a:r>
            <a:endParaRPr lang="nl-NL" dirty="0"/>
          </a:p>
          <a:p>
            <a:r>
              <a:rPr lang="nl-NL" dirty="0"/>
              <a:t>linkedin.com/company/</a:t>
            </a:r>
            <a:r>
              <a:rPr lang="nl-NL" dirty="0" err="1"/>
              <a:t>deltares</a:t>
            </a:r>
            <a:endParaRPr lang="nl-NL" dirty="0"/>
          </a:p>
          <a:p>
            <a:r>
              <a:rPr lang="nl-NL" dirty="0"/>
              <a:t>@</a:t>
            </a:r>
            <a:r>
              <a:rPr lang="nl-NL" dirty="0" err="1"/>
              <a:t>deltares</a:t>
            </a:r>
            <a:endParaRPr lang="nl-NL" dirty="0"/>
          </a:p>
          <a:p>
            <a:r>
              <a:rPr lang="nl-NL" dirty="0"/>
              <a:t>@</a:t>
            </a:r>
            <a:r>
              <a:rPr lang="nl-NL" dirty="0" err="1"/>
              <a:t>deltaresNL</a:t>
            </a:r>
            <a:endParaRPr lang="nl-NL" dirty="0"/>
          </a:p>
        </p:txBody>
      </p:sp>
      <p:sp>
        <p:nvSpPr>
          <p:cNvPr id="130" name="Tijdelijke aanduiding voor tekst 129">
            <a:extLst>
              <a:ext uri="{FF2B5EF4-FFF2-40B4-BE49-F238E27FC236}">
                <a16:creationId xmlns:a16="http://schemas.microsoft.com/office/drawing/2014/main" id="{97498EAD-D9BC-4497-809D-90BAC7FC8F64}"/>
              </a:ext>
            </a:extLst>
          </p:cNvPr>
          <p:cNvSpPr>
            <a:spLocks noGrp="1"/>
          </p:cNvSpPr>
          <p:nvPr>
            <p:ph type="body" sz="quarter" idx="20"/>
          </p:nvPr>
        </p:nvSpPr>
        <p:spPr/>
        <p:txBody>
          <a:bodyPr/>
          <a:lstStyle/>
          <a:p>
            <a:endParaRPr lang="nl-NL" dirty="0"/>
          </a:p>
        </p:txBody>
      </p:sp>
      <p:sp>
        <p:nvSpPr>
          <p:cNvPr id="3" name="Tijdelijke aanduiding voor datum 2">
            <a:extLst>
              <a:ext uri="{FF2B5EF4-FFF2-40B4-BE49-F238E27FC236}">
                <a16:creationId xmlns:a16="http://schemas.microsoft.com/office/drawing/2014/main" id="{FE748CDC-89CE-4868-BBD3-314EE3C75CA9}"/>
              </a:ext>
            </a:extLst>
          </p:cNvPr>
          <p:cNvSpPr>
            <a:spLocks noGrp="1"/>
          </p:cNvSpPr>
          <p:nvPr>
            <p:ph type="dt" sz="half" idx="21"/>
          </p:nvPr>
        </p:nvSpPr>
        <p:spPr/>
        <p:txBody>
          <a:bodyPr/>
          <a:lstStyle/>
          <a:p>
            <a:r>
              <a:rPr lang="nl-NL" dirty="0"/>
              <a:t> 28 november 2019</a:t>
            </a:r>
          </a:p>
        </p:txBody>
      </p:sp>
      <p:sp>
        <p:nvSpPr>
          <p:cNvPr id="4" name="Tijdelijke aanduiding voor voettekst 3">
            <a:extLst>
              <a:ext uri="{FF2B5EF4-FFF2-40B4-BE49-F238E27FC236}">
                <a16:creationId xmlns:a16="http://schemas.microsoft.com/office/drawing/2014/main" id="{DE24FDC9-349F-480B-83FD-A9B783C89B25}"/>
              </a:ext>
            </a:extLst>
          </p:cNvPr>
          <p:cNvSpPr>
            <a:spLocks noGrp="1"/>
          </p:cNvSpPr>
          <p:nvPr>
            <p:ph type="ftr" sz="quarter" idx="22"/>
          </p:nvPr>
        </p:nvSpPr>
        <p:spPr/>
        <p:txBody>
          <a:bodyPr/>
          <a:lstStyle/>
          <a:p>
            <a:r>
              <a:rPr lang="nl-NL" dirty="0"/>
              <a:t>Voettekst van de presentatie</a:t>
            </a:r>
          </a:p>
        </p:txBody>
      </p:sp>
      <p:sp>
        <p:nvSpPr>
          <p:cNvPr id="5" name="Tijdelijke aanduiding voor dianummer 4">
            <a:extLst>
              <a:ext uri="{FF2B5EF4-FFF2-40B4-BE49-F238E27FC236}">
                <a16:creationId xmlns:a16="http://schemas.microsoft.com/office/drawing/2014/main" id="{9C527063-DA4D-4620-ABD9-F492B543D31D}"/>
              </a:ext>
            </a:extLst>
          </p:cNvPr>
          <p:cNvSpPr>
            <a:spLocks noGrp="1"/>
          </p:cNvSpPr>
          <p:nvPr>
            <p:ph type="sldNum" sz="quarter" idx="23"/>
          </p:nvPr>
        </p:nvSpPr>
        <p:spPr/>
        <p:txBody>
          <a:bodyPr/>
          <a:lstStyle/>
          <a:p>
            <a:fld id="{F42B3F14-D836-496B-80A2-23BE75BD68CB}" type="slidenum">
              <a:rPr lang="nl-NL" smtClean="0"/>
              <a:pPr/>
              <a:t>32</a:t>
            </a:fld>
            <a:endParaRPr lang="nl-NL" dirty="0"/>
          </a:p>
        </p:txBody>
      </p:sp>
      <p:sp>
        <p:nvSpPr>
          <p:cNvPr id="30" name="Tijdelijke aanduiding voor tekst 29">
            <a:extLst>
              <a:ext uri="{FF2B5EF4-FFF2-40B4-BE49-F238E27FC236}">
                <a16:creationId xmlns:a16="http://schemas.microsoft.com/office/drawing/2014/main" id="{8BAE38E2-1983-4050-827C-41B7773A6052}"/>
              </a:ext>
            </a:extLst>
          </p:cNvPr>
          <p:cNvSpPr>
            <a:spLocks noGrp="1"/>
          </p:cNvSpPr>
          <p:nvPr>
            <p:ph type="body" sz="quarter" idx="25"/>
          </p:nvPr>
        </p:nvSpPr>
        <p:spPr/>
        <p:txBody>
          <a:bodyPr/>
          <a:lstStyle/>
          <a:p>
            <a:r>
              <a:rPr lang="nl-NL" dirty="0"/>
              <a:t>www.deltares.nl</a:t>
            </a:r>
          </a:p>
        </p:txBody>
      </p:sp>
      <p:sp>
        <p:nvSpPr>
          <p:cNvPr id="31" name="Tijdelijke aanduiding voor tekst 30">
            <a:extLst>
              <a:ext uri="{FF2B5EF4-FFF2-40B4-BE49-F238E27FC236}">
                <a16:creationId xmlns:a16="http://schemas.microsoft.com/office/drawing/2014/main" id="{0FFFB232-6F62-4B57-BB77-335815282DE0}"/>
              </a:ext>
            </a:extLst>
          </p:cNvPr>
          <p:cNvSpPr>
            <a:spLocks noGrp="1"/>
          </p:cNvSpPr>
          <p:nvPr>
            <p:ph type="body" sz="quarter" idx="26"/>
          </p:nvPr>
        </p:nvSpPr>
        <p:spPr/>
        <p:txBody>
          <a:bodyPr/>
          <a:lstStyle/>
          <a:p>
            <a:r>
              <a:rPr lang="nl-NL" dirty="0"/>
              <a:t>info@deltares.nl</a:t>
            </a:r>
          </a:p>
        </p:txBody>
      </p:sp>
      <p:sp>
        <p:nvSpPr>
          <p:cNvPr id="32" name="Tijdelijke aanduiding voor tekst 31">
            <a:extLst>
              <a:ext uri="{FF2B5EF4-FFF2-40B4-BE49-F238E27FC236}">
                <a16:creationId xmlns:a16="http://schemas.microsoft.com/office/drawing/2014/main" id="{02F24713-9C0A-4AFA-A00E-70022DA3DE8A}"/>
              </a:ext>
            </a:extLst>
          </p:cNvPr>
          <p:cNvSpPr>
            <a:spLocks noGrp="1"/>
          </p:cNvSpPr>
          <p:nvPr>
            <p:ph type="body" sz="quarter" idx="27"/>
          </p:nvPr>
        </p:nvSpPr>
        <p:spPr/>
        <p:txBody>
          <a:bodyPr/>
          <a:lstStyle/>
          <a:p>
            <a:r>
              <a:rPr lang="nl-NL" dirty="0"/>
              <a:t>@</a:t>
            </a:r>
            <a:r>
              <a:rPr lang="nl-NL" dirty="0" err="1"/>
              <a:t>deltares</a:t>
            </a:r>
            <a:endParaRPr lang="nl-NL" dirty="0"/>
          </a:p>
        </p:txBody>
      </p:sp>
      <p:sp>
        <p:nvSpPr>
          <p:cNvPr id="33" name="Tijdelijke aanduiding voor tekst 32">
            <a:extLst>
              <a:ext uri="{FF2B5EF4-FFF2-40B4-BE49-F238E27FC236}">
                <a16:creationId xmlns:a16="http://schemas.microsoft.com/office/drawing/2014/main" id="{72DACC00-A9E9-4C5F-BFBC-C16A5B12945A}"/>
              </a:ext>
            </a:extLst>
          </p:cNvPr>
          <p:cNvSpPr>
            <a:spLocks noGrp="1"/>
          </p:cNvSpPr>
          <p:nvPr>
            <p:ph type="body" sz="quarter" idx="28"/>
          </p:nvPr>
        </p:nvSpPr>
        <p:spPr/>
        <p:txBody>
          <a:bodyPr/>
          <a:lstStyle/>
          <a:p>
            <a:r>
              <a:rPr lang="nl-NL" dirty="0"/>
              <a:t>@</a:t>
            </a:r>
            <a:r>
              <a:rPr lang="nl-NL" dirty="0" err="1"/>
              <a:t>deltares</a:t>
            </a:r>
            <a:endParaRPr lang="nl-NL" dirty="0"/>
          </a:p>
        </p:txBody>
      </p:sp>
      <p:sp>
        <p:nvSpPr>
          <p:cNvPr id="34" name="Tijdelijke aanduiding voor tekst 33">
            <a:extLst>
              <a:ext uri="{FF2B5EF4-FFF2-40B4-BE49-F238E27FC236}">
                <a16:creationId xmlns:a16="http://schemas.microsoft.com/office/drawing/2014/main" id="{78CAA8E6-A1D0-47B0-8ED6-0866768465F6}"/>
              </a:ext>
            </a:extLst>
          </p:cNvPr>
          <p:cNvSpPr>
            <a:spLocks noGrp="1"/>
          </p:cNvSpPr>
          <p:nvPr>
            <p:ph type="body" sz="quarter" idx="29"/>
          </p:nvPr>
        </p:nvSpPr>
        <p:spPr/>
        <p:txBody>
          <a:bodyPr/>
          <a:lstStyle/>
          <a:p>
            <a:r>
              <a:rPr lang="nl-NL" dirty="0"/>
              <a:t>linkedin.com/company/</a:t>
            </a:r>
            <a:r>
              <a:rPr lang="nl-NL" dirty="0" err="1"/>
              <a:t>deltares</a:t>
            </a:r>
            <a:endParaRPr lang="nl-NL" dirty="0"/>
          </a:p>
        </p:txBody>
      </p:sp>
      <p:sp>
        <p:nvSpPr>
          <p:cNvPr id="35" name="Tijdelijke aanduiding voor tekst 34">
            <a:extLst>
              <a:ext uri="{FF2B5EF4-FFF2-40B4-BE49-F238E27FC236}">
                <a16:creationId xmlns:a16="http://schemas.microsoft.com/office/drawing/2014/main" id="{2F13401B-702F-48C9-B15A-134CFFE50A64}"/>
              </a:ext>
            </a:extLst>
          </p:cNvPr>
          <p:cNvSpPr>
            <a:spLocks noGrp="1"/>
          </p:cNvSpPr>
          <p:nvPr>
            <p:ph type="body" sz="quarter" idx="30"/>
          </p:nvPr>
        </p:nvSpPr>
        <p:spPr/>
        <p:txBody>
          <a:bodyPr/>
          <a:lstStyle/>
          <a:p>
            <a:r>
              <a:rPr lang="nl-NL" dirty="0"/>
              <a:t>facebook.com/</a:t>
            </a:r>
            <a:r>
              <a:rPr lang="nl-NL" dirty="0" err="1"/>
              <a:t>deltaresNL</a:t>
            </a:r>
            <a:endParaRPr lang="nl-NL" dirty="0"/>
          </a:p>
        </p:txBody>
      </p:sp>
      <p:sp>
        <p:nvSpPr>
          <p:cNvPr id="131" name="Tijdelijke aanduiding voor afbeelding 130">
            <a:extLst>
              <a:ext uri="{FF2B5EF4-FFF2-40B4-BE49-F238E27FC236}">
                <a16:creationId xmlns:a16="http://schemas.microsoft.com/office/drawing/2014/main" id="{57CA46A9-1D4A-467A-A87B-6BD96604A40D}"/>
              </a:ext>
            </a:extLst>
          </p:cNvPr>
          <p:cNvSpPr>
            <a:spLocks noGrp="1"/>
          </p:cNvSpPr>
          <p:nvPr>
            <p:ph type="pic" sz="quarter" idx="31"/>
          </p:nvPr>
        </p:nvSpPr>
        <p:spPr/>
      </p:sp>
      <p:sp>
        <p:nvSpPr>
          <p:cNvPr id="132" name="Tijdelijke aanduiding voor afbeelding 131">
            <a:extLst>
              <a:ext uri="{FF2B5EF4-FFF2-40B4-BE49-F238E27FC236}">
                <a16:creationId xmlns:a16="http://schemas.microsoft.com/office/drawing/2014/main" id="{18E735EB-9646-4D6D-BFE0-DDD1E99DDAED}"/>
              </a:ext>
            </a:extLst>
          </p:cNvPr>
          <p:cNvSpPr>
            <a:spLocks noGrp="1"/>
          </p:cNvSpPr>
          <p:nvPr>
            <p:ph type="pic" sz="quarter" idx="32"/>
          </p:nvPr>
        </p:nvSpPr>
        <p:spPr/>
      </p:sp>
      <p:sp>
        <p:nvSpPr>
          <p:cNvPr id="133" name="Tijdelijke aanduiding voor afbeelding 132">
            <a:extLst>
              <a:ext uri="{FF2B5EF4-FFF2-40B4-BE49-F238E27FC236}">
                <a16:creationId xmlns:a16="http://schemas.microsoft.com/office/drawing/2014/main" id="{5C898AB1-C463-4387-91E7-C06B9A74641B}"/>
              </a:ext>
            </a:extLst>
          </p:cNvPr>
          <p:cNvSpPr>
            <a:spLocks noGrp="1"/>
          </p:cNvSpPr>
          <p:nvPr>
            <p:ph type="pic" sz="quarter" idx="33"/>
          </p:nvPr>
        </p:nvSpPr>
        <p:spPr/>
      </p:sp>
      <p:sp>
        <p:nvSpPr>
          <p:cNvPr id="134" name="Tijdelijke aanduiding voor afbeelding 133">
            <a:extLst>
              <a:ext uri="{FF2B5EF4-FFF2-40B4-BE49-F238E27FC236}">
                <a16:creationId xmlns:a16="http://schemas.microsoft.com/office/drawing/2014/main" id="{0D28C0E5-4C65-4285-85FF-093CDD6A3BB8}"/>
              </a:ext>
            </a:extLst>
          </p:cNvPr>
          <p:cNvSpPr>
            <a:spLocks noGrp="1"/>
          </p:cNvSpPr>
          <p:nvPr>
            <p:ph type="pic" sz="quarter" idx="34"/>
          </p:nvPr>
        </p:nvSpPr>
        <p:spPr/>
      </p:sp>
      <p:sp>
        <p:nvSpPr>
          <p:cNvPr id="135" name="Tijdelijke aanduiding voor afbeelding 134">
            <a:extLst>
              <a:ext uri="{FF2B5EF4-FFF2-40B4-BE49-F238E27FC236}">
                <a16:creationId xmlns:a16="http://schemas.microsoft.com/office/drawing/2014/main" id="{4091A081-5427-48B3-92ED-7E3D18FA314B}"/>
              </a:ext>
            </a:extLst>
          </p:cNvPr>
          <p:cNvSpPr>
            <a:spLocks noGrp="1"/>
          </p:cNvSpPr>
          <p:nvPr>
            <p:ph type="pic" sz="quarter" idx="35"/>
          </p:nvPr>
        </p:nvSpPr>
        <p:spPr/>
      </p:sp>
      <p:sp>
        <p:nvSpPr>
          <p:cNvPr id="136" name="Tijdelijke aanduiding voor afbeelding 135">
            <a:extLst>
              <a:ext uri="{FF2B5EF4-FFF2-40B4-BE49-F238E27FC236}">
                <a16:creationId xmlns:a16="http://schemas.microsoft.com/office/drawing/2014/main" id="{50708FCB-95E4-42BE-B3D9-A54947485008}"/>
              </a:ext>
            </a:extLst>
          </p:cNvPr>
          <p:cNvSpPr>
            <a:spLocks noGrp="1"/>
          </p:cNvSpPr>
          <p:nvPr>
            <p:ph type="pic" sz="quarter" idx="36"/>
          </p:nvPr>
        </p:nvSpPr>
        <p:spPr/>
      </p:sp>
    </p:spTree>
    <p:extLst>
      <p:ext uri="{BB962C8B-B14F-4D97-AF65-F5344CB8AC3E}">
        <p14:creationId xmlns:p14="http://schemas.microsoft.com/office/powerpoint/2010/main" val="470588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E13DFD97-C6C1-14A3-F4D3-7FC12BFBDA4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43" r="49768" b="-2"/>
          <a:stretch/>
        </p:blipFill>
        <p:spPr bwMode="auto">
          <a:xfrm>
            <a:off x="755650" y="1433748"/>
            <a:ext cx="3816350" cy="4242487"/>
          </a:xfrm>
          <a:prstGeom prst="rect">
            <a:avLst/>
          </a:prstGeom>
          <a:solidFill>
            <a:srgbClr val="FFFFFF"/>
          </a:solidFill>
        </p:spPr>
      </p:pic>
      <p:sp>
        <p:nvSpPr>
          <p:cNvPr id="2" name="Title 1">
            <a:extLst>
              <a:ext uri="{FF2B5EF4-FFF2-40B4-BE49-F238E27FC236}">
                <a16:creationId xmlns:a16="http://schemas.microsoft.com/office/drawing/2014/main" id="{35DD4643-0578-27C3-9DD3-5505E9B4A67E}"/>
              </a:ext>
            </a:extLst>
          </p:cNvPr>
          <p:cNvSpPr>
            <a:spLocks noGrp="1"/>
          </p:cNvSpPr>
          <p:nvPr>
            <p:ph type="title"/>
          </p:nvPr>
        </p:nvSpPr>
        <p:spPr>
          <a:xfrm>
            <a:off x="755650" y="541695"/>
            <a:ext cx="10517113" cy="936000"/>
          </a:xfrm>
        </p:spPr>
        <p:txBody>
          <a:bodyPr anchor="t">
            <a:normAutofit/>
          </a:bodyPr>
          <a:lstStyle/>
          <a:p>
            <a:r>
              <a:rPr lang="nl-NL" dirty="0"/>
              <a:t>Zeegras in de Waddenzee: Terugblik op het verleden</a:t>
            </a:r>
          </a:p>
        </p:txBody>
      </p:sp>
      <p:sp>
        <p:nvSpPr>
          <p:cNvPr id="5" name="Footer Placeholder 4">
            <a:extLst>
              <a:ext uri="{FF2B5EF4-FFF2-40B4-BE49-F238E27FC236}">
                <a16:creationId xmlns:a16="http://schemas.microsoft.com/office/drawing/2014/main" id="{7AAD4F19-5B8A-10C0-6183-6857D4838829}"/>
              </a:ext>
            </a:extLst>
          </p:cNvPr>
          <p:cNvSpPr>
            <a:spLocks noGrp="1"/>
          </p:cNvSpPr>
          <p:nvPr>
            <p:ph type="ftr" sz="quarter" idx="11"/>
          </p:nvPr>
        </p:nvSpPr>
        <p:spPr>
          <a:xfrm>
            <a:off x="11889372" y="541695"/>
            <a:ext cx="153888" cy="5101869"/>
          </a:xfrm>
        </p:spPr>
        <p:txBody>
          <a:bodyPr wrap="square" anchor="ctr">
            <a:normAutofit/>
          </a:bodyPr>
          <a:lstStyle/>
          <a:p>
            <a:pPr>
              <a:spcAft>
                <a:spcPts val="600"/>
              </a:spcAft>
            </a:pPr>
            <a:r>
              <a:rPr lang="nl-NL"/>
              <a:t>Voettekst van de presentatie</a:t>
            </a:r>
          </a:p>
        </p:txBody>
      </p:sp>
      <p:sp>
        <p:nvSpPr>
          <p:cNvPr id="6" name="Slide Number Placeholder 5">
            <a:extLst>
              <a:ext uri="{FF2B5EF4-FFF2-40B4-BE49-F238E27FC236}">
                <a16:creationId xmlns:a16="http://schemas.microsoft.com/office/drawing/2014/main" id="{22C11635-7CFB-B398-704C-C3A33CD3E747}"/>
              </a:ext>
            </a:extLst>
          </p:cNvPr>
          <p:cNvSpPr>
            <a:spLocks noGrp="1"/>
          </p:cNvSpPr>
          <p:nvPr>
            <p:ph type="sldNum" sz="quarter" idx="12"/>
          </p:nvPr>
        </p:nvSpPr>
        <p:spPr>
          <a:xfrm>
            <a:off x="11743163" y="6413498"/>
            <a:ext cx="450000" cy="184666"/>
          </a:xfrm>
        </p:spPr>
        <p:txBody>
          <a:bodyPr wrap="square" anchor="t">
            <a:normAutofit/>
          </a:bodyPr>
          <a:lstStyle/>
          <a:p>
            <a:pPr>
              <a:spcAft>
                <a:spcPts val="600"/>
              </a:spcAft>
            </a:pPr>
            <a:fld id="{F42B3F14-D836-496B-80A2-23BE75BD68CB}" type="slidenum">
              <a:rPr lang="nl-NL" smtClean="0"/>
              <a:pPr>
                <a:spcAft>
                  <a:spcPts val="600"/>
                </a:spcAft>
              </a:pPr>
              <a:t>4</a:t>
            </a:fld>
            <a:endParaRPr lang="nl-NL"/>
          </a:p>
        </p:txBody>
      </p:sp>
      <p:sp>
        <p:nvSpPr>
          <p:cNvPr id="4" name="Date Placeholder 3">
            <a:extLst>
              <a:ext uri="{FF2B5EF4-FFF2-40B4-BE49-F238E27FC236}">
                <a16:creationId xmlns:a16="http://schemas.microsoft.com/office/drawing/2014/main" id="{CE3CEAA4-535E-6380-39E3-17065B439C9A}"/>
              </a:ext>
            </a:extLst>
          </p:cNvPr>
          <p:cNvSpPr>
            <a:spLocks noGrp="1"/>
          </p:cNvSpPr>
          <p:nvPr>
            <p:ph type="dt" sz="half" idx="10"/>
          </p:nvPr>
        </p:nvSpPr>
        <p:spPr/>
        <p:txBody>
          <a:bodyPr/>
          <a:lstStyle/>
          <a:p>
            <a:pPr>
              <a:spcAft>
                <a:spcPts val="600"/>
              </a:spcAft>
            </a:pPr>
            <a:r>
              <a:rPr lang="nl-NL"/>
              <a:t> 28 november 2019</a:t>
            </a:r>
          </a:p>
        </p:txBody>
      </p:sp>
      <p:pic>
        <p:nvPicPr>
          <p:cNvPr id="11" name="Picture 2">
            <a:extLst>
              <a:ext uri="{FF2B5EF4-FFF2-40B4-BE49-F238E27FC236}">
                <a16:creationId xmlns:a16="http://schemas.microsoft.com/office/drawing/2014/main" id="{036122E6-8100-D518-F063-2A5BAF1C356A}"/>
              </a:ext>
            </a:extLst>
          </p:cNvPr>
          <p:cNvPicPr>
            <a:picLocks noGrp="1" noChangeAspect="1" noChangeArrowheads="1"/>
          </p:cNvPicPr>
          <p:nvPr>
            <p:ph type="pic" sz="quarter" idx="20"/>
          </p:nvPr>
        </p:nvPicPr>
        <p:blipFill>
          <a:blip r:embed="rId4">
            <a:extLst>
              <a:ext uri="{28A0092B-C50C-407E-A947-70E740481C1C}">
                <a14:useLocalDpi xmlns:a14="http://schemas.microsoft.com/office/drawing/2010/main" val="0"/>
              </a:ext>
            </a:extLst>
          </a:blip>
          <a:srcRect t="1782" b="1782"/>
          <a:stretch>
            <a:fillRect/>
          </a:stretch>
        </p:blipFill>
        <p:spPr bwMode="auto">
          <a:xfrm>
            <a:off x="5170744" y="1514372"/>
            <a:ext cx="5676222" cy="4105411"/>
          </a:xfrm>
          <a:prstGeom prst="rect">
            <a:avLst/>
          </a:prstGeom>
          <a:solidFill>
            <a:srgbClr val="FFFFFF"/>
          </a:solidFill>
        </p:spPr>
      </p:pic>
      <p:sp>
        <p:nvSpPr>
          <p:cNvPr id="12" name="TextBox 11">
            <a:extLst>
              <a:ext uri="{FF2B5EF4-FFF2-40B4-BE49-F238E27FC236}">
                <a16:creationId xmlns:a16="http://schemas.microsoft.com/office/drawing/2014/main" id="{7CAA20B0-6011-C6C7-92E5-4C05FF52ADD4}"/>
              </a:ext>
            </a:extLst>
          </p:cNvPr>
          <p:cNvSpPr txBox="1"/>
          <p:nvPr/>
        </p:nvSpPr>
        <p:spPr>
          <a:xfrm>
            <a:off x="9178371" y="5404339"/>
            <a:ext cx="2267339" cy="215444"/>
          </a:xfrm>
          <a:prstGeom prst="rect">
            <a:avLst/>
          </a:prstGeom>
          <a:noFill/>
        </p:spPr>
        <p:txBody>
          <a:bodyPr wrap="square" rtlCol="0">
            <a:spAutoFit/>
          </a:bodyPr>
          <a:lstStyle/>
          <a:p>
            <a:r>
              <a:rPr lang="nl-NL" sz="800" dirty="0"/>
              <a:t>Bron: Zeegrasherstel Waddenzee</a:t>
            </a:r>
          </a:p>
        </p:txBody>
      </p:sp>
      <p:sp>
        <p:nvSpPr>
          <p:cNvPr id="13" name="TextBox 12">
            <a:extLst>
              <a:ext uri="{FF2B5EF4-FFF2-40B4-BE49-F238E27FC236}">
                <a16:creationId xmlns:a16="http://schemas.microsoft.com/office/drawing/2014/main" id="{4A8123B1-E83C-1FEE-AAE6-5C2823715F98}"/>
              </a:ext>
            </a:extLst>
          </p:cNvPr>
          <p:cNvSpPr txBox="1"/>
          <p:nvPr/>
        </p:nvSpPr>
        <p:spPr>
          <a:xfrm>
            <a:off x="881737" y="5632287"/>
            <a:ext cx="5076175" cy="360888"/>
          </a:xfrm>
          <a:prstGeom prst="rect">
            <a:avLst/>
          </a:prstGeom>
        </p:spPr>
        <p:txBody>
          <a:bodyPr rtlCol="0" anchor="t">
            <a:normAutofit/>
          </a:bodyPr>
          <a:lstStyle/>
          <a:p>
            <a:pPr>
              <a:spcAft>
                <a:spcPts val="600"/>
              </a:spcAft>
            </a:pPr>
            <a:r>
              <a:rPr lang="nl-NL" sz="1000" dirty="0"/>
              <a:t>Bron: </a:t>
            </a:r>
            <a:r>
              <a:rPr lang="nl-NL" sz="1000" dirty="0" err="1"/>
              <a:t>Wanink</a:t>
            </a:r>
            <a:r>
              <a:rPr lang="nl-NL" sz="1000" dirty="0"/>
              <a:t> &amp; van der Graaf (2008)</a:t>
            </a:r>
          </a:p>
        </p:txBody>
      </p:sp>
    </p:spTree>
    <p:extLst>
      <p:ext uri="{BB962C8B-B14F-4D97-AF65-F5344CB8AC3E}">
        <p14:creationId xmlns:p14="http://schemas.microsoft.com/office/powerpoint/2010/main" val="3436887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E13DFD97-C6C1-14A3-F4D3-7FC12BFBDA4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43" r="49768" b="-2"/>
          <a:stretch/>
        </p:blipFill>
        <p:spPr bwMode="auto">
          <a:xfrm>
            <a:off x="755650" y="1433748"/>
            <a:ext cx="3816350" cy="4242487"/>
          </a:xfrm>
          <a:prstGeom prst="rect">
            <a:avLst/>
          </a:prstGeom>
          <a:solidFill>
            <a:srgbClr val="FFFFFF"/>
          </a:solidFill>
        </p:spPr>
      </p:pic>
      <p:pic>
        <p:nvPicPr>
          <p:cNvPr id="7" name="Content Placeholder 6">
            <a:extLst>
              <a:ext uri="{FF2B5EF4-FFF2-40B4-BE49-F238E27FC236}">
                <a16:creationId xmlns:a16="http://schemas.microsoft.com/office/drawing/2014/main" id="{60CD7224-0954-1DC8-9E62-882C705E1A57}"/>
              </a:ext>
            </a:extLst>
          </p:cNvPr>
          <p:cNvPicPr>
            <a:picLocks noGrp="1" noChangeAspect="1"/>
          </p:cNvPicPr>
          <p:nvPr>
            <p:ph type="pic" sz="quarter" idx="20"/>
          </p:nvPr>
        </p:nvPicPr>
        <p:blipFill rotWithShape="1">
          <a:blip r:embed="rId4"/>
          <a:srcRect l="174" r="-20"/>
          <a:stretch/>
        </p:blipFill>
        <p:spPr>
          <a:xfrm>
            <a:off x="4478697" y="1508712"/>
            <a:ext cx="7254785" cy="4123575"/>
          </a:xfrm>
          <a:prstGeom prst="rect">
            <a:avLst/>
          </a:prstGeom>
          <a:noFill/>
        </p:spPr>
      </p:pic>
      <p:sp>
        <p:nvSpPr>
          <p:cNvPr id="2" name="Title 1">
            <a:extLst>
              <a:ext uri="{FF2B5EF4-FFF2-40B4-BE49-F238E27FC236}">
                <a16:creationId xmlns:a16="http://schemas.microsoft.com/office/drawing/2014/main" id="{35DD4643-0578-27C3-9DD3-5505E9B4A67E}"/>
              </a:ext>
            </a:extLst>
          </p:cNvPr>
          <p:cNvSpPr>
            <a:spLocks noGrp="1"/>
          </p:cNvSpPr>
          <p:nvPr>
            <p:ph type="title"/>
          </p:nvPr>
        </p:nvSpPr>
        <p:spPr>
          <a:xfrm>
            <a:off x="755650" y="541695"/>
            <a:ext cx="10517113" cy="936000"/>
          </a:xfrm>
        </p:spPr>
        <p:txBody>
          <a:bodyPr anchor="t">
            <a:normAutofit/>
          </a:bodyPr>
          <a:lstStyle/>
          <a:p>
            <a:r>
              <a:rPr lang="nl-NL" dirty="0"/>
              <a:t>Zeegras in de Waddenzee: Terugblik op het verleden</a:t>
            </a:r>
          </a:p>
        </p:txBody>
      </p:sp>
      <p:sp>
        <p:nvSpPr>
          <p:cNvPr id="5" name="Footer Placeholder 4">
            <a:extLst>
              <a:ext uri="{FF2B5EF4-FFF2-40B4-BE49-F238E27FC236}">
                <a16:creationId xmlns:a16="http://schemas.microsoft.com/office/drawing/2014/main" id="{7AAD4F19-5B8A-10C0-6183-6857D4838829}"/>
              </a:ext>
            </a:extLst>
          </p:cNvPr>
          <p:cNvSpPr>
            <a:spLocks noGrp="1"/>
          </p:cNvSpPr>
          <p:nvPr>
            <p:ph type="ftr" sz="quarter" idx="11"/>
          </p:nvPr>
        </p:nvSpPr>
        <p:spPr>
          <a:xfrm>
            <a:off x="11889372" y="541695"/>
            <a:ext cx="153888" cy="5101869"/>
          </a:xfrm>
        </p:spPr>
        <p:txBody>
          <a:bodyPr wrap="square" anchor="ctr">
            <a:normAutofit/>
          </a:bodyPr>
          <a:lstStyle/>
          <a:p>
            <a:pPr>
              <a:spcAft>
                <a:spcPts val="600"/>
              </a:spcAft>
            </a:pPr>
            <a:r>
              <a:rPr lang="nl-NL"/>
              <a:t>Voettekst van de presentatie</a:t>
            </a:r>
          </a:p>
        </p:txBody>
      </p:sp>
      <p:sp>
        <p:nvSpPr>
          <p:cNvPr id="6" name="Slide Number Placeholder 5">
            <a:extLst>
              <a:ext uri="{FF2B5EF4-FFF2-40B4-BE49-F238E27FC236}">
                <a16:creationId xmlns:a16="http://schemas.microsoft.com/office/drawing/2014/main" id="{22C11635-7CFB-B398-704C-C3A33CD3E747}"/>
              </a:ext>
            </a:extLst>
          </p:cNvPr>
          <p:cNvSpPr>
            <a:spLocks noGrp="1"/>
          </p:cNvSpPr>
          <p:nvPr>
            <p:ph type="sldNum" sz="quarter" idx="12"/>
          </p:nvPr>
        </p:nvSpPr>
        <p:spPr>
          <a:xfrm>
            <a:off x="11743163" y="6413498"/>
            <a:ext cx="450000" cy="184666"/>
          </a:xfrm>
        </p:spPr>
        <p:txBody>
          <a:bodyPr wrap="square" anchor="t">
            <a:normAutofit/>
          </a:bodyPr>
          <a:lstStyle/>
          <a:p>
            <a:pPr>
              <a:spcAft>
                <a:spcPts val="600"/>
              </a:spcAft>
            </a:pPr>
            <a:fld id="{F42B3F14-D836-496B-80A2-23BE75BD68CB}" type="slidenum">
              <a:rPr lang="nl-NL" smtClean="0"/>
              <a:pPr>
                <a:spcAft>
                  <a:spcPts val="600"/>
                </a:spcAft>
              </a:pPr>
              <a:t>5</a:t>
            </a:fld>
            <a:endParaRPr lang="nl-NL"/>
          </a:p>
        </p:txBody>
      </p:sp>
      <p:sp>
        <p:nvSpPr>
          <p:cNvPr id="8" name="TextBox 7">
            <a:extLst>
              <a:ext uri="{FF2B5EF4-FFF2-40B4-BE49-F238E27FC236}">
                <a16:creationId xmlns:a16="http://schemas.microsoft.com/office/drawing/2014/main" id="{6D8541A3-6907-758F-B4D9-8852EDDF6B21}"/>
              </a:ext>
            </a:extLst>
          </p:cNvPr>
          <p:cNvSpPr txBox="1"/>
          <p:nvPr/>
        </p:nvSpPr>
        <p:spPr>
          <a:xfrm>
            <a:off x="881737" y="5632287"/>
            <a:ext cx="5076175" cy="360888"/>
          </a:xfrm>
          <a:prstGeom prst="rect">
            <a:avLst/>
          </a:prstGeom>
        </p:spPr>
        <p:txBody>
          <a:bodyPr rtlCol="0" anchor="t">
            <a:normAutofit/>
          </a:bodyPr>
          <a:lstStyle/>
          <a:p>
            <a:pPr>
              <a:spcAft>
                <a:spcPts val="600"/>
              </a:spcAft>
            </a:pPr>
            <a:r>
              <a:rPr lang="nl-NL" sz="1000" dirty="0"/>
              <a:t>Bron: </a:t>
            </a:r>
            <a:r>
              <a:rPr lang="nl-NL" sz="1000" dirty="0" err="1"/>
              <a:t>Wanink</a:t>
            </a:r>
            <a:r>
              <a:rPr lang="nl-NL" sz="1000" dirty="0"/>
              <a:t> &amp; van der Graaf (2008)</a:t>
            </a:r>
          </a:p>
        </p:txBody>
      </p:sp>
      <p:sp>
        <p:nvSpPr>
          <p:cNvPr id="4" name="Date Placeholder 3">
            <a:extLst>
              <a:ext uri="{FF2B5EF4-FFF2-40B4-BE49-F238E27FC236}">
                <a16:creationId xmlns:a16="http://schemas.microsoft.com/office/drawing/2014/main" id="{CE3CEAA4-535E-6380-39E3-17065B439C9A}"/>
              </a:ext>
            </a:extLst>
          </p:cNvPr>
          <p:cNvSpPr>
            <a:spLocks noGrp="1"/>
          </p:cNvSpPr>
          <p:nvPr>
            <p:ph type="dt" sz="half" idx="10"/>
          </p:nvPr>
        </p:nvSpPr>
        <p:spPr/>
        <p:txBody>
          <a:bodyPr/>
          <a:lstStyle/>
          <a:p>
            <a:pPr>
              <a:spcAft>
                <a:spcPts val="600"/>
              </a:spcAft>
            </a:pPr>
            <a:r>
              <a:rPr lang="nl-NL"/>
              <a:t> 28 november 2019</a:t>
            </a:r>
          </a:p>
        </p:txBody>
      </p:sp>
      <p:sp>
        <p:nvSpPr>
          <p:cNvPr id="10" name="TextBox 9">
            <a:extLst>
              <a:ext uri="{FF2B5EF4-FFF2-40B4-BE49-F238E27FC236}">
                <a16:creationId xmlns:a16="http://schemas.microsoft.com/office/drawing/2014/main" id="{B77AB19E-EAA5-182E-AE29-4D8AA2E7D525}"/>
              </a:ext>
            </a:extLst>
          </p:cNvPr>
          <p:cNvSpPr txBox="1"/>
          <p:nvPr/>
        </p:nvSpPr>
        <p:spPr>
          <a:xfrm>
            <a:off x="6045869" y="4980581"/>
            <a:ext cx="5697294" cy="369332"/>
          </a:xfrm>
          <a:prstGeom prst="rect">
            <a:avLst/>
          </a:prstGeom>
          <a:solidFill>
            <a:schemeClr val="bg1"/>
          </a:solidFill>
        </p:spPr>
        <p:txBody>
          <a:bodyPr wrap="square" rtlCol="0">
            <a:spAutoFit/>
          </a:bodyPr>
          <a:lstStyle/>
          <a:p>
            <a:r>
              <a:rPr lang="nl-NL" dirty="0"/>
              <a:t>Oogst ‘</a:t>
            </a:r>
            <a:r>
              <a:rPr lang="nl-NL" i="1" dirty="0"/>
              <a:t>Ondergedoken Groot Zeegras</a:t>
            </a:r>
            <a:r>
              <a:rPr lang="nl-NL" dirty="0"/>
              <a:t>’ te Den Oever</a:t>
            </a:r>
          </a:p>
        </p:txBody>
      </p:sp>
    </p:spTree>
    <p:extLst>
      <p:ext uri="{BB962C8B-B14F-4D97-AF65-F5344CB8AC3E}">
        <p14:creationId xmlns:p14="http://schemas.microsoft.com/office/powerpoint/2010/main" val="3159989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E13DFD97-C6C1-14A3-F4D3-7FC12BFBDA4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43" r="49768" b="-2"/>
          <a:stretch/>
        </p:blipFill>
        <p:spPr bwMode="auto">
          <a:xfrm>
            <a:off x="755650" y="1433748"/>
            <a:ext cx="3816350" cy="4242487"/>
          </a:xfrm>
          <a:prstGeom prst="rect">
            <a:avLst/>
          </a:prstGeom>
          <a:solidFill>
            <a:srgbClr val="FFFFFF"/>
          </a:solidFill>
        </p:spPr>
      </p:pic>
      <p:pic>
        <p:nvPicPr>
          <p:cNvPr id="7" name="Content Placeholder 6">
            <a:extLst>
              <a:ext uri="{FF2B5EF4-FFF2-40B4-BE49-F238E27FC236}">
                <a16:creationId xmlns:a16="http://schemas.microsoft.com/office/drawing/2014/main" id="{60CD7224-0954-1DC8-9E62-882C705E1A57}"/>
              </a:ext>
            </a:extLst>
          </p:cNvPr>
          <p:cNvPicPr>
            <a:picLocks noGrp="1" noChangeAspect="1"/>
          </p:cNvPicPr>
          <p:nvPr>
            <p:ph type="pic" sz="quarter" idx="20"/>
          </p:nvPr>
        </p:nvPicPr>
        <p:blipFill rotWithShape="1">
          <a:blip r:embed="rId4"/>
          <a:srcRect l="174" r="-20"/>
          <a:stretch/>
        </p:blipFill>
        <p:spPr>
          <a:xfrm>
            <a:off x="4478697" y="1508712"/>
            <a:ext cx="7254785" cy="4123575"/>
          </a:xfrm>
          <a:prstGeom prst="rect">
            <a:avLst/>
          </a:prstGeom>
          <a:noFill/>
        </p:spPr>
      </p:pic>
      <p:sp>
        <p:nvSpPr>
          <p:cNvPr id="2" name="Title 1">
            <a:extLst>
              <a:ext uri="{FF2B5EF4-FFF2-40B4-BE49-F238E27FC236}">
                <a16:creationId xmlns:a16="http://schemas.microsoft.com/office/drawing/2014/main" id="{35DD4643-0578-27C3-9DD3-5505E9B4A67E}"/>
              </a:ext>
            </a:extLst>
          </p:cNvPr>
          <p:cNvSpPr>
            <a:spLocks noGrp="1"/>
          </p:cNvSpPr>
          <p:nvPr>
            <p:ph type="title"/>
          </p:nvPr>
        </p:nvSpPr>
        <p:spPr>
          <a:xfrm>
            <a:off x="755650" y="541695"/>
            <a:ext cx="10517113" cy="936000"/>
          </a:xfrm>
        </p:spPr>
        <p:txBody>
          <a:bodyPr anchor="t">
            <a:normAutofit/>
          </a:bodyPr>
          <a:lstStyle/>
          <a:p>
            <a:r>
              <a:rPr lang="nl-NL" dirty="0"/>
              <a:t>Zeegras in de Waddenzee: Terugblik op het verleden</a:t>
            </a:r>
          </a:p>
        </p:txBody>
      </p:sp>
      <p:sp>
        <p:nvSpPr>
          <p:cNvPr id="5" name="Footer Placeholder 4">
            <a:extLst>
              <a:ext uri="{FF2B5EF4-FFF2-40B4-BE49-F238E27FC236}">
                <a16:creationId xmlns:a16="http://schemas.microsoft.com/office/drawing/2014/main" id="{7AAD4F19-5B8A-10C0-6183-6857D4838829}"/>
              </a:ext>
            </a:extLst>
          </p:cNvPr>
          <p:cNvSpPr>
            <a:spLocks noGrp="1"/>
          </p:cNvSpPr>
          <p:nvPr>
            <p:ph type="ftr" sz="quarter" idx="11"/>
          </p:nvPr>
        </p:nvSpPr>
        <p:spPr>
          <a:xfrm>
            <a:off x="11889372" y="541695"/>
            <a:ext cx="153888" cy="5101869"/>
          </a:xfrm>
        </p:spPr>
        <p:txBody>
          <a:bodyPr wrap="square" anchor="ctr">
            <a:normAutofit/>
          </a:bodyPr>
          <a:lstStyle/>
          <a:p>
            <a:pPr>
              <a:spcAft>
                <a:spcPts val="600"/>
              </a:spcAft>
            </a:pPr>
            <a:r>
              <a:rPr lang="nl-NL"/>
              <a:t>Voettekst van de presentatie</a:t>
            </a:r>
          </a:p>
        </p:txBody>
      </p:sp>
      <p:sp>
        <p:nvSpPr>
          <p:cNvPr id="6" name="Slide Number Placeholder 5">
            <a:extLst>
              <a:ext uri="{FF2B5EF4-FFF2-40B4-BE49-F238E27FC236}">
                <a16:creationId xmlns:a16="http://schemas.microsoft.com/office/drawing/2014/main" id="{22C11635-7CFB-B398-704C-C3A33CD3E747}"/>
              </a:ext>
            </a:extLst>
          </p:cNvPr>
          <p:cNvSpPr>
            <a:spLocks noGrp="1"/>
          </p:cNvSpPr>
          <p:nvPr>
            <p:ph type="sldNum" sz="quarter" idx="12"/>
          </p:nvPr>
        </p:nvSpPr>
        <p:spPr>
          <a:xfrm>
            <a:off x="11743163" y="6413498"/>
            <a:ext cx="450000" cy="184666"/>
          </a:xfrm>
        </p:spPr>
        <p:txBody>
          <a:bodyPr wrap="square" anchor="t">
            <a:normAutofit/>
          </a:bodyPr>
          <a:lstStyle/>
          <a:p>
            <a:pPr>
              <a:spcAft>
                <a:spcPts val="600"/>
              </a:spcAft>
            </a:pPr>
            <a:fld id="{F42B3F14-D836-496B-80A2-23BE75BD68CB}" type="slidenum">
              <a:rPr lang="nl-NL" smtClean="0"/>
              <a:pPr>
                <a:spcAft>
                  <a:spcPts val="600"/>
                </a:spcAft>
              </a:pPr>
              <a:t>6</a:t>
            </a:fld>
            <a:endParaRPr lang="nl-NL"/>
          </a:p>
        </p:txBody>
      </p:sp>
      <p:sp>
        <p:nvSpPr>
          <p:cNvPr id="8" name="TextBox 7">
            <a:extLst>
              <a:ext uri="{FF2B5EF4-FFF2-40B4-BE49-F238E27FC236}">
                <a16:creationId xmlns:a16="http://schemas.microsoft.com/office/drawing/2014/main" id="{6D8541A3-6907-758F-B4D9-8852EDDF6B21}"/>
              </a:ext>
            </a:extLst>
          </p:cNvPr>
          <p:cNvSpPr txBox="1"/>
          <p:nvPr/>
        </p:nvSpPr>
        <p:spPr>
          <a:xfrm>
            <a:off x="881737" y="5632287"/>
            <a:ext cx="5076175" cy="360888"/>
          </a:xfrm>
          <a:prstGeom prst="rect">
            <a:avLst/>
          </a:prstGeom>
        </p:spPr>
        <p:txBody>
          <a:bodyPr rtlCol="0" anchor="t">
            <a:normAutofit/>
          </a:bodyPr>
          <a:lstStyle/>
          <a:p>
            <a:pPr>
              <a:spcAft>
                <a:spcPts val="600"/>
              </a:spcAft>
            </a:pPr>
            <a:r>
              <a:rPr lang="nl-NL" sz="1000" dirty="0"/>
              <a:t>Bron: </a:t>
            </a:r>
            <a:r>
              <a:rPr lang="nl-NL" sz="1000" dirty="0" err="1"/>
              <a:t>Wanink</a:t>
            </a:r>
            <a:r>
              <a:rPr lang="nl-NL" sz="1000" dirty="0"/>
              <a:t> &amp; van der Graaf (2008)</a:t>
            </a:r>
          </a:p>
        </p:txBody>
      </p:sp>
      <p:sp>
        <p:nvSpPr>
          <p:cNvPr id="4" name="Date Placeholder 3">
            <a:extLst>
              <a:ext uri="{FF2B5EF4-FFF2-40B4-BE49-F238E27FC236}">
                <a16:creationId xmlns:a16="http://schemas.microsoft.com/office/drawing/2014/main" id="{CE3CEAA4-535E-6380-39E3-17065B439C9A}"/>
              </a:ext>
            </a:extLst>
          </p:cNvPr>
          <p:cNvSpPr>
            <a:spLocks noGrp="1"/>
          </p:cNvSpPr>
          <p:nvPr>
            <p:ph type="dt" sz="half" idx="10"/>
          </p:nvPr>
        </p:nvSpPr>
        <p:spPr/>
        <p:txBody>
          <a:bodyPr/>
          <a:lstStyle/>
          <a:p>
            <a:pPr>
              <a:spcAft>
                <a:spcPts val="600"/>
              </a:spcAft>
            </a:pPr>
            <a:r>
              <a:rPr lang="nl-NL"/>
              <a:t> 28 november 2019</a:t>
            </a:r>
          </a:p>
        </p:txBody>
      </p:sp>
      <p:pic>
        <p:nvPicPr>
          <p:cNvPr id="9" name="Picture 8" descr="A graph with lines and numbers&#10;&#10;Description automatically generated with medium confidence">
            <a:extLst>
              <a:ext uri="{FF2B5EF4-FFF2-40B4-BE49-F238E27FC236}">
                <a16:creationId xmlns:a16="http://schemas.microsoft.com/office/drawing/2014/main" id="{83F25A85-7919-25D4-EEE7-AC8D643BDB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6548" y="1845578"/>
            <a:ext cx="4436215" cy="3327541"/>
          </a:xfrm>
          <a:prstGeom prst="rect">
            <a:avLst/>
          </a:prstGeom>
        </p:spPr>
      </p:pic>
    </p:spTree>
    <p:extLst>
      <p:ext uri="{BB962C8B-B14F-4D97-AF65-F5344CB8AC3E}">
        <p14:creationId xmlns:p14="http://schemas.microsoft.com/office/powerpoint/2010/main" val="4137476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E13DFD97-C6C1-14A3-F4D3-7FC12BFBDA4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44" r="63" b="-2"/>
          <a:stretch/>
        </p:blipFill>
        <p:spPr bwMode="auto">
          <a:xfrm>
            <a:off x="755649" y="1433748"/>
            <a:ext cx="7515895" cy="4242487"/>
          </a:xfrm>
          <a:prstGeom prst="rect">
            <a:avLst/>
          </a:prstGeom>
          <a:solidFill>
            <a:srgbClr val="FFFFFF"/>
          </a:solidFill>
        </p:spPr>
      </p:pic>
      <p:sp>
        <p:nvSpPr>
          <p:cNvPr id="2" name="Title 1">
            <a:extLst>
              <a:ext uri="{FF2B5EF4-FFF2-40B4-BE49-F238E27FC236}">
                <a16:creationId xmlns:a16="http://schemas.microsoft.com/office/drawing/2014/main" id="{35DD4643-0578-27C3-9DD3-5505E9B4A67E}"/>
              </a:ext>
            </a:extLst>
          </p:cNvPr>
          <p:cNvSpPr>
            <a:spLocks noGrp="1"/>
          </p:cNvSpPr>
          <p:nvPr>
            <p:ph type="title"/>
          </p:nvPr>
        </p:nvSpPr>
        <p:spPr>
          <a:xfrm>
            <a:off x="755650" y="541695"/>
            <a:ext cx="10517113" cy="936000"/>
          </a:xfrm>
        </p:spPr>
        <p:txBody>
          <a:bodyPr anchor="t">
            <a:normAutofit/>
          </a:bodyPr>
          <a:lstStyle/>
          <a:p>
            <a:r>
              <a:rPr lang="nl-NL" dirty="0"/>
              <a:t>Zeegras in de Waddenzee: waarom verdwenen?</a:t>
            </a:r>
          </a:p>
        </p:txBody>
      </p:sp>
      <p:sp>
        <p:nvSpPr>
          <p:cNvPr id="5" name="Footer Placeholder 4">
            <a:extLst>
              <a:ext uri="{FF2B5EF4-FFF2-40B4-BE49-F238E27FC236}">
                <a16:creationId xmlns:a16="http://schemas.microsoft.com/office/drawing/2014/main" id="{7AAD4F19-5B8A-10C0-6183-6857D4838829}"/>
              </a:ext>
            </a:extLst>
          </p:cNvPr>
          <p:cNvSpPr>
            <a:spLocks noGrp="1"/>
          </p:cNvSpPr>
          <p:nvPr>
            <p:ph type="ftr" sz="quarter" idx="11"/>
          </p:nvPr>
        </p:nvSpPr>
        <p:spPr>
          <a:xfrm>
            <a:off x="11889372" y="541695"/>
            <a:ext cx="153888" cy="5101869"/>
          </a:xfrm>
        </p:spPr>
        <p:txBody>
          <a:bodyPr wrap="square" anchor="ctr">
            <a:normAutofit/>
          </a:bodyPr>
          <a:lstStyle/>
          <a:p>
            <a:pPr>
              <a:spcAft>
                <a:spcPts val="600"/>
              </a:spcAft>
            </a:pPr>
            <a:r>
              <a:rPr lang="nl-NL"/>
              <a:t>Voettekst van de presentatie</a:t>
            </a:r>
          </a:p>
        </p:txBody>
      </p:sp>
      <p:sp>
        <p:nvSpPr>
          <p:cNvPr id="6" name="Slide Number Placeholder 5">
            <a:extLst>
              <a:ext uri="{FF2B5EF4-FFF2-40B4-BE49-F238E27FC236}">
                <a16:creationId xmlns:a16="http://schemas.microsoft.com/office/drawing/2014/main" id="{22C11635-7CFB-B398-704C-C3A33CD3E747}"/>
              </a:ext>
            </a:extLst>
          </p:cNvPr>
          <p:cNvSpPr>
            <a:spLocks noGrp="1"/>
          </p:cNvSpPr>
          <p:nvPr>
            <p:ph type="sldNum" sz="quarter" idx="12"/>
          </p:nvPr>
        </p:nvSpPr>
        <p:spPr>
          <a:xfrm>
            <a:off x="11743163" y="6413498"/>
            <a:ext cx="450000" cy="184666"/>
          </a:xfrm>
        </p:spPr>
        <p:txBody>
          <a:bodyPr wrap="square" anchor="t">
            <a:normAutofit/>
          </a:bodyPr>
          <a:lstStyle/>
          <a:p>
            <a:pPr>
              <a:spcAft>
                <a:spcPts val="600"/>
              </a:spcAft>
            </a:pPr>
            <a:fld id="{F42B3F14-D836-496B-80A2-23BE75BD68CB}" type="slidenum">
              <a:rPr lang="nl-NL" smtClean="0"/>
              <a:pPr>
                <a:spcAft>
                  <a:spcPts val="600"/>
                </a:spcAft>
              </a:pPr>
              <a:t>7</a:t>
            </a:fld>
            <a:endParaRPr lang="nl-NL"/>
          </a:p>
        </p:txBody>
      </p:sp>
      <p:sp>
        <p:nvSpPr>
          <p:cNvPr id="8" name="TextBox 7">
            <a:extLst>
              <a:ext uri="{FF2B5EF4-FFF2-40B4-BE49-F238E27FC236}">
                <a16:creationId xmlns:a16="http://schemas.microsoft.com/office/drawing/2014/main" id="{6D8541A3-6907-758F-B4D9-8852EDDF6B21}"/>
              </a:ext>
            </a:extLst>
          </p:cNvPr>
          <p:cNvSpPr txBox="1"/>
          <p:nvPr/>
        </p:nvSpPr>
        <p:spPr>
          <a:xfrm>
            <a:off x="881737" y="5632287"/>
            <a:ext cx="5076175" cy="360888"/>
          </a:xfrm>
          <a:prstGeom prst="rect">
            <a:avLst/>
          </a:prstGeom>
        </p:spPr>
        <p:txBody>
          <a:bodyPr rtlCol="0" anchor="t">
            <a:normAutofit/>
          </a:bodyPr>
          <a:lstStyle/>
          <a:p>
            <a:pPr>
              <a:spcAft>
                <a:spcPts val="600"/>
              </a:spcAft>
            </a:pPr>
            <a:r>
              <a:rPr lang="nl-NL" sz="1000" dirty="0"/>
              <a:t>Bron: </a:t>
            </a:r>
            <a:r>
              <a:rPr lang="nl-NL" sz="1000" dirty="0" err="1"/>
              <a:t>Wanink</a:t>
            </a:r>
            <a:r>
              <a:rPr lang="nl-NL" sz="1000" dirty="0"/>
              <a:t> &amp; van der Graaf (2008)</a:t>
            </a:r>
          </a:p>
        </p:txBody>
      </p:sp>
      <p:sp>
        <p:nvSpPr>
          <p:cNvPr id="4" name="Date Placeholder 3">
            <a:extLst>
              <a:ext uri="{FF2B5EF4-FFF2-40B4-BE49-F238E27FC236}">
                <a16:creationId xmlns:a16="http://schemas.microsoft.com/office/drawing/2014/main" id="{CE3CEAA4-535E-6380-39E3-17065B439C9A}"/>
              </a:ext>
            </a:extLst>
          </p:cNvPr>
          <p:cNvSpPr>
            <a:spLocks noGrp="1"/>
          </p:cNvSpPr>
          <p:nvPr>
            <p:ph type="dt" sz="half" idx="10"/>
          </p:nvPr>
        </p:nvSpPr>
        <p:spPr/>
        <p:txBody>
          <a:bodyPr/>
          <a:lstStyle/>
          <a:p>
            <a:pPr>
              <a:spcAft>
                <a:spcPts val="600"/>
              </a:spcAft>
            </a:pPr>
            <a:r>
              <a:rPr lang="nl-NL"/>
              <a:t> 28 november 2019</a:t>
            </a:r>
          </a:p>
        </p:txBody>
      </p:sp>
      <p:sp>
        <p:nvSpPr>
          <p:cNvPr id="10" name="TextBox 9">
            <a:extLst>
              <a:ext uri="{FF2B5EF4-FFF2-40B4-BE49-F238E27FC236}">
                <a16:creationId xmlns:a16="http://schemas.microsoft.com/office/drawing/2014/main" id="{188F60D6-21AE-FE48-F534-28650F97218F}"/>
              </a:ext>
            </a:extLst>
          </p:cNvPr>
          <p:cNvSpPr txBox="1"/>
          <p:nvPr/>
        </p:nvSpPr>
        <p:spPr>
          <a:xfrm>
            <a:off x="8347409" y="1477695"/>
            <a:ext cx="3421647" cy="2308324"/>
          </a:xfrm>
          <a:prstGeom prst="rect">
            <a:avLst/>
          </a:prstGeom>
          <a:noFill/>
        </p:spPr>
        <p:txBody>
          <a:bodyPr wrap="square" rtlCol="0">
            <a:spAutoFit/>
          </a:bodyPr>
          <a:lstStyle/>
          <a:p>
            <a:pPr marL="285750" indent="-285750">
              <a:buFont typeface="Arial" panose="020B0604020202020204" pitchFamily="34" charset="0"/>
              <a:buChar char="•"/>
            </a:pPr>
            <a:r>
              <a:rPr lang="nl-NL" dirty="0" err="1"/>
              <a:t>Wasting</a:t>
            </a:r>
            <a:r>
              <a:rPr lang="nl-NL" dirty="0"/>
              <a:t> </a:t>
            </a:r>
            <a:r>
              <a:rPr lang="nl-NL" dirty="0" err="1"/>
              <a:t>disease</a:t>
            </a:r>
            <a:r>
              <a:rPr lang="nl-NL" dirty="0"/>
              <a:t> </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Toename gebruik kustmest, pesticiden </a:t>
            </a:r>
          </a:p>
          <a:p>
            <a:pPr marL="285750" indent="-285750">
              <a:buFont typeface="Arial" panose="020B0604020202020204" pitchFamily="34" charset="0"/>
              <a:buChar char="•"/>
            </a:pPr>
            <a:endParaRPr lang="nl-NL" b="1" dirty="0"/>
          </a:p>
          <a:p>
            <a:pPr marL="285750" indent="-285750">
              <a:buFont typeface="Arial" panose="020B0604020202020204" pitchFamily="34" charset="0"/>
              <a:buChar char="•"/>
            </a:pPr>
            <a:r>
              <a:rPr lang="nl-NL" b="1" dirty="0"/>
              <a:t>Verandering abiotische condities na afsluiting Zuiderzee</a:t>
            </a:r>
          </a:p>
        </p:txBody>
      </p:sp>
    </p:spTree>
    <p:extLst>
      <p:ext uri="{BB962C8B-B14F-4D97-AF65-F5344CB8AC3E}">
        <p14:creationId xmlns:p14="http://schemas.microsoft.com/office/powerpoint/2010/main" val="3665978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1D1FB53B-CBEE-1F5D-0EE4-2EAF5AC04D88}"/>
              </a:ext>
            </a:extLst>
          </p:cNvPr>
          <p:cNvSpPr>
            <a:spLocks noGrp="1"/>
          </p:cNvSpPr>
          <p:nvPr>
            <p:ph type="title"/>
          </p:nvPr>
        </p:nvSpPr>
        <p:spPr>
          <a:xfrm>
            <a:off x="755650" y="541695"/>
            <a:ext cx="10517113" cy="936000"/>
          </a:xfrm>
        </p:spPr>
        <p:txBody>
          <a:bodyPr/>
          <a:lstStyle/>
          <a:p>
            <a:r>
              <a:rPr lang="nl-NL" dirty="0"/>
              <a:t>Zeegras in de Waddenzee: link met bouw afsluitdijk?</a:t>
            </a:r>
            <a:endParaRPr lang="en-US" dirty="0"/>
          </a:p>
        </p:txBody>
      </p:sp>
      <p:sp>
        <p:nvSpPr>
          <p:cNvPr id="5" name="Footer Placeholder 4">
            <a:extLst>
              <a:ext uri="{FF2B5EF4-FFF2-40B4-BE49-F238E27FC236}">
                <a16:creationId xmlns:a16="http://schemas.microsoft.com/office/drawing/2014/main" id="{4B0171BB-3881-B5B3-DB6E-FFF6FEC5ACF3}"/>
              </a:ext>
            </a:extLst>
          </p:cNvPr>
          <p:cNvSpPr>
            <a:spLocks noGrp="1"/>
          </p:cNvSpPr>
          <p:nvPr>
            <p:ph type="ftr" sz="quarter" idx="11"/>
          </p:nvPr>
        </p:nvSpPr>
        <p:spPr>
          <a:xfrm>
            <a:off x="11889372" y="541695"/>
            <a:ext cx="153888" cy="5101869"/>
          </a:xfrm>
        </p:spPr>
        <p:txBody>
          <a:bodyPr wrap="square" anchor="ctr">
            <a:normAutofit/>
          </a:bodyPr>
          <a:lstStyle/>
          <a:p>
            <a:pPr>
              <a:spcAft>
                <a:spcPts val="600"/>
              </a:spcAft>
            </a:pPr>
            <a:r>
              <a:rPr lang="nl-NL"/>
              <a:t>Voettekst van de presentatie</a:t>
            </a:r>
          </a:p>
        </p:txBody>
      </p:sp>
      <p:sp>
        <p:nvSpPr>
          <p:cNvPr id="6" name="Slide Number Placeholder 5">
            <a:extLst>
              <a:ext uri="{FF2B5EF4-FFF2-40B4-BE49-F238E27FC236}">
                <a16:creationId xmlns:a16="http://schemas.microsoft.com/office/drawing/2014/main" id="{F4DFDC7F-1A40-2670-BCF6-8D715F408016}"/>
              </a:ext>
            </a:extLst>
          </p:cNvPr>
          <p:cNvSpPr>
            <a:spLocks noGrp="1"/>
          </p:cNvSpPr>
          <p:nvPr>
            <p:ph type="sldNum" sz="quarter" idx="12"/>
          </p:nvPr>
        </p:nvSpPr>
        <p:spPr>
          <a:xfrm>
            <a:off x="11743163" y="6413498"/>
            <a:ext cx="450000" cy="184666"/>
          </a:xfrm>
        </p:spPr>
        <p:txBody>
          <a:bodyPr wrap="square" anchor="t">
            <a:normAutofit/>
          </a:bodyPr>
          <a:lstStyle/>
          <a:p>
            <a:pPr>
              <a:spcAft>
                <a:spcPts val="600"/>
              </a:spcAft>
            </a:pPr>
            <a:fld id="{F42B3F14-D836-496B-80A2-23BE75BD68CB}" type="slidenum">
              <a:rPr lang="nl-NL" smtClean="0"/>
              <a:pPr>
                <a:spcAft>
                  <a:spcPts val="600"/>
                </a:spcAft>
              </a:pPr>
              <a:t>8</a:t>
            </a:fld>
            <a:endParaRPr lang="nl-NL"/>
          </a:p>
        </p:txBody>
      </p:sp>
      <p:sp>
        <p:nvSpPr>
          <p:cNvPr id="14" name="Content Placeholder 5">
            <a:extLst>
              <a:ext uri="{FF2B5EF4-FFF2-40B4-BE49-F238E27FC236}">
                <a16:creationId xmlns:a16="http://schemas.microsoft.com/office/drawing/2014/main" id="{282AC3C9-2E4C-8437-B6EC-B00B9706F8DA}"/>
              </a:ext>
            </a:extLst>
          </p:cNvPr>
          <p:cNvSpPr>
            <a:spLocks noGrp="1"/>
          </p:cNvSpPr>
          <p:nvPr>
            <p:ph sz="quarter" idx="13"/>
          </p:nvPr>
        </p:nvSpPr>
        <p:spPr>
          <a:xfrm>
            <a:off x="755651" y="1768763"/>
            <a:ext cx="4484006" cy="4318126"/>
          </a:xfrm>
        </p:spPr>
        <p:txBody>
          <a:bodyPr/>
          <a:lstStyle/>
          <a:p>
            <a:pPr marL="0" indent="0">
              <a:buNone/>
            </a:pPr>
            <a:r>
              <a:rPr lang="en-US" dirty="0" err="1"/>
              <a:t>Hypothese</a:t>
            </a:r>
            <a:r>
              <a:rPr lang="en-US" dirty="0"/>
              <a:t>:</a:t>
            </a:r>
          </a:p>
          <a:p>
            <a:pPr marL="0" indent="0">
              <a:buNone/>
            </a:pPr>
            <a:br>
              <a:rPr lang="en-US" dirty="0"/>
            </a:br>
            <a:r>
              <a:rPr lang="en-US" dirty="0" err="1"/>
              <a:t>Verandering</a:t>
            </a:r>
            <a:r>
              <a:rPr lang="en-US" dirty="0"/>
              <a:t> </a:t>
            </a:r>
            <a:r>
              <a:rPr lang="en-US" dirty="0" err="1"/>
              <a:t>grootschalige</a:t>
            </a:r>
            <a:r>
              <a:rPr lang="en-US" dirty="0"/>
              <a:t> </a:t>
            </a:r>
            <a:r>
              <a:rPr lang="en-US" dirty="0" err="1"/>
              <a:t>waterbeweging</a:t>
            </a:r>
            <a:r>
              <a:rPr lang="en-US" dirty="0"/>
              <a:t> </a:t>
            </a:r>
            <a:r>
              <a:rPr lang="en-US" dirty="0" err="1"/>
              <a:t>heeft</a:t>
            </a:r>
            <a:r>
              <a:rPr lang="en-US" dirty="0"/>
              <a:t> </a:t>
            </a:r>
            <a:r>
              <a:rPr lang="en-US" dirty="0" err="1"/>
              <a:t>ongunstig</a:t>
            </a:r>
            <a:r>
              <a:rPr lang="en-US" dirty="0"/>
              <a:t> effect </a:t>
            </a:r>
            <a:r>
              <a:rPr lang="en-US" dirty="0" err="1"/>
              <a:t>gehad</a:t>
            </a:r>
            <a:r>
              <a:rPr lang="en-US" dirty="0"/>
              <a:t> om </a:t>
            </a:r>
            <a:r>
              <a:rPr lang="en-US" dirty="0" err="1"/>
              <a:t>abiotische</a:t>
            </a:r>
            <a:r>
              <a:rPr lang="en-US" dirty="0"/>
              <a:t> </a:t>
            </a:r>
            <a:r>
              <a:rPr lang="en-US" dirty="0" err="1"/>
              <a:t>randvoorwaarden</a:t>
            </a:r>
            <a:r>
              <a:rPr lang="en-US" dirty="0"/>
              <a:t> </a:t>
            </a:r>
            <a:r>
              <a:rPr lang="en-US" dirty="0" err="1"/>
              <a:t>voor</a:t>
            </a:r>
            <a:r>
              <a:rPr lang="en-US" dirty="0"/>
              <a:t> </a:t>
            </a:r>
            <a:r>
              <a:rPr lang="en-US" dirty="0" err="1"/>
              <a:t>zeegras</a:t>
            </a:r>
            <a:r>
              <a:rPr lang="en-US" dirty="0"/>
              <a:t>. </a:t>
            </a:r>
          </a:p>
        </p:txBody>
      </p:sp>
      <p:pic>
        <p:nvPicPr>
          <p:cNvPr id="7" name="Picture 6" descr="Figure 2 Influence of the closure of the Zuiderzee on the tide (from Elias et al., 2003)">
            <a:extLst>
              <a:ext uri="{FF2B5EF4-FFF2-40B4-BE49-F238E27FC236}">
                <a16:creationId xmlns:a16="http://schemas.microsoft.com/office/drawing/2014/main" id="{366A5CA7-8F5F-8F6D-268C-3724A94F6A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2421"/>
          <a:stretch/>
        </p:blipFill>
        <p:spPr bwMode="auto">
          <a:xfrm>
            <a:off x="5138057" y="1871886"/>
            <a:ext cx="6129943" cy="3511911"/>
          </a:xfrm>
          <a:prstGeom prst="rect">
            <a:avLst/>
          </a:prstGeom>
          <a:noFill/>
          <a:ln>
            <a:noFill/>
          </a:ln>
          <a:extLst>
            <a:ext uri="{53640926-AAD7-44D8-BBD7-CCE9431645EC}">
              <a14:shadowObscured xmlns:a14="http://schemas.microsoft.com/office/drawing/2010/main"/>
            </a:ext>
          </a:extLst>
        </p:spPr>
      </p:pic>
      <p:sp>
        <p:nvSpPr>
          <p:cNvPr id="4" name="Date Placeholder 3">
            <a:extLst>
              <a:ext uri="{FF2B5EF4-FFF2-40B4-BE49-F238E27FC236}">
                <a16:creationId xmlns:a16="http://schemas.microsoft.com/office/drawing/2014/main" id="{B8D35993-8DE0-60C7-088B-2CF1EB09A922}"/>
              </a:ext>
            </a:extLst>
          </p:cNvPr>
          <p:cNvSpPr>
            <a:spLocks noGrp="1"/>
          </p:cNvSpPr>
          <p:nvPr>
            <p:ph type="dt" sz="half" idx="10"/>
          </p:nvPr>
        </p:nvSpPr>
        <p:spPr/>
        <p:txBody>
          <a:bodyPr/>
          <a:lstStyle/>
          <a:p>
            <a:pPr>
              <a:spcAft>
                <a:spcPts val="600"/>
              </a:spcAft>
            </a:pPr>
            <a:r>
              <a:rPr lang="nl-NL"/>
              <a:t> 28 november 2019</a:t>
            </a:r>
          </a:p>
        </p:txBody>
      </p:sp>
    </p:spTree>
    <p:extLst>
      <p:ext uri="{BB962C8B-B14F-4D97-AF65-F5344CB8AC3E}">
        <p14:creationId xmlns:p14="http://schemas.microsoft.com/office/powerpoint/2010/main" val="4209868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736A9-1339-1C9F-7402-DDA336AE1763}"/>
              </a:ext>
            </a:extLst>
          </p:cNvPr>
          <p:cNvSpPr>
            <a:spLocks noGrp="1"/>
          </p:cNvSpPr>
          <p:nvPr>
            <p:ph type="title"/>
          </p:nvPr>
        </p:nvSpPr>
        <p:spPr/>
        <p:txBody>
          <a:bodyPr/>
          <a:lstStyle/>
          <a:p>
            <a:r>
              <a:rPr lang="nl-NL" dirty="0"/>
              <a:t>Zeegras in de Waddenzee: abiotische stressoren </a:t>
            </a:r>
          </a:p>
        </p:txBody>
      </p:sp>
      <p:sp>
        <p:nvSpPr>
          <p:cNvPr id="3" name="Date Placeholder 2">
            <a:extLst>
              <a:ext uri="{FF2B5EF4-FFF2-40B4-BE49-F238E27FC236}">
                <a16:creationId xmlns:a16="http://schemas.microsoft.com/office/drawing/2014/main" id="{73E0FC36-AEB8-33D8-3332-0C781BCAD821}"/>
              </a:ext>
            </a:extLst>
          </p:cNvPr>
          <p:cNvSpPr>
            <a:spLocks noGrp="1"/>
          </p:cNvSpPr>
          <p:nvPr>
            <p:ph type="dt" sz="half" idx="10"/>
          </p:nvPr>
        </p:nvSpPr>
        <p:spPr>
          <a:xfrm>
            <a:off x="12420000" y="4346352"/>
            <a:ext cx="153888" cy="1485895"/>
          </a:xfrm>
        </p:spPr>
        <p:txBody>
          <a:bodyPr/>
          <a:lstStyle/>
          <a:p>
            <a:r>
              <a:rPr lang="nl-NL"/>
              <a:t> 28 november 2019</a:t>
            </a:r>
          </a:p>
        </p:txBody>
      </p:sp>
      <p:sp>
        <p:nvSpPr>
          <p:cNvPr id="4" name="Footer Placeholder 3">
            <a:extLst>
              <a:ext uri="{FF2B5EF4-FFF2-40B4-BE49-F238E27FC236}">
                <a16:creationId xmlns:a16="http://schemas.microsoft.com/office/drawing/2014/main" id="{A9A9E1B8-0DA4-8A96-A59A-1CB0B94DC14E}"/>
              </a:ext>
            </a:extLst>
          </p:cNvPr>
          <p:cNvSpPr>
            <a:spLocks noGrp="1"/>
          </p:cNvSpPr>
          <p:nvPr>
            <p:ph type="ftr" sz="quarter" idx="11"/>
          </p:nvPr>
        </p:nvSpPr>
        <p:spPr/>
        <p:txBody>
          <a:bodyPr/>
          <a:lstStyle/>
          <a:p>
            <a:r>
              <a:rPr lang="nl-NL"/>
              <a:t>Voettekst van de presentatie</a:t>
            </a:r>
          </a:p>
        </p:txBody>
      </p:sp>
      <p:sp>
        <p:nvSpPr>
          <p:cNvPr id="5" name="Slide Number Placeholder 4">
            <a:extLst>
              <a:ext uri="{FF2B5EF4-FFF2-40B4-BE49-F238E27FC236}">
                <a16:creationId xmlns:a16="http://schemas.microsoft.com/office/drawing/2014/main" id="{02B8D1DE-FF47-D9F9-5CA2-D2E27ADC3E31}"/>
              </a:ext>
            </a:extLst>
          </p:cNvPr>
          <p:cNvSpPr>
            <a:spLocks noGrp="1"/>
          </p:cNvSpPr>
          <p:nvPr>
            <p:ph type="sldNum" sz="quarter" idx="12"/>
          </p:nvPr>
        </p:nvSpPr>
        <p:spPr>
          <a:xfrm>
            <a:off x="11743163" y="6602181"/>
            <a:ext cx="450000" cy="184666"/>
          </a:xfrm>
        </p:spPr>
        <p:txBody>
          <a:bodyPr/>
          <a:lstStyle/>
          <a:p>
            <a:fld id="{F42B3F14-D836-496B-80A2-23BE75BD68CB}" type="slidenum">
              <a:rPr lang="nl-NL" smtClean="0"/>
              <a:t>9</a:t>
            </a:fld>
            <a:endParaRPr lang="nl-NL"/>
          </a:p>
        </p:txBody>
      </p:sp>
      <p:pic>
        <p:nvPicPr>
          <p:cNvPr id="10242" name="Picture 2" descr="De Marker Wadden; natuurarchipel in wording | Natuurfotografie Jacques van  der Neut">
            <a:extLst>
              <a:ext uri="{FF2B5EF4-FFF2-40B4-BE49-F238E27FC236}">
                <a16:creationId xmlns:a16="http://schemas.microsoft.com/office/drawing/2014/main" id="{F193E1DC-491D-1DA9-8728-120E1E2D4BE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410" t="25326" r="10712"/>
          <a:stretch/>
        </p:blipFill>
        <p:spPr bwMode="auto">
          <a:xfrm>
            <a:off x="4085467" y="1421729"/>
            <a:ext cx="4021066" cy="2195954"/>
          </a:xfrm>
          <a:prstGeom prst="rect">
            <a:avLst/>
          </a:prstGeom>
          <a:noFill/>
          <a:extLst>
            <a:ext uri="{909E8E84-426E-40DD-AFC4-6F175D3DCCD1}">
              <a14:hiddenFill xmlns:a14="http://schemas.microsoft.com/office/drawing/2010/main">
                <a:solidFill>
                  <a:srgbClr val="FFFFFF"/>
                </a:solidFill>
              </a14:hiddenFill>
            </a:ext>
          </a:extLst>
        </p:spPr>
      </p:pic>
      <p:pic>
        <p:nvPicPr>
          <p:cNvPr id="15" name="Content Placeholder 6" descr="A screenshot of a map&#10;&#10;Description automatically generated">
            <a:extLst>
              <a:ext uri="{FF2B5EF4-FFF2-40B4-BE49-F238E27FC236}">
                <a16:creationId xmlns:a16="http://schemas.microsoft.com/office/drawing/2014/main" id="{9FD123E0-D84B-91E8-805C-56382181B5D3}"/>
              </a:ext>
            </a:extLst>
          </p:cNvPr>
          <p:cNvPicPr>
            <a:picLocks noChangeAspect="1"/>
          </p:cNvPicPr>
          <p:nvPr/>
        </p:nvPicPr>
        <p:blipFill rotWithShape="1">
          <a:blip r:embed="rId4">
            <a:extLst>
              <a:ext uri="{28A0092B-C50C-407E-A947-70E740481C1C}">
                <a14:useLocalDpi xmlns:a14="http://schemas.microsoft.com/office/drawing/2010/main" val="0"/>
              </a:ext>
            </a:extLst>
          </a:blip>
          <a:srcRect l="12548" r="23373" b="60337"/>
          <a:stretch/>
        </p:blipFill>
        <p:spPr>
          <a:xfrm>
            <a:off x="1458666" y="3295826"/>
            <a:ext cx="3902827" cy="2845336"/>
          </a:xfrm>
          <a:prstGeom prst="rect">
            <a:avLst/>
          </a:prstGeom>
        </p:spPr>
      </p:pic>
      <p:sp>
        <p:nvSpPr>
          <p:cNvPr id="16" name="TextBox 15">
            <a:extLst>
              <a:ext uri="{FF2B5EF4-FFF2-40B4-BE49-F238E27FC236}">
                <a16:creationId xmlns:a16="http://schemas.microsoft.com/office/drawing/2014/main" id="{A3EE882A-F260-27E0-7600-FE25BBB18A60}"/>
              </a:ext>
            </a:extLst>
          </p:cNvPr>
          <p:cNvSpPr txBox="1"/>
          <p:nvPr/>
        </p:nvSpPr>
        <p:spPr>
          <a:xfrm>
            <a:off x="4484914" y="1965287"/>
            <a:ext cx="3222172" cy="1107996"/>
          </a:xfrm>
          <a:prstGeom prst="rect">
            <a:avLst/>
          </a:prstGeom>
          <a:noFill/>
        </p:spPr>
        <p:txBody>
          <a:bodyPr wrap="square" rtlCol="0">
            <a:spAutoFit/>
          </a:bodyPr>
          <a:lstStyle/>
          <a:p>
            <a:r>
              <a:rPr lang="nl-NL" sz="2400" b="1" dirty="0">
                <a:solidFill>
                  <a:schemeClr val="bg1"/>
                </a:solidFill>
              </a:rPr>
              <a:t>Bedelving, erosie &amp; bodemsamenstelling </a:t>
            </a:r>
          </a:p>
          <a:p>
            <a:endParaRPr lang="nl-NL" dirty="0"/>
          </a:p>
        </p:txBody>
      </p:sp>
      <p:sp>
        <p:nvSpPr>
          <p:cNvPr id="17" name="TextBox 16">
            <a:extLst>
              <a:ext uri="{FF2B5EF4-FFF2-40B4-BE49-F238E27FC236}">
                <a16:creationId xmlns:a16="http://schemas.microsoft.com/office/drawing/2014/main" id="{E65E27C4-100B-49E8-275A-6A2D8DE27D7E}"/>
              </a:ext>
            </a:extLst>
          </p:cNvPr>
          <p:cNvSpPr txBox="1"/>
          <p:nvPr/>
        </p:nvSpPr>
        <p:spPr>
          <a:xfrm>
            <a:off x="1999526" y="5016298"/>
            <a:ext cx="2830285" cy="461665"/>
          </a:xfrm>
          <a:prstGeom prst="rect">
            <a:avLst/>
          </a:prstGeom>
          <a:noFill/>
        </p:spPr>
        <p:txBody>
          <a:bodyPr wrap="square" rtlCol="0">
            <a:spAutoFit/>
          </a:bodyPr>
          <a:lstStyle/>
          <a:p>
            <a:r>
              <a:rPr lang="nl-NL" sz="2400" b="1" dirty="0">
                <a:solidFill>
                  <a:schemeClr val="bg1"/>
                </a:solidFill>
              </a:rPr>
              <a:t>Saliniteit variatie</a:t>
            </a:r>
          </a:p>
        </p:txBody>
      </p:sp>
      <p:pic>
        <p:nvPicPr>
          <p:cNvPr id="12" name="Picture 2" descr="Turbidity, Total Suspended Solids &amp; Water Clarity - Environmental  Measurement Systems">
            <a:extLst>
              <a:ext uri="{FF2B5EF4-FFF2-40B4-BE49-F238E27FC236}">
                <a16:creationId xmlns:a16="http://schemas.microsoft.com/office/drawing/2014/main" id="{047CE075-8F1F-2DA2-7137-DD51FD3F98F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49" b="196"/>
          <a:stretch/>
        </p:blipFill>
        <p:spPr bwMode="auto">
          <a:xfrm>
            <a:off x="7128413" y="3295826"/>
            <a:ext cx="3762003" cy="3139775"/>
          </a:xfrm>
          <a:prstGeom prst="rect">
            <a:avLst/>
          </a:prstGeom>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2E021051-F045-415E-62A1-FD58B5E8AC46}"/>
              </a:ext>
            </a:extLst>
          </p:cNvPr>
          <p:cNvSpPr txBox="1"/>
          <p:nvPr/>
        </p:nvSpPr>
        <p:spPr>
          <a:xfrm>
            <a:off x="7344350" y="4702731"/>
            <a:ext cx="3546066" cy="1015663"/>
          </a:xfrm>
          <a:prstGeom prst="rect">
            <a:avLst/>
          </a:prstGeom>
          <a:noFill/>
        </p:spPr>
        <p:txBody>
          <a:bodyPr wrap="square" rtlCol="0">
            <a:spAutoFit/>
          </a:bodyPr>
          <a:lstStyle/>
          <a:p>
            <a:pPr algn="ctr"/>
            <a:r>
              <a:rPr lang="en-US" dirty="0" err="1">
                <a:solidFill>
                  <a:schemeClr val="bg1"/>
                </a:solidFill>
              </a:rPr>
              <a:t>Troebelheid</a:t>
            </a:r>
            <a:r>
              <a:rPr lang="en-US" dirty="0">
                <a:solidFill>
                  <a:schemeClr val="bg1"/>
                </a:solidFill>
              </a:rPr>
              <a:t> </a:t>
            </a:r>
            <a:br>
              <a:rPr lang="en-US" dirty="0">
                <a:solidFill>
                  <a:schemeClr val="bg1"/>
                </a:solidFill>
              </a:rPr>
            </a:br>
            <a:r>
              <a:rPr lang="en-US" dirty="0">
                <a:solidFill>
                  <a:schemeClr val="bg1"/>
                </a:solidFill>
                <a:sym typeface="Wingdings" panose="05000000000000000000" pitchFamily="2" charset="2"/>
              </a:rPr>
              <a:t> </a:t>
            </a:r>
            <a:br>
              <a:rPr lang="en-US" dirty="0">
                <a:solidFill>
                  <a:schemeClr val="bg1"/>
                </a:solidFill>
                <a:sym typeface="Wingdings" panose="05000000000000000000" pitchFamily="2" charset="2"/>
              </a:rPr>
            </a:br>
            <a:r>
              <a:rPr lang="en-US" sz="2400" b="1" dirty="0" err="1">
                <a:solidFill>
                  <a:schemeClr val="bg1"/>
                </a:solidFill>
                <a:sym typeface="Wingdings" panose="05000000000000000000" pitchFamily="2" charset="2"/>
              </a:rPr>
              <a:t>Lichtbeschikbaarheid</a:t>
            </a:r>
            <a:endParaRPr lang="en-US" b="1" dirty="0">
              <a:solidFill>
                <a:schemeClr val="bg1"/>
              </a:solidFill>
              <a:sym typeface="Wingdings" panose="05000000000000000000" pitchFamily="2" charset="2"/>
            </a:endParaRPr>
          </a:p>
        </p:txBody>
      </p:sp>
    </p:spTree>
    <p:extLst>
      <p:ext uri="{BB962C8B-B14F-4D97-AF65-F5344CB8AC3E}">
        <p14:creationId xmlns:p14="http://schemas.microsoft.com/office/powerpoint/2010/main" val="1527057263"/>
      </p:ext>
    </p:extLst>
  </p:cSld>
  <p:clrMapOvr>
    <a:masterClrMapping/>
  </p:clrMapOvr>
</p:sld>
</file>

<file path=ppt/theme/theme1.xml><?xml version="1.0" encoding="utf-8"?>
<a:theme xmlns:a="http://schemas.openxmlformats.org/drawingml/2006/main" name="Deltares">
  <a:themeElements>
    <a:clrScheme name="Deltares">
      <a:dk1>
        <a:sysClr val="windowText" lastClr="000000"/>
      </a:dk1>
      <a:lt1>
        <a:sysClr val="window" lastClr="FFFFFF"/>
      </a:lt1>
      <a:dk2>
        <a:srgbClr val="080C80"/>
      </a:dk2>
      <a:lt2>
        <a:srgbClr val="F2F2F2"/>
      </a:lt2>
      <a:accent1>
        <a:srgbClr val="080C80"/>
      </a:accent1>
      <a:accent2>
        <a:srgbClr val="0D38E0"/>
      </a:accent2>
      <a:accent3>
        <a:srgbClr val="0EBBF0"/>
      </a:accent3>
      <a:accent4>
        <a:srgbClr val="00B389"/>
      </a:accent4>
      <a:accent5>
        <a:srgbClr val="00CC96"/>
      </a:accent5>
      <a:accent6>
        <a:srgbClr val="00E6A1"/>
      </a:accent6>
      <a:hlink>
        <a:srgbClr val="0D38E0"/>
      </a:hlink>
      <a:folHlink>
        <a:srgbClr val="70707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ltares - Sjabloon NL.potx" id="{B5042D55-6068-4240-A1FC-01315EC513B9}" vid="{8C6F3C8F-138B-4215-B743-53866FE2FE19}"/>
    </a:ext>
  </a:extLst>
</a:theme>
</file>

<file path=ppt/theme/theme2.xml><?xml version="1.0" encoding="utf-8"?>
<a:theme xmlns:a="http://schemas.openxmlformats.org/drawingml/2006/main" name="Kantoorthema">
  <a:themeElements>
    <a:clrScheme name="Deltares">
      <a:dk1>
        <a:sysClr val="windowText" lastClr="000000"/>
      </a:dk1>
      <a:lt1>
        <a:sysClr val="window" lastClr="FFFFFF"/>
      </a:lt1>
      <a:dk2>
        <a:srgbClr val="0A28A3"/>
      </a:dk2>
      <a:lt2>
        <a:srgbClr val="FFFFFF"/>
      </a:lt2>
      <a:accent1>
        <a:srgbClr val="0A28A3"/>
      </a:accent1>
      <a:accent2>
        <a:srgbClr val="0E43F0"/>
      </a:accent2>
      <a:accent3>
        <a:srgbClr val="0ECAF0"/>
      </a:accent3>
      <a:accent4>
        <a:srgbClr val="00B389"/>
      </a:accent4>
      <a:accent5>
        <a:srgbClr val="00CC96"/>
      </a:accent5>
      <a:accent6>
        <a:srgbClr val="00E6A1"/>
      </a:accent6>
      <a:hlink>
        <a:srgbClr val="0E43F0"/>
      </a:hlink>
      <a:folHlink>
        <a:srgbClr val="0A28A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Deltares">
      <a:dk1>
        <a:sysClr val="windowText" lastClr="000000"/>
      </a:dk1>
      <a:lt1>
        <a:sysClr val="window" lastClr="FFFFFF"/>
      </a:lt1>
      <a:dk2>
        <a:srgbClr val="0A28A3"/>
      </a:dk2>
      <a:lt2>
        <a:srgbClr val="FFFFFF"/>
      </a:lt2>
      <a:accent1>
        <a:srgbClr val="0A28A3"/>
      </a:accent1>
      <a:accent2>
        <a:srgbClr val="0E43F0"/>
      </a:accent2>
      <a:accent3>
        <a:srgbClr val="0ECAF0"/>
      </a:accent3>
      <a:accent4>
        <a:srgbClr val="00B389"/>
      </a:accent4>
      <a:accent5>
        <a:srgbClr val="00CC96"/>
      </a:accent5>
      <a:accent6>
        <a:srgbClr val="00E6A1"/>
      </a:accent6>
      <a:hlink>
        <a:srgbClr val="0E43F0"/>
      </a:hlink>
      <a:folHlink>
        <a:srgbClr val="0A28A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8dc3081-d8a1-4e92-884a-04f6ca0fc63f"/>
    <TaxKeywordTaxHTField xmlns="9dc10479-9fe1-482d-8b13-fa9fc147c365">
      <Terms xmlns="http://schemas.microsoft.com/office/infopath/2007/PartnerControls"/>
    </TaxKeywordTaxHTFiel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0ECBE09418E094297756BB7D28E2B2D" ma:contentTypeVersion="13" ma:contentTypeDescription="Een nieuw document maken." ma:contentTypeScope="" ma:versionID="43c57db1ef9d2047f0afe528fe94cd7b">
  <xsd:schema xmlns:xsd="http://www.w3.org/2001/XMLSchema" xmlns:xs="http://www.w3.org/2001/XMLSchema" xmlns:p="http://schemas.microsoft.com/office/2006/metadata/properties" xmlns:ns2="5db5d4ef-9fd2-45ea-8e34-77d63cce28d8" xmlns:ns3="9dc10479-9fe1-482d-8b13-fa9fc147c365" xmlns:ns4="58dc3081-d8a1-4e92-884a-04f6ca0fc63f" targetNamespace="http://schemas.microsoft.com/office/2006/metadata/properties" ma:root="true" ma:fieldsID="752a5c63f437750ef2cedcd6166ab022" ns2:_="" ns3:_="" ns4:_="">
    <xsd:import namespace="5db5d4ef-9fd2-45ea-8e34-77d63cce28d8"/>
    <xsd:import namespace="9dc10479-9fe1-482d-8b13-fa9fc147c365"/>
    <xsd:import namespace="58dc3081-d8a1-4e92-884a-04f6ca0fc63f"/>
    <xsd:element name="properties">
      <xsd:complexType>
        <xsd:sequence>
          <xsd:element name="documentManagement">
            <xsd:complexType>
              <xsd:all>
                <xsd:element ref="ns2:MediaServiceMetadata" minOccurs="0"/>
                <xsd:element ref="ns2:MediaServiceFastMetadata" minOccurs="0"/>
                <xsd:element ref="ns3:TaxKeywordTaxHTField" minOccurs="0"/>
                <xsd:element ref="ns4:TaxCatchAll"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b5d4ef-9fd2-45ea-8e34-77d63cce28d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c10479-9fe1-482d-8b13-fa9fc147c365" elementFormDefault="qualified">
    <xsd:import namespace="http://schemas.microsoft.com/office/2006/documentManagement/types"/>
    <xsd:import namespace="http://schemas.microsoft.com/office/infopath/2007/PartnerControls"/>
    <xsd:element name="TaxKeywordTaxHTField" ma:index="11" nillable="true" ma:taxonomy="true" ma:internalName="TaxKeywordTaxHTField" ma:taxonomyFieldName="TaxKeyword" ma:displayName="Ondernemingstrefwoorden" ma:fieldId="{23f27201-bee3-471e-b2e7-b64fd8b7ca38}" ma:taxonomyMulti="true" ma:sspId="23b92cde-922f-41e6-b057-b97c56e4b7ba" ma:termSetId="00000000-0000-0000-0000-000000000000" ma:anchorId="00000000-0000-0000-0000-000000000000" ma:open="true" ma:isKeyword="true">
      <xsd:complexType>
        <xsd:sequence>
          <xsd:element ref="pc:Terms" minOccurs="0" maxOccurs="1"/>
        </xsd:sequence>
      </xsd:complexType>
    </xsd:element>
    <xsd:element name="SharedWithUsers" ma:index="13"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8dc3081-d8a1-4e92-884a-04f6ca0fc63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dc65bc13-3d8f-49fb-9e07-0ee17562167c}" ma:internalName="TaxCatchAll" ma:showField="CatchAllData" ma:web="9dc10479-9fe1-482d-8b13-fa9fc147c36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338BAD-8BA4-4C42-A850-147A5D210631}">
  <ds:schemaRefs>
    <ds:schemaRef ds:uri="http://schemas.microsoft.com/office/2006/metadata/properties"/>
    <ds:schemaRef ds:uri="http://schemas.microsoft.com/office/infopath/2007/PartnerControls"/>
    <ds:schemaRef ds:uri="58dc3081-d8a1-4e92-884a-04f6ca0fc63f"/>
    <ds:schemaRef ds:uri="9dc10479-9fe1-482d-8b13-fa9fc147c365"/>
  </ds:schemaRefs>
</ds:datastoreItem>
</file>

<file path=customXml/itemProps2.xml><?xml version="1.0" encoding="utf-8"?>
<ds:datastoreItem xmlns:ds="http://schemas.openxmlformats.org/officeDocument/2006/customXml" ds:itemID="{5636F5E9-25BB-4734-86C2-FD32BCBA5CBD}">
  <ds:schemaRefs>
    <ds:schemaRef ds:uri="http://schemas.microsoft.com/sharepoint/v3/contenttype/forms"/>
  </ds:schemaRefs>
</ds:datastoreItem>
</file>

<file path=customXml/itemProps3.xml><?xml version="1.0" encoding="utf-8"?>
<ds:datastoreItem xmlns:ds="http://schemas.openxmlformats.org/officeDocument/2006/customXml" ds:itemID="{E9A67F7B-C755-40AF-BDCD-D66D8F7ED1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db5d4ef-9fd2-45ea-8e34-77d63cce28d8"/>
    <ds:schemaRef ds:uri="9dc10479-9fe1-482d-8b13-fa9fc147c365"/>
    <ds:schemaRef ds:uri="58dc3081-d8a1-4e92-884a-04f6ca0fc6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Deltares - Sjabloon NL</Template>
  <TotalTime>4699</TotalTime>
  <Words>1355</Words>
  <Application>Microsoft Office PowerPoint</Application>
  <PresentationFormat>Widescreen</PresentationFormat>
  <Paragraphs>252</Paragraphs>
  <Slides>32</Slides>
  <Notes>12</Notes>
  <HiddenSlides>3</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Calibri</vt:lpstr>
      <vt:lpstr>Deltares</vt:lpstr>
      <vt:lpstr>Kansen voor Zeegrasherstel in de Waddenzee</vt:lpstr>
      <vt:lpstr>Inhoud</vt:lpstr>
      <vt:lpstr>Context Zeegras in de Waddenzee </vt:lpstr>
      <vt:lpstr>Zeegras in de Waddenzee: Terugblik op het verleden</vt:lpstr>
      <vt:lpstr>Zeegras in de Waddenzee: Terugblik op het verleden</vt:lpstr>
      <vt:lpstr>Zeegras in de Waddenzee: Terugblik op het verleden</vt:lpstr>
      <vt:lpstr>Zeegras in de Waddenzee: waarom verdwenen?</vt:lpstr>
      <vt:lpstr>Zeegras in de Waddenzee: link met bouw afsluitdijk?</vt:lpstr>
      <vt:lpstr>Zeegras in de Waddenzee: abiotische stressoren </vt:lpstr>
      <vt:lpstr>Zeegras in de Waddenzee: Hoop voor de toekomst?</vt:lpstr>
      <vt:lpstr>Doel &amp; Aanpak </vt:lpstr>
      <vt:lpstr>Doel</vt:lpstr>
      <vt:lpstr>Aanpak</vt:lpstr>
      <vt:lpstr>Modelaanpassingen</vt:lpstr>
      <vt:lpstr>Reproduceren we de historische condities?</vt:lpstr>
      <vt:lpstr>Voorlopige resultaten </vt:lpstr>
      <vt:lpstr>Verandering oppervlakte  stroomsnelheid </vt:lpstr>
      <vt:lpstr>Verandering licht- beschikbaarheid</vt:lpstr>
      <vt:lpstr>Lichtbeschikbaarheids- waarden (1927)</vt:lpstr>
      <vt:lpstr>Lichtbeschikbaarheids- waarden (1927)</vt:lpstr>
      <vt:lpstr>Zeegrasvoorkomen  voor verschillende lichtbeschikbaarheids- waarden (1927)</vt:lpstr>
      <vt:lpstr>Zeegrasvoorkomen  voor verschillende lichtbeschikbaarheids- waarden (1927)</vt:lpstr>
      <vt:lpstr>Nu lagere lichtbeschikbaarheid in voormalige zeegrasvelden</vt:lpstr>
      <vt:lpstr>Welke abiotische parameters zijn belangrijk?</vt:lpstr>
      <vt:lpstr>Hoe vooruit?</vt:lpstr>
      <vt:lpstr>Wat zijn kansrijke gebieden voor zeegrasherstel?</vt:lpstr>
      <vt:lpstr>Kansenkaart aanpak</vt:lpstr>
      <vt:lpstr>Kansenkaart aanpak</vt:lpstr>
      <vt:lpstr>Take-home message</vt:lpstr>
      <vt:lpstr>Take-home message</vt:lpstr>
      <vt:lpstr>Vragen?</vt:lpstr>
      <vt:lpstr>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Kansen voor Zeegrasherstel in de Waddenzee</dc:title>
  <dc:creator>Luka Jaksic</dc:creator>
  <dc:description>Template implementation by HQ Solutions B.V.</dc:description>
  <cp:lastModifiedBy>Luka Jaksic</cp:lastModifiedBy>
  <cp:revision>9</cp:revision>
  <dcterms:created xsi:type="dcterms:W3CDTF">2023-09-01T09:15:55Z</dcterms:created>
  <dcterms:modified xsi:type="dcterms:W3CDTF">2023-09-04T16:29:53Z</dcterms:modified>
  <cp:version>1.0</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0x01010080ECBE09418E094297756BB7D28E2B2D</vt:lpwstr>
  </property>
  <property fmtid="{D5CDD505-2E9C-101B-9397-08002B2CF9AE}" pid="3" name="TaxKeyword">
    <vt:lpwstr/>
  </property>
</Properties>
</file>