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48" r:id="rId2"/>
  </p:sldMasterIdLst>
  <p:notesMasterIdLst>
    <p:notesMasterId r:id="rId19"/>
  </p:notesMasterIdLst>
  <p:sldIdLst>
    <p:sldId id="260" r:id="rId3"/>
    <p:sldId id="259" r:id="rId4"/>
    <p:sldId id="271" r:id="rId5"/>
    <p:sldId id="263" r:id="rId6"/>
    <p:sldId id="262" r:id="rId7"/>
    <p:sldId id="261" r:id="rId8"/>
    <p:sldId id="264" r:id="rId9"/>
    <p:sldId id="270" r:id="rId10"/>
    <p:sldId id="269" r:id="rId11"/>
    <p:sldId id="265" r:id="rId12"/>
    <p:sldId id="266" r:id="rId13"/>
    <p:sldId id="267" r:id="rId14"/>
    <p:sldId id="268" r:id="rId15"/>
    <p:sldId id="272" r:id="rId16"/>
    <p:sldId id="273" r:id="rId17"/>
    <p:sldId id="27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502CF4-18F0-1ADD-61F8-B68F005F2A85}" v="548" dt="2022-12-13T08:19:18.6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2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31AEC4-618E-4A67-AC21-D0CA49BA7DDD}" type="datetimeFigureOut">
              <a:t>10-1-2023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CD654B-0787-460A-A5E9-A72AEFBF5E5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088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7727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255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7667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87519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9832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674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224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638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9372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15516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2787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0381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2620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894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acebook.com/DeltaresNL/" TargetMode="External"/><Relationship Id="rId13" Type="http://schemas.openxmlformats.org/officeDocument/2006/relationships/image" Target="../media/image11.svg"/><Relationship Id="rId18" Type="http://schemas.openxmlformats.org/officeDocument/2006/relationships/image" Target="../media/image16.png"/><Relationship Id="rId3" Type="http://schemas.openxmlformats.org/officeDocument/2006/relationships/hyperlink" Target="mailto:info@deltares.nl" TargetMode="External"/><Relationship Id="rId21" Type="http://schemas.openxmlformats.org/officeDocument/2006/relationships/image" Target="../media/image19.svg"/><Relationship Id="rId7" Type="http://schemas.openxmlformats.org/officeDocument/2006/relationships/hyperlink" Target="https://www.instagram.com/deltares/" TargetMode="External"/><Relationship Id="rId12" Type="http://schemas.openxmlformats.org/officeDocument/2006/relationships/image" Target="../media/image10.png"/><Relationship Id="rId17" Type="http://schemas.openxmlformats.org/officeDocument/2006/relationships/image" Target="../media/image15.svg"/><Relationship Id="rId2" Type="http://schemas.openxmlformats.org/officeDocument/2006/relationships/image" Target="../media/image6.jpe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Master" Target="../slideMasters/slideMaster2.xml"/><Relationship Id="rId6" Type="http://schemas.openxmlformats.org/officeDocument/2006/relationships/hyperlink" Target="https://www.deltares.nl/" TargetMode="External"/><Relationship Id="rId11" Type="http://schemas.openxmlformats.org/officeDocument/2006/relationships/image" Target="../media/image9.svg"/><Relationship Id="rId5" Type="http://schemas.openxmlformats.org/officeDocument/2006/relationships/hyperlink" Target="https://www.linkedin.com/company/deltares" TargetMode="External"/><Relationship Id="rId15" Type="http://schemas.openxmlformats.org/officeDocument/2006/relationships/image" Target="../media/image13.svg"/><Relationship Id="rId10" Type="http://schemas.openxmlformats.org/officeDocument/2006/relationships/image" Target="../media/image8.png"/><Relationship Id="rId19" Type="http://schemas.openxmlformats.org/officeDocument/2006/relationships/image" Target="../media/image17.svg"/><Relationship Id="rId4" Type="http://schemas.openxmlformats.org/officeDocument/2006/relationships/hyperlink" Target="https://twitter.com/deltares/" TargetMode="External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Layouts/_rels/slideLayout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11.svg"/><Relationship Id="rId3" Type="http://schemas.openxmlformats.org/officeDocument/2006/relationships/image" Target="../media/image7.png"/><Relationship Id="rId7" Type="http://schemas.openxmlformats.org/officeDocument/2006/relationships/image" Target="../media/image13.svg"/><Relationship Id="rId12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2.png"/><Relationship Id="rId11" Type="http://schemas.openxmlformats.org/officeDocument/2006/relationships/image" Target="../media/image19.svg"/><Relationship Id="rId5" Type="http://schemas.openxmlformats.org/officeDocument/2006/relationships/image" Target="../media/image9.svg"/><Relationship Id="rId15" Type="http://schemas.openxmlformats.org/officeDocument/2006/relationships/image" Target="../media/image15.svg"/><Relationship Id="rId10" Type="http://schemas.openxmlformats.org/officeDocument/2006/relationships/image" Target="../media/image18.png"/><Relationship Id="rId4" Type="http://schemas.openxmlformats.org/officeDocument/2006/relationships/image" Target="../media/image8.png"/><Relationship Id="rId9" Type="http://schemas.openxmlformats.org/officeDocument/2006/relationships/image" Target="../media/image17.svg"/><Relationship Id="rId14" Type="http://schemas.openxmlformats.org/officeDocument/2006/relationships/image" Target="../media/image1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jdelijke aanduiding voor afbeelding 65">
            <a:extLst>
              <a:ext uri="{FF2B5EF4-FFF2-40B4-BE49-F238E27FC236}">
                <a16:creationId xmlns:a16="http://schemas.microsoft.com/office/drawing/2014/main" id="{C993F618-5D8C-4CD3-B26D-F74E7598724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5328000" cy="6858000"/>
          </a:xfrm>
          <a:solidFill>
            <a:schemeClr val="bg1">
              <a:lumMod val="85000"/>
            </a:schemeClr>
          </a:solidFill>
        </p:spPr>
        <p:txBody>
          <a:bodyPr tIns="3816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17861E45-7D0B-4CBE-BF29-EEB9263631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46860" y="5295900"/>
            <a:ext cx="6002228" cy="788988"/>
          </a:xfrm>
        </p:spPr>
        <p:txBody>
          <a:bodyPr>
            <a:no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nl-NL"/>
              <a:t>Naam Achternaam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B0A17F5-F68D-450E-924D-50BE1E84C5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46861" y="3854640"/>
            <a:ext cx="6002228" cy="676275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FB69FD9-1A34-44C5-BB96-B626ABE7D6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22938" y="6264000"/>
            <a:ext cx="2340000" cy="184666"/>
          </a:xfrm>
        </p:spPr>
        <p:txBody>
          <a:bodyPr vert="horz"/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05FF67-098D-42EF-9DDB-0B34D97B1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73572" y="684000"/>
            <a:ext cx="153888" cy="3786017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7F641E-4810-428B-93B4-F028FBE4A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273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A77695BF-4150-4BB7-8197-EF140D44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3258" y="1766078"/>
            <a:ext cx="6006145" cy="1990582"/>
          </a:xfrm>
        </p:spPr>
        <p:txBody>
          <a:bodyPr anchor="b" anchorCtr="0"/>
          <a:lstStyle>
            <a:lvl1pPr>
              <a:lnSpc>
                <a:spcPct val="90000"/>
              </a:lnSpc>
              <a:defRPr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pic>
        <p:nvPicPr>
          <p:cNvPr id="11" name="Deltares_Logo_groot">
            <a:extLst>
              <a:ext uri="{FF2B5EF4-FFF2-40B4-BE49-F238E27FC236}">
                <a16:creationId xmlns:a16="http://schemas.microsoft.com/office/drawing/2014/main" id="{07BC8CE6-4B06-4C93-9DE2-B3D24820A4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6000" y="180000"/>
            <a:ext cx="2340000" cy="760500"/>
          </a:xfrm>
          <a:prstGeom prst="rect">
            <a:avLst/>
          </a:prstGeom>
        </p:spPr>
      </p:pic>
      <p:sp>
        <p:nvSpPr>
          <p:cNvPr id="62" name="TX_Enabling_deltalife_wit">
            <a:extLst>
              <a:ext uri="{FF2B5EF4-FFF2-40B4-BE49-F238E27FC236}">
                <a16:creationId xmlns:a16="http://schemas.microsoft.com/office/drawing/2014/main" id="{8230CF4F-5316-4F99-A0B8-28EA9797ED6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10801" y="5947577"/>
            <a:ext cx="3176270" cy="756001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rIns="4284000"/>
          <a:lstStyle>
            <a:lvl1pPr marL="0" indent="0">
              <a:buNone/>
              <a:defRPr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60458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057708-D1C8-4296-B46B-067A31C01D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01358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.Titeldia met vierkant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jdelijke aanduiding voor afbeelding 65">
            <a:extLst>
              <a:ext uri="{FF2B5EF4-FFF2-40B4-BE49-F238E27FC236}">
                <a16:creationId xmlns:a16="http://schemas.microsoft.com/office/drawing/2014/main" id="{C993F618-5D8C-4CD3-B26D-F74E7598724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6858000" cy="6858000"/>
          </a:xfrm>
          <a:solidFill>
            <a:schemeClr val="bg1">
              <a:lumMod val="85000"/>
            </a:schemeClr>
          </a:solidFill>
        </p:spPr>
        <p:txBody>
          <a:bodyPr tIns="3816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17861E45-7D0B-4CBE-BF29-EEB9263631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36000" y="5295900"/>
            <a:ext cx="4513088" cy="788988"/>
          </a:xfrm>
        </p:spPr>
        <p:txBody>
          <a:bodyPr>
            <a:no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nl-NL"/>
              <a:t>Naam Achternaam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B0A17F5-F68D-450E-924D-50BE1E84C5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36000" y="3854640"/>
            <a:ext cx="4513088" cy="676275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FB69FD9-1A34-44C5-BB96-B626ABE7D6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36000" y="6264000"/>
            <a:ext cx="2340000" cy="184666"/>
          </a:xfrm>
        </p:spPr>
        <p:txBody>
          <a:bodyPr vert="horz"/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05FF67-098D-42EF-9DDB-0B34D97B1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73572" y="684000"/>
            <a:ext cx="153888" cy="3786017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7F641E-4810-428B-93B4-F028FBE4A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273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A77695BF-4150-4BB7-8197-EF140D44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6000" y="1766078"/>
            <a:ext cx="4516033" cy="1990582"/>
          </a:xfrm>
        </p:spPr>
        <p:txBody>
          <a:bodyPr anchor="b" anchorCtr="0"/>
          <a:lstStyle>
            <a:lvl1pPr>
              <a:lnSpc>
                <a:spcPct val="90000"/>
              </a:lnSpc>
              <a:defRPr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pic>
        <p:nvPicPr>
          <p:cNvPr id="11" name="Deltares_Logo_groot">
            <a:extLst>
              <a:ext uri="{FF2B5EF4-FFF2-40B4-BE49-F238E27FC236}">
                <a16:creationId xmlns:a16="http://schemas.microsoft.com/office/drawing/2014/main" id="{07BC8CE6-4B06-4C93-9DE2-B3D24820A4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6000" y="180000"/>
            <a:ext cx="2340000" cy="760500"/>
          </a:xfrm>
          <a:prstGeom prst="rect">
            <a:avLst/>
          </a:prstGeom>
        </p:spPr>
      </p:pic>
      <p:sp>
        <p:nvSpPr>
          <p:cNvPr id="62" name="TX_Enabling_deltalife_wit">
            <a:extLst>
              <a:ext uri="{FF2B5EF4-FFF2-40B4-BE49-F238E27FC236}">
                <a16:creationId xmlns:a16="http://schemas.microsoft.com/office/drawing/2014/main" id="{8230CF4F-5316-4F99-A0B8-28EA9797ED6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10801" y="5947577"/>
            <a:ext cx="3176270" cy="756001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rIns="4284000"/>
          <a:lstStyle>
            <a:lvl1pPr marL="0" indent="0">
              <a:buNone/>
              <a:defRPr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18025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13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oofdstuk / Tussendia (Groen)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Vrije vorm: vorm 15">
            <a:extLst>
              <a:ext uri="{FF2B5EF4-FFF2-40B4-BE49-F238E27FC236}">
                <a16:creationId xmlns:a16="http://schemas.microsoft.com/office/drawing/2014/main" id="{454C307C-D04D-4709-9FD4-571150894DD0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447038"/>
            <a:ext cx="5497462" cy="5943600"/>
          </a:xfrm>
          <a:custGeom>
            <a:avLst/>
            <a:gdLst>
              <a:gd name="connsiteX0" fmla="*/ 2525662 w 5497462"/>
              <a:gd name="connsiteY0" fmla="*/ 0 h 5943600"/>
              <a:gd name="connsiteX1" fmla="*/ 5497462 w 5497462"/>
              <a:gd name="connsiteY1" fmla="*/ 2971800 h 5943600"/>
              <a:gd name="connsiteX2" fmla="*/ 2525662 w 5497462"/>
              <a:gd name="connsiteY2" fmla="*/ 5943600 h 5943600"/>
              <a:gd name="connsiteX3" fmla="*/ 61399 w 5497462"/>
              <a:gd name="connsiteY3" fmla="*/ 4633362 h 5943600"/>
              <a:gd name="connsiteX4" fmla="*/ 0 w 5497462"/>
              <a:gd name="connsiteY4" fmla="*/ 4532297 h 5943600"/>
              <a:gd name="connsiteX5" fmla="*/ 0 w 5497462"/>
              <a:gd name="connsiteY5" fmla="*/ 1411304 h 5943600"/>
              <a:gd name="connsiteX6" fmla="*/ 61399 w 5497462"/>
              <a:gd name="connsiteY6" fmla="*/ 1310238 h 5943600"/>
              <a:gd name="connsiteX7" fmla="*/ 2525662 w 5497462"/>
              <a:gd name="connsiteY7" fmla="*/ 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7462" h="5943600">
                <a:moveTo>
                  <a:pt x="2525662" y="0"/>
                </a:moveTo>
                <a:cubicBezTo>
                  <a:pt x="4166942" y="0"/>
                  <a:pt x="5497462" y="1330520"/>
                  <a:pt x="5497462" y="2971800"/>
                </a:cubicBezTo>
                <a:cubicBezTo>
                  <a:pt x="5497462" y="4613080"/>
                  <a:pt x="4166942" y="5943600"/>
                  <a:pt x="2525662" y="5943600"/>
                </a:cubicBezTo>
                <a:cubicBezTo>
                  <a:pt x="1499862" y="5943600"/>
                  <a:pt x="595453" y="5423866"/>
                  <a:pt x="61399" y="4633362"/>
                </a:cubicBezTo>
                <a:lnTo>
                  <a:pt x="0" y="4532297"/>
                </a:lnTo>
                <a:lnTo>
                  <a:pt x="0" y="1411304"/>
                </a:lnTo>
                <a:lnTo>
                  <a:pt x="61399" y="1310238"/>
                </a:lnTo>
                <a:cubicBezTo>
                  <a:pt x="595453" y="519735"/>
                  <a:pt x="1499862" y="0"/>
                  <a:pt x="252566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accent4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E2BD3A-5DDA-4757-ACCB-7CC38D75C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000" y="1762124"/>
            <a:ext cx="10512000" cy="1368000"/>
          </a:xfrm>
        </p:spPr>
        <p:txBody>
          <a:bodyPr anchor="t">
            <a:normAutofit/>
          </a:bodyPr>
          <a:lstStyle>
            <a:lvl1pPr>
              <a:defRPr sz="34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E77DC50-5611-4E05-B13C-BEF10B116F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0000" y="3564000"/>
            <a:ext cx="10585450" cy="151765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109971E-F873-4027-AEC0-F79E132DDD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3488" y="4586300"/>
            <a:ext cx="153888" cy="1262844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E93B534-D0A1-49CD-B3E2-FA8113F90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513488" y="684000"/>
            <a:ext cx="153888" cy="3786017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3AD1C2C-AB5C-4424-9980-A055EC5CD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67279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41939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oofdstuk / Tussen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E2BD3A-5DDA-4757-ACCB-7CC38D75C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000" y="1762124"/>
            <a:ext cx="10512000" cy="1368000"/>
          </a:xfrm>
        </p:spPr>
        <p:txBody>
          <a:bodyPr anchor="t">
            <a:normAutofit/>
          </a:bodyPr>
          <a:lstStyle>
            <a:lvl1pPr>
              <a:defRPr sz="34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E77DC50-5611-4E05-B13C-BEF10B116F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0000" y="3564000"/>
            <a:ext cx="10585450" cy="151765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109971E-F873-4027-AEC0-F79E132DDD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3488" y="4586300"/>
            <a:ext cx="153888" cy="1262844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E93B534-D0A1-49CD-B3E2-FA8113F90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513488" y="684000"/>
            <a:ext cx="153888" cy="3786017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3AD1C2C-AB5C-4424-9980-A055EC5CD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67279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FE604B20-D198-4E8C-9B1F-0066D909E5DF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447038"/>
            <a:ext cx="5497462" cy="5943600"/>
          </a:xfrm>
          <a:custGeom>
            <a:avLst/>
            <a:gdLst>
              <a:gd name="connsiteX0" fmla="*/ 2525662 w 5497462"/>
              <a:gd name="connsiteY0" fmla="*/ 0 h 5943600"/>
              <a:gd name="connsiteX1" fmla="*/ 5497462 w 5497462"/>
              <a:gd name="connsiteY1" fmla="*/ 2971800 h 5943600"/>
              <a:gd name="connsiteX2" fmla="*/ 2525662 w 5497462"/>
              <a:gd name="connsiteY2" fmla="*/ 5943600 h 5943600"/>
              <a:gd name="connsiteX3" fmla="*/ 61399 w 5497462"/>
              <a:gd name="connsiteY3" fmla="*/ 4633362 h 5943600"/>
              <a:gd name="connsiteX4" fmla="*/ 0 w 5497462"/>
              <a:gd name="connsiteY4" fmla="*/ 4532297 h 5943600"/>
              <a:gd name="connsiteX5" fmla="*/ 0 w 5497462"/>
              <a:gd name="connsiteY5" fmla="*/ 1411304 h 5943600"/>
              <a:gd name="connsiteX6" fmla="*/ 61399 w 5497462"/>
              <a:gd name="connsiteY6" fmla="*/ 1310238 h 5943600"/>
              <a:gd name="connsiteX7" fmla="*/ 2525662 w 5497462"/>
              <a:gd name="connsiteY7" fmla="*/ 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7462" h="5943600">
                <a:moveTo>
                  <a:pt x="2525662" y="0"/>
                </a:moveTo>
                <a:cubicBezTo>
                  <a:pt x="4166942" y="0"/>
                  <a:pt x="5497462" y="1330520"/>
                  <a:pt x="5497462" y="2971800"/>
                </a:cubicBezTo>
                <a:cubicBezTo>
                  <a:pt x="5497462" y="4613080"/>
                  <a:pt x="4166942" y="5943600"/>
                  <a:pt x="2525662" y="5943600"/>
                </a:cubicBezTo>
                <a:cubicBezTo>
                  <a:pt x="1499862" y="5943600"/>
                  <a:pt x="595453" y="5423866"/>
                  <a:pt x="61399" y="4633362"/>
                </a:cubicBezTo>
                <a:lnTo>
                  <a:pt x="0" y="4532297"/>
                </a:lnTo>
                <a:lnTo>
                  <a:pt x="0" y="1411304"/>
                </a:lnTo>
                <a:lnTo>
                  <a:pt x="61399" y="1310238"/>
                </a:lnTo>
                <a:cubicBezTo>
                  <a:pt x="595453" y="519735"/>
                  <a:pt x="1499862" y="0"/>
                  <a:pt x="252566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37392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sopgave met Partner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FEC7CA-9C23-4C8C-8E52-48827CB3D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AB16DB44-A35C-4555-8271-1BC45D5EE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98298A93-251E-4C71-ACF3-6A1388860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E74A889B-77F6-4552-B217-7A2CA16B2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9EBD329-956B-407B-9AD6-0D41AC6CBE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1" y="1762124"/>
            <a:ext cx="10517112" cy="4322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9" name="Tijdelijke aanduiding voor afbeelding 13">
            <a:extLst>
              <a:ext uri="{FF2B5EF4-FFF2-40B4-BE49-F238E27FC236}">
                <a16:creationId xmlns:a16="http://schemas.microsoft.com/office/drawing/2014/main" id="{29C6F091-D152-418D-B9F8-A87580FF627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33588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11" name="Tijdelijke aanduiding voor afbeelding 13">
            <a:extLst>
              <a:ext uri="{FF2B5EF4-FFF2-40B4-BE49-F238E27FC236}">
                <a16:creationId xmlns:a16="http://schemas.microsoft.com/office/drawing/2014/main" id="{60BE643B-1ED0-4C44-A1BD-69154E57883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73876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12" name="Tijdelijke aanduiding voor afbeelding 13">
            <a:extLst>
              <a:ext uri="{FF2B5EF4-FFF2-40B4-BE49-F238E27FC236}">
                <a16:creationId xmlns:a16="http://schemas.microsoft.com/office/drawing/2014/main" id="{A065EEC8-0E39-4605-AE1D-D95CBC90482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14164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13" name="Tijdelijke aanduiding voor afbeelding 13">
            <a:extLst>
              <a:ext uri="{FF2B5EF4-FFF2-40B4-BE49-F238E27FC236}">
                <a16:creationId xmlns:a16="http://schemas.microsoft.com/office/drawing/2014/main" id="{48162130-D103-42A6-B07E-E8EF0590181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54452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7250C887-952A-4DC1-8215-8DFA36C6EDD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394740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15" name="Tijdelijke aanduiding voor afbeelding 13">
            <a:extLst>
              <a:ext uri="{FF2B5EF4-FFF2-40B4-BE49-F238E27FC236}">
                <a16:creationId xmlns:a16="http://schemas.microsoft.com/office/drawing/2014/main" id="{B0075813-47FE-4243-A0DB-86635BED623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735028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16" name="Tijdelijke aanduiding voor afbeelding 13">
            <a:extLst>
              <a:ext uri="{FF2B5EF4-FFF2-40B4-BE49-F238E27FC236}">
                <a16:creationId xmlns:a16="http://schemas.microsoft.com/office/drawing/2014/main" id="{B8D44326-7D12-4338-99E1-2E879D21A25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0075317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482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2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BD4A7-30E2-4E78-B4FA-A8B2C41A6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89361EE-4435-4145-8E9D-4F0A53E9E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6DFBB55-F053-4FC0-8FD6-FD27BC57E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220EB44-40D1-4CAF-8FFD-29202A0A5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564A6160-4B2C-4199-AB7C-023FEDE1955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5650" y="1768763"/>
            <a:ext cx="5076175" cy="43181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8" name="Tijdelijke aanduiding voor inhoud 6">
            <a:extLst>
              <a:ext uri="{FF2B5EF4-FFF2-40B4-BE49-F238E27FC236}">
                <a16:creationId xmlns:a16="http://schemas.microsoft.com/office/drawing/2014/main" id="{A7315F35-EA75-4506-B955-CB617ACBDB4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91825" y="1770636"/>
            <a:ext cx="5076175" cy="43181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35940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 met tit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B360240-711C-40DC-B819-28D5F76EA2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5650" y="1762125"/>
            <a:ext cx="5065347" cy="742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485B8C4-FFE1-4941-89E1-E5B658D719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55650" y="2556001"/>
            <a:ext cx="5065347" cy="35288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D244503-4D19-475F-8DE3-680EA8CDCC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80997" y="1762125"/>
            <a:ext cx="5087002" cy="742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D37810D-DEFA-432E-B30A-7F13B7EF0F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80997" y="2556001"/>
            <a:ext cx="5087002" cy="35288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D5B83A0-F52F-4A50-A779-6FBDEC06B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0DF3265-27D0-49AD-8963-A3EC3CB22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32C89B3-2645-49EA-AE6E-C0189B3A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9CFFACB9-41BE-4C1C-8FD9-C0590014C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4744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177C9B-D616-43D5-9E9C-399615DA1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97891F0-8DCB-4D52-8695-2AD665086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B044C9F-B1E5-43F8-ABA5-F8A0AF3B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14021C5-B1DD-464A-832F-A03BCAB5B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96205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10D89D2-D66D-4843-A930-57BB92331B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0" y="1762125"/>
            <a:ext cx="5076175" cy="4322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191825" y="1762125"/>
            <a:ext cx="5076175" cy="4322762"/>
          </a:xfrm>
          <a:solidFill>
            <a:schemeClr val="bg1">
              <a:lumMod val="85000"/>
            </a:schemeClr>
          </a:solidFill>
        </p:spPr>
        <p:txBody>
          <a:bodyPr tIns="2520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</p:spTree>
    <p:extLst>
      <p:ext uri="{BB962C8B-B14F-4D97-AF65-F5344CB8AC3E}">
        <p14:creationId xmlns:p14="http://schemas.microsoft.com/office/powerpoint/2010/main" val="6748177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191825" y="1762124"/>
            <a:ext cx="5076175" cy="3672000"/>
          </a:xfrm>
          <a:solidFill>
            <a:schemeClr val="bg1">
              <a:lumMod val="85000"/>
            </a:schemeClr>
          </a:solidFill>
        </p:spPr>
        <p:txBody>
          <a:bodyPr tIns="2232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2" name="Tijdelijke aanduiding voor afbeelding 65">
            <a:extLst>
              <a:ext uri="{FF2B5EF4-FFF2-40B4-BE49-F238E27FC236}">
                <a16:creationId xmlns:a16="http://schemas.microsoft.com/office/drawing/2014/main" id="{EDBE72E1-58EC-4D21-8ED2-E841E797C72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55650" y="1762125"/>
            <a:ext cx="5076175" cy="3672000"/>
          </a:xfrm>
          <a:solidFill>
            <a:schemeClr val="bg1">
              <a:lumMod val="85000"/>
            </a:schemeClr>
          </a:solidFill>
        </p:spPr>
        <p:txBody>
          <a:bodyPr tIns="2232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DBA627D8-56BE-457D-A071-CDAF51FC7B7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55650" y="5724001"/>
            <a:ext cx="5076175" cy="360888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jdelijke aanduiding voor tekst 8">
            <a:extLst>
              <a:ext uri="{FF2B5EF4-FFF2-40B4-BE49-F238E27FC236}">
                <a16:creationId xmlns:a16="http://schemas.microsoft.com/office/drawing/2014/main" id="{B5530F62-171F-4B44-ACAA-AC786B92F20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191825" y="5724000"/>
            <a:ext cx="5076175" cy="360888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05118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2" name="Tijdelijke aanduiding voor afbeelding 65">
            <a:extLst>
              <a:ext uri="{FF2B5EF4-FFF2-40B4-BE49-F238E27FC236}">
                <a16:creationId xmlns:a16="http://schemas.microsoft.com/office/drawing/2014/main" id="{EDBE72E1-58EC-4D21-8ED2-E841E797C72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55650" y="1762125"/>
            <a:ext cx="2412087" cy="3060000"/>
          </a:xfrm>
          <a:solidFill>
            <a:schemeClr val="bg1">
              <a:lumMod val="85000"/>
            </a:schemeClr>
          </a:solidFill>
        </p:spPr>
        <p:txBody>
          <a:bodyPr tIns="2016000">
            <a:normAutofit/>
          </a:bodyPr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DBA627D8-56BE-457D-A071-CDAF51FC7B7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55650" y="5053085"/>
            <a:ext cx="2412087" cy="103162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ijdelijke aanduiding voor afbeelding 65">
            <a:extLst>
              <a:ext uri="{FF2B5EF4-FFF2-40B4-BE49-F238E27FC236}">
                <a16:creationId xmlns:a16="http://schemas.microsoft.com/office/drawing/2014/main" id="{61FC5BFF-809B-4D7D-AC0F-5D7B92535F0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455737" y="1762125"/>
            <a:ext cx="2412087" cy="3060000"/>
          </a:xfrm>
          <a:solidFill>
            <a:schemeClr val="bg1">
              <a:lumMod val="85000"/>
            </a:schemeClr>
          </a:solidFill>
        </p:spPr>
        <p:txBody>
          <a:bodyPr tIns="2016000">
            <a:normAutofit/>
          </a:bodyPr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5" name="Tijdelijke aanduiding voor afbeelding 65">
            <a:extLst>
              <a:ext uri="{FF2B5EF4-FFF2-40B4-BE49-F238E27FC236}">
                <a16:creationId xmlns:a16="http://schemas.microsoft.com/office/drawing/2014/main" id="{F51408D9-846A-496F-B660-9763E7E9FC9C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855911" y="1762125"/>
            <a:ext cx="2412087" cy="3060000"/>
          </a:xfrm>
          <a:solidFill>
            <a:schemeClr val="bg1">
              <a:lumMod val="85000"/>
            </a:schemeClr>
          </a:solidFill>
        </p:spPr>
        <p:txBody>
          <a:bodyPr tIns="2016000">
            <a:normAutofit/>
          </a:bodyPr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6" name="Tijdelijke aanduiding voor afbeelding 65">
            <a:extLst>
              <a:ext uri="{FF2B5EF4-FFF2-40B4-BE49-F238E27FC236}">
                <a16:creationId xmlns:a16="http://schemas.microsoft.com/office/drawing/2014/main" id="{B1122521-F62D-48C8-B637-D4F27028964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155824" y="1762125"/>
            <a:ext cx="2412087" cy="3060000"/>
          </a:xfrm>
          <a:solidFill>
            <a:schemeClr val="bg1">
              <a:lumMod val="85000"/>
            </a:schemeClr>
          </a:solidFill>
        </p:spPr>
        <p:txBody>
          <a:bodyPr tIns="2016000">
            <a:normAutofit/>
          </a:bodyPr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7" name="Tijdelijke aanduiding voor tekst 8">
            <a:extLst>
              <a:ext uri="{FF2B5EF4-FFF2-40B4-BE49-F238E27FC236}">
                <a16:creationId xmlns:a16="http://schemas.microsoft.com/office/drawing/2014/main" id="{650134BB-B103-4668-BCD7-561087B391F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455737" y="5053085"/>
            <a:ext cx="2412087" cy="103162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ijdelijke aanduiding voor tekst 8">
            <a:extLst>
              <a:ext uri="{FF2B5EF4-FFF2-40B4-BE49-F238E27FC236}">
                <a16:creationId xmlns:a16="http://schemas.microsoft.com/office/drawing/2014/main" id="{545B6CBB-4649-4D2E-B29A-C3F6E02090C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6155824" y="5053085"/>
            <a:ext cx="2412087" cy="103162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ijdelijke aanduiding voor tekst 8">
            <a:extLst>
              <a:ext uri="{FF2B5EF4-FFF2-40B4-BE49-F238E27FC236}">
                <a16:creationId xmlns:a16="http://schemas.microsoft.com/office/drawing/2014/main" id="{9D1568BF-DD59-4BEE-A218-1B34F1C6B38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855911" y="5053085"/>
            <a:ext cx="2412087" cy="103162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45045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55650" y="1768763"/>
            <a:ext cx="10512348" cy="4320000"/>
          </a:xfrm>
          <a:solidFill>
            <a:schemeClr val="bg1">
              <a:lumMod val="85000"/>
            </a:schemeClr>
          </a:solidFill>
        </p:spPr>
        <p:txBody>
          <a:bodyPr tIns="2520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</p:spTree>
    <p:extLst>
      <p:ext uri="{BB962C8B-B14F-4D97-AF65-F5344CB8AC3E}">
        <p14:creationId xmlns:p14="http://schemas.microsoft.com/office/powerpoint/2010/main" val="40622785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volle breed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11743163" cy="6858000"/>
          </a:xfrm>
          <a:solidFill>
            <a:schemeClr val="bg1">
              <a:lumMod val="85000"/>
            </a:schemeClr>
          </a:solidFill>
        </p:spPr>
        <p:txBody>
          <a:bodyPr tIns="3780000">
            <a:normAutofit/>
          </a:bodyPr>
          <a:lstStyle>
            <a:lvl1pPr marL="0" indent="0" algn="ctr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8" name="Tijdelijke aanduiding voor tekst 61">
            <a:extLst>
              <a:ext uri="{FF2B5EF4-FFF2-40B4-BE49-F238E27FC236}">
                <a16:creationId xmlns:a16="http://schemas.microsoft.com/office/drawing/2014/main" id="{CAD4495B-AA1A-4F62-8627-35615163577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60752" y="6267443"/>
            <a:ext cx="1188000" cy="385200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rIns="4284000"/>
          <a:lstStyle>
            <a:lvl1pPr marL="0" indent="0">
              <a:buNone/>
              <a:defRPr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53263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stro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684000"/>
            <a:ext cx="7382169" cy="93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10D89D2-D66D-4843-A930-57BB92331B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0" y="1762125"/>
            <a:ext cx="7020000" cy="4322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40700" y="857"/>
            <a:ext cx="3599932" cy="6857143"/>
          </a:xfrm>
          <a:solidFill>
            <a:schemeClr val="bg1">
              <a:lumMod val="85000"/>
            </a:schemeClr>
          </a:solidFill>
        </p:spPr>
        <p:txBody>
          <a:bodyPr tIns="3816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</p:spTree>
    <p:extLst>
      <p:ext uri="{BB962C8B-B14F-4D97-AF65-F5344CB8AC3E}">
        <p14:creationId xmlns:p14="http://schemas.microsoft.com/office/powerpoint/2010/main" val="25124537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 sta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684000"/>
            <a:ext cx="5340000" cy="93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10D89D2-D66D-4843-A930-57BB92331B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0" y="1762125"/>
            <a:ext cx="5220000" cy="4322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096000" y="857"/>
            <a:ext cx="5644632" cy="6857143"/>
          </a:xfrm>
          <a:solidFill>
            <a:schemeClr val="bg1">
              <a:lumMod val="85000"/>
            </a:schemeClr>
          </a:solidFill>
        </p:spPr>
        <p:txBody>
          <a:bodyPr tIns="3780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</p:spTree>
    <p:extLst>
      <p:ext uri="{BB962C8B-B14F-4D97-AF65-F5344CB8AC3E}">
        <p14:creationId xmlns:p14="http://schemas.microsoft.com/office/powerpoint/2010/main" val="39274022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of logo overz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9F2D50-CADF-4163-A029-8B9A0424B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684000"/>
            <a:ext cx="10512000" cy="468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60EC3D4-D14B-4BCD-BF52-05BE98A99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36323C5-92AF-4A0E-82DF-F4AB426B3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FFE8BBA-2E99-4D96-8F25-2A98D038D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Tijdelijke aanduiding voor afbeelding 65">
            <a:extLst>
              <a:ext uri="{FF2B5EF4-FFF2-40B4-BE49-F238E27FC236}">
                <a16:creationId xmlns:a16="http://schemas.microsoft.com/office/drawing/2014/main" id="{2AF1D927-9FAE-49C1-9BD6-F1C4F8D7594F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55650" y="1768763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9" name="Tijdelijke aanduiding voor afbeelding 65">
            <a:extLst>
              <a:ext uri="{FF2B5EF4-FFF2-40B4-BE49-F238E27FC236}">
                <a16:creationId xmlns:a16="http://schemas.microsoft.com/office/drawing/2014/main" id="{733ADF27-84E5-4C77-A414-7F0E4DA3DA94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2906724" y="1768763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0" name="Tijdelijke aanduiding voor afbeelding 65">
            <a:extLst>
              <a:ext uri="{FF2B5EF4-FFF2-40B4-BE49-F238E27FC236}">
                <a16:creationId xmlns:a16="http://schemas.microsoft.com/office/drawing/2014/main" id="{1C857FC7-6D65-4C72-9D0F-581A48D0715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057799" y="1768763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B765388F-978F-43F5-923F-85D826894A4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208875" y="1768763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2" name="Tijdelijke aanduiding voor afbeelding 65">
            <a:extLst>
              <a:ext uri="{FF2B5EF4-FFF2-40B4-BE49-F238E27FC236}">
                <a16:creationId xmlns:a16="http://schemas.microsoft.com/office/drawing/2014/main" id="{EA87D663-B54E-4A21-A00C-0BD3BFB4647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359950" y="1768763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3" name="Tijdelijke aanduiding voor afbeelding 65">
            <a:extLst>
              <a:ext uri="{FF2B5EF4-FFF2-40B4-BE49-F238E27FC236}">
                <a16:creationId xmlns:a16="http://schemas.microsoft.com/office/drawing/2014/main" id="{56FDE74E-0F50-4155-BEEC-2850FDC97DB4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755650" y="290709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4" name="Tijdelijke aanduiding voor afbeelding 65">
            <a:extLst>
              <a:ext uri="{FF2B5EF4-FFF2-40B4-BE49-F238E27FC236}">
                <a16:creationId xmlns:a16="http://schemas.microsoft.com/office/drawing/2014/main" id="{D71C804D-3C0F-41A5-8373-6A3A8168C959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2906724" y="290709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5" name="Tijdelijke aanduiding voor afbeelding 65">
            <a:extLst>
              <a:ext uri="{FF2B5EF4-FFF2-40B4-BE49-F238E27FC236}">
                <a16:creationId xmlns:a16="http://schemas.microsoft.com/office/drawing/2014/main" id="{0C3E9BDF-7ACE-40C6-8AC1-CCDE842E1F33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5057799" y="290709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6" name="Tijdelijke aanduiding voor afbeelding 65">
            <a:extLst>
              <a:ext uri="{FF2B5EF4-FFF2-40B4-BE49-F238E27FC236}">
                <a16:creationId xmlns:a16="http://schemas.microsoft.com/office/drawing/2014/main" id="{4E753E60-0CC4-4D5F-9F09-D1EB7F5C1B6B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7208875" y="290709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7" name="Tijdelijke aanduiding voor afbeelding 65">
            <a:extLst>
              <a:ext uri="{FF2B5EF4-FFF2-40B4-BE49-F238E27FC236}">
                <a16:creationId xmlns:a16="http://schemas.microsoft.com/office/drawing/2014/main" id="{3CA6A3D3-992C-4A44-ACE1-E437BA7329B1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9359950" y="290709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8" name="Tijdelijke aanduiding voor afbeelding 65">
            <a:extLst>
              <a:ext uri="{FF2B5EF4-FFF2-40B4-BE49-F238E27FC236}">
                <a16:creationId xmlns:a16="http://schemas.microsoft.com/office/drawing/2014/main" id="{92F6A7FF-822A-4C63-8F78-1CCC66B86963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755650" y="404542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9" name="Tijdelijke aanduiding voor afbeelding 65">
            <a:extLst>
              <a:ext uri="{FF2B5EF4-FFF2-40B4-BE49-F238E27FC236}">
                <a16:creationId xmlns:a16="http://schemas.microsoft.com/office/drawing/2014/main" id="{9E6C6AC3-C163-4C9D-AC60-05BBCCF9147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906724" y="404542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20" name="Tijdelijke aanduiding voor afbeelding 65">
            <a:extLst>
              <a:ext uri="{FF2B5EF4-FFF2-40B4-BE49-F238E27FC236}">
                <a16:creationId xmlns:a16="http://schemas.microsoft.com/office/drawing/2014/main" id="{3168A12F-BFBE-4360-98BA-A467C3F113EF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5057799" y="404542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21" name="Tijdelijke aanduiding voor afbeelding 65">
            <a:extLst>
              <a:ext uri="{FF2B5EF4-FFF2-40B4-BE49-F238E27FC236}">
                <a16:creationId xmlns:a16="http://schemas.microsoft.com/office/drawing/2014/main" id="{27717DEB-1276-417F-A482-0C7E87407CFC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7208875" y="404542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22" name="Tijdelijke aanduiding voor afbeelding 65">
            <a:extLst>
              <a:ext uri="{FF2B5EF4-FFF2-40B4-BE49-F238E27FC236}">
                <a16:creationId xmlns:a16="http://schemas.microsoft.com/office/drawing/2014/main" id="{DC804FE7-5194-45B7-9F11-66B83C126F8D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9359950" y="404542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23" name="Tijdelijke aanduiding voor afbeelding 65">
            <a:extLst>
              <a:ext uri="{FF2B5EF4-FFF2-40B4-BE49-F238E27FC236}">
                <a16:creationId xmlns:a16="http://schemas.microsoft.com/office/drawing/2014/main" id="{13BF1A4D-0004-47F5-BD22-5574315802E6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755650" y="5183751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24" name="Tijdelijke aanduiding voor afbeelding 65">
            <a:extLst>
              <a:ext uri="{FF2B5EF4-FFF2-40B4-BE49-F238E27FC236}">
                <a16:creationId xmlns:a16="http://schemas.microsoft.com/office/drawing/2014/main" id="{40E7FE1B-81AA-4D57-A470-4914C5DE257A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2906724" y="5183751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25" name="Tijdelijke aanduiding voor afbeelding 65">
            <a:extLst>
              <a:ext uri="{FF2B5EF4-FFF2-40B4-BE49-F238E27FC236}">
                <a16:creationId xmlns:a16="http://schemas.microsoft.com/office/drawing/2014/main" id="{D4810DC4-4E2F-4B0D-88EA-49713EC28B61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5057799" y="5183751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26" name="Tijdelijke aanduiding voor afbeelding 65">
            <a:extLst>
              <a:ext uri="{FF2B5EF4-FFF2-40B4-BE49-F238E27FC236}">
                <a16:creationId xmlns:a16="http://schemas.microsoft.com/office/drawing/2014/main" id="{C38C4235-7F22-4988-B598-0D97819CFE5D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7208875" y="5183751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27" name="Tijdelijke aanduiding voor afbeelding 65">
            <a:extLst>
              <a:ext uri="{FF2B5EF4-FFF2-40B4-BE49-F238E27FC236}">
                <a16:creationId xmlns:a16="http://schemas.microsoft.com/office/drawing/2014/main" id="{F9CC71FE-8D91-41AA-BD80-0A48C4E294A3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9359950" y="5183751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</p:spTree>
    <p:extLst>
      <p:ext uri="{BB962C8B-B14F-4D97-AF65-F5344CB8AC3E}">
        <p14:creationId xmlns:p14="http://schemas.microsoft.com/office/powerpoint/2010/main" val="31697758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 met bol (Gro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 tIns="3780000">
            <a:normAutofit/>
          </a:bodyPr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B256FF6D-B760-43BA-B16F-E3D5015A3F29}"/>
              </a:ext>
            </a:extLst>
          </p:cNvPr>
          <p:cNvSpPr>
            <a:spLocks noGrp="1" noChangeAspect="1"/>
          </p:cNvSpPr>
          <p:nvPr>
            <p:ph type="body" sz="quarter" idx="20"/>
          </p:nvPr>
        </p:nvSpPr>
        <p:spPr>
          <a:xfrm>
            <a:off x="53" y="447038"/>
            <a:ext cx="5497409" cy="5943600"/>
          </a:xfrm>
          <a:custGeom>
            <a:avLst/>
            <a:gdLst>
              <a:gd name="connsiteX0" fmla="*/ 2525609 w 5497409"/>
              <a:gd name="connsiteY0" fmla="*/ 0 h 5943600"/>
              <a:gd name="connsiteX1" fmla="*/ 5497409 w 5497409"/>
              <a:gd name="connsiteY1" fmla="*/ 2971800 h 5943600"/>
              <a:gd name="connsiteX2" fmla="*/ 2525609 w 5497409"/>
              <a:gd name="connsiteY2" fmla="*/ 5943600 h 5943600"/>
              <a:gd name="connsiteX3" fmla="*/ 61346 w 5497409"/>
              <a:gd name="connsiteY3" fmla="*/ 4633362 h 5943600"/>
              <a:gd name="connsiteX4" fmla="*/ 0 w 5497409"/>
              <a:gd name="connsiteY4" fmla="*/ 4532384 h 5943600"/>
              <a:gd name="connsiteX5" fmla="*/ 0 w 5497409"/>
              <a:gd name="connsiteY5" fmla="*/ 1411217 h 5943600"/>
              <a:gd name="connsiteX6" fmla="*/ 61346 w 5497409"/>
              <a:gd name="connsiteY6" fmla="*/ 1310238 h 5943600"/>
              <a:gd name="connsiteX7" fmla="*/ 2525609 w 5497409"/>
              <a:gd name="connsiteY7" fmla="*/ 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7409" h="5943600">
                <a:moveTo>
                  <a:pt x="2525609" y="0"/>
                </a:moveTo>
                <a:cubicBezTo>
                  <a:pt x="4166889" y="0"/>
                  <a:pt x="5497409" y="1330520"/>
                  <a:pt x="5497409" y="2971800"/>
                </a:cubicBezTo>
                <a:cubicBezTo>
                  <a:pt x="5497409" y="4613080"/>
                  <a:pt x="4166889" y="5943600"/>
                  <a:pt x="2525609" y="5943600"/>
                </a:cubicBezTo>
                <a:cubicBezTo>
                  <a:pt x="1499809" y="5943600"/>
                  <a:pt x="595400" y="5423866"/>
                  <a:pt x="61346" y="4633362"/>
                </a:cubicBezTo>
                <a:lnTo>
                  <a:pt x="0" y="4532384"/>
                </a:lnTo>
                <a:lnTo>
                  <a:pt x="0" y="1411217"/>
                </a:lnTo>
                <a:lnTo>
                  <a:pt x="61346" y="1310238"/>
                </a:lnTo>
                <a:cubicBezTo>
                  <a:pt x="595400" y="519735"/>
                  <a:pt x="1499809" y="0"/>
                  <a:pt x="252560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alpha val="0"/>
                </a:schemeClr>
              </a:gs>
              <a:gs pos="100000">
                <a:schemeClr val="accent4"/>
              </a:gs>
            </a:gsLst>
            <a:lin ang="10800000" scaled="1"/>
            <a:tileRect/>
          </a:gradFill>
        </p:spPr>
        <p:txBody>
          <a:bodyPr vert="wordArtVert" wrap="square" rIns="6336000">
            <a:no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72711AF3-2B55-481E-9ED2-5ACC1009CDAE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131439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4876A113-1D30-4087-9D42-E90369759F07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26132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81E34DD4-0E1C-4461-98C5-DDEC9922F5D9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24670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7449E03-26AF-49A4-81EB-7C9E07304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1119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 en accent (blau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 tIns="3780000">
            <a:normAutofit/>
          </a:bodyPr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E4274EA9-4496-4404-9868-D64D2F1ABF6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57726" y="4885884"/>
            <a:ext cx="7776000" cy="1057103"/>
          </a:xfrm>
          <a:solidFill>
            <a:schemeClr val="tx2"/>
          </a:solidFill>
        </p:spPr>
        <p:txBody>
          <a:bodyPr wrap="square" lIns="306000" tIns="576000" rIns="216000" bIns="288000">
            <a:sp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4A118DB-D1B4-428A-8989-29D769389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923" y="5150561"/>
            <a:ext cx="7200000" cy="252000"/>
          </a:xfrm>
        </p:spPr>
        <p:txBody>
          <a:bodyPr wrap="none"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2BE7A57-D121-4714-8A53-2C2146121931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131820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6C7F7593-F4BA-42C6-A380-DDE2C8EFDE6E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26513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DDBCD6E0-B215-4817-9034-DD97790855FB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25051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1777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 en accent (gro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 tIns="3780000">
            <a:normAutofit/>
          </a:bodyPr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E4274EA9-4496-4404-9868-D64D2F1ABF6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57726" y="4885884"/>
            <a:ext cx="7776000" cy="1057103"/>
          </a:xfrm>
          <a:solidFill>
            <a:schemeClr val="accent4"/>
          </a:solidFill>
        </p:spPr>
        <p:txBody>
          <a:bodyPr wrap="square" lIns="306000" tIns="576000" rIns="216000" bIns="288000">
            <a:sp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4A118DB-D1B4-428A-8989-29D769389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923" y="5150561"/>
            <a:ext cx="7200000" cy="252000"/>
          </a:xfrm>
        </p:spPr>
        <p:txBody>
          <a:bodyPr wrap="none"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4924D0FF-5EBE-4860-837B-BFB572136BD6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1304865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54CB1E06-8FF5-435E-8680-1F32B34785F7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251802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2A789FDD-DFC0-4340-8081-AD0F03E80E4D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237181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079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Vide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541695"/>
            <a:ext cx="10517113" cy="504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7" name="Tijdelijke aanduiding voor media 6">
            <a:extLst>
              <a:ext uri="{FF2B5EF4-FFF2-40B4-BE49-F238E27FC236}">
                <a16:creationId xmlns:a16="http://schemas.microsoft.com/office/drawing/2014/main" id="{CACA34B0-32E8-4B1A-8AE4-DF4F1DEA507C}"/>
              </a:ext>
            </a:extLst>
          </p:cNvPr>
          <p:cNvSpPr>
            <a:spLocks noGrp="1" noChangeAspect="1"/>
          </p:cNvSpPr>
          <p:nvPr>
            <p:ph type="media" sz="quarter" idx="13" hasCustomPrompt="1"/>
          </p:nvPr>
        </p:nvSpPr>
        <p:spPr>
          <a:xfrm>
            <a:off x="2035359" y="1513268"/>
            <a:ext cx="8128800" cy="4572000"/>
          </a:xfrm>
        </p:spPr>
        <p:txBody>
          <a:bodyPr tIns="2484000"/>
          <a:lstStyle>
            <a:lvl1pPr marL="0" indent="0" algn="ctr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video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5BDAF44-690D-4351-8FD6-C1E9BED26CFA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29915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3674169-AF61-4435-A283-A72FDC76FFF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24608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D37B8B9B-1532-42C6-9518-5A4FFA46DA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23146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70105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13" userDrawn="1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deo hele di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-582255"/>
            <a:ext cx="10517113" cy="504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7" name="Tijdelijke aanduiding voor media 6">
            <a:extLst>
              <a:ext uri="{FF2B5EF4-FFF2-40B4-BE49-F238E27FC236}">
                <a16:creationId xmlns:a16="http://schemas.microsoft.com/office/drawing/2014/main" id="{CACA34B0-32E8-4B1A-8AE4-DF4F1DEA507C}"/>
              </a:ext>
            </a:extLst>
          </p:cNvPr>
          <p:cNvSpPr>
            <a:spLocks noGrp="1" noChangeAspect="1"/>
          </p:cNvSpPr>
          <p:nvPr>
            <p:ph type="media" sz="quarter" idx="13" hasCustomPrompt="1"/>
          </p:nvPr>
        </p:nvSpPr>
        <p:spPr>
          <a:xfrm>
            <a:off x="0" y="-381"/>
            <a:ext cx="12192000" cy="6857325"/>
          </a:xfrm>
        </p:spPr>
        <p:txBody>
          <a:bodyPr tIns="2484000"/>
          <a:lstStyle>
            <a:lvl1pPr marL="0" indent="0" algn="ctr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video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44074A4-CF50-4C78-B45A-809AAE1C0D8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30296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2ABB8A6-5903-42F4-80B8-B80E7DE199A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24989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D1603FA5-FFD5-4564-BBCA-638420254FD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23527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0115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13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C434A854-1FA0-4B51-9A92-125BD5104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-1260000"/>
            <a:ext cx="10512000" cy="93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B3C54020-6274-482D-BF87-6C38C2F977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04865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974C2B89-1B52-4DA9-B304-A626BCE88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51802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A8AA3559-A58B-438D-A544-F79B7A9C8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7181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602041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rond elem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17861E45-7D0B-4CBE-BF29-EEB9263631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36000" y="5295900"/>
            <a:ext cx="4513088" cy="788988"/>
          </a:xfrm>
        </p:spPr>
        <p:txBody>
          <a:bodyPr>
            <a:noAutofit/>
          </a:bodyPr>
          <a:lstStyle>
            <a:lvl1pPr marL="0" indent="0"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/>
              <a:t>Naam Achternaam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B0A17F5-F68D-450E-924D-50BE1E84C5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36000" y="3854640"/>
            <a:ext cx="4513088" cy="676275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FB69FD9-1A34-44C5-BB96-B626ABE7D6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36000" y="6264000"/>
            <a:ext cx="2340000" cy="184666"/>
          </a:xfrm>
        </p:spPr>
        <p:txBody>
          <a:bodyPr vert="horz"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05FF67-098D-42EF-9DDB-0B34D97B1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73572" y="684000"/>
            <a:ext cx="153888" cy="3786017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7F641E-4810-428B-93B4-F028FBE4A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273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A77695BF-4150-4BB7-8197-EF140D44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6000" y="1766078"/>
            <a:ext cx="4516033" cy="1990582"/>
          </a:xfrm>
        </p:spPr>
        <p:txBody>
          <a:bodyPr anchor="b" anchorCtr="0"/>
          <a:lstStyle>
            <a:lvl1pPr>
              <a:lnSpc>
                <a:spcPct val="90000"/>
              </a:lnSpc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pic>
        <p:nvPicPr>
          <p:cNvPr id="11" name="Deltares_Logo_groot_wit">
            <a:extLst>
              <a:ext uri="{FF2B5EF4-FFF2-40B4-BE49-F238E27FC236}">
                <a16:creationId xmlns:a16="http://schemas.microsoft.com/office/drawing/2014/main" id="{07BC8CE6-4B06-4C93-9DE2-B3D24820A4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6000" y="180000"/>
            <a:ext cx="2340000" cy="760500"/>
          </a:xfrm>
          <a:prstGeom prst="rect">
            <a:avLst/>
          </a:prstGeom>
        </p:spPr>
      </p:pic>
      <p:sp>
        <p:nvSpPr>
          <p:cNvPr id="8" name="Ovaal 7">
            <a:extLst>
              <a:ext uri="{FF2B5EF4-FFF2-40B4-BE49-F238E27FC236}">
                <a16:creationId xmlns:a16="http://schemas.microsoft.com/office/drawing/2014/main" id="{EA007BEC-B68F-4D17-A66D-5C87F079B473}"/>
              </a:ext>
            </a:extLst>
          </p:cNvPr>
          <p:cNvSpPr>
            <a:spLocks noChangeAspect="1"/>
          </p:cNvSpPr>
          <p:nvPr userDrawn="1"/>
        </p:nvSpPr>
        <p:spPr>
          <a:xfrm>
            <a:off x="465064" y="455811"/>
            <a:ext cx="5943600" cy="594360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0"/>
                </a:schemeClr>
              </a:gs>
              <a:gs pos="100000">
                <a:schemeClr val="accent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8" name="Enabling_deltalife_wit">
            <a:extLst>
              <a:ext uri="{FF2B5EF4-FFF2-40B4-BE49-F238E27FC236}">
                <a16:creationId xmlns:a16="http://schemas.microsoft.com/office/drawing/2014/main" id="{CC1AB181-2C98-49C8-B934-9DA01A71070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00" y="5947200"/>
            <a:ext cx="3175200" cy="75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6255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026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r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E1469F-AEAC-4175-9A1D-5C42D2689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-1224000"/>
            <a:ext cx="10512000" cy="93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9EEDD8EA-AAF4-4299-BA58-9F889FEC3A5D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5106991" y="3235762"/>
            <a:ext cx="1980000" cy="387338"/>
          </a:xfrm>
          <a:custGeom>
            <a:avLst/>
            <a:gdLst>
              <a:gd name="T0" fmla="*/ 840 w 13524"/>
              <a:gd name="T1" fmla="*/ 0 h 2648"/>
              <a:gd name="T2" fmla="*/ 0 w 13524"/>
              <a:gd name="T3" fmla="*/ 160 h 2648"/>
              <a:gd name="T4" fmla="*/ 728 w 13524"/>
              <a:gd name="T5" fmla="*/ 2648 h 2648"/>
              <a:gd name="T6" fmla="*/ 1624 w 13524"/>
              <a:gd name="T7" fmla="*/ 1304 h 2648"/>
              <a:gd name="T8" fmla="*/ 504 w 13524"/>
              <a:gd name="T9" fmla="*/ 2204 h 2648"/>
              <a:gd name="T10" fmla="*/ 808 w 13524"/>
              <a:gd name="T11" fmla="*/ 416 h 2648"/>
              <a:gd name="T12" fmla="*/ 2432 w 13524"/>
              <a:gd name="T13" fmla="*/ 1664 h 2648"/>
              <a:gd name="T14" fmla="*/ 4016 w 13524"/>
              <a:gd name="T15" fmla="*/ 2544 h 2648"/>
              <a:gd name="T16" fmla="*/ 3472 w 13524"/>
              <a:gd name="T17" fmla="*/ 2264 h 2648"/>
              <a:gd name="T18" fmla="*/ 3912 w 13524"/>
              <a:gd name="T19" fmla="*/ 1728 h 2648"/>
              <a:gd name="T20" fmla="*/ 4136 w 13524"/>
              <a:gd name="T21" fmla="*/ 1504 h 2648"/>
              <a:gd name="T22" fmla="*/ 2432 w 13524"/>
              <a:gd name="T23" fmla="*/ 1664 h 2648"/>
              <a:gd name="T24" fmla="*/ 3640 w 13524"/>
              <a:gd name="T25" fmla="*/ 1400 h 2648"/>
              <a:gd name="T26" fmla="*/ 3320 w 13524"/>
              <a:gd name="T27" fmla="*/ 1016 h 2648"/>
              <a:gd name="T28" fmla="*/ 4728 w 13524"/>
              <a:gd name="T29" fmla="*/ 8 h 2648"/>
              <a:gd name="T30" fmla="*/ 4504 w 13524"/>
              <a:gd name="T31" fmla="*/ 2016 h 2648"/>
              <a:gd name="T32" fmla="*/ 5336 w 13524"/>
              <a:gd name="T33" fmla="*/ 2596 h 2648"/>
              <a:gd name="T34" fmla="*/ 5168 w 13524"/>
              <a:gd name="T35" fmla="*/ 2256 h 2648"/>
              <a:gd name="T36" fmla="*/ 5000 w 13524"/>
              <a:gd name="T37" fmla="*/ 8 h 2648"/>
              <a:gd name="T38" fmla="*/ 5872 w 13524"/>
              <a:gd name="T39" fmla="*/ 8 h 2648"/>
              <a:gd name="T40" fmla="*/ 5648 w 13524"/>
              <a:gd name="T41" fmla="*/ 2016 h 2648"/>
              <a:gd name="T42" fmla="*/ 6600 w 13524"/>
              <a:gd name="T43" fmla="*/ 2596 h 2648"/>
              <a:gd name="T44" fmla="*/ 6368 w 13524"/>
              <a:gd name="T45" fmla="*/ 2248 h 2648"/>
              <a:gd name="T46" fmla="*/ 6136 w 13524"/>
              <a:gd name="T47" fmla="*/ 1072 h 2648"/>
              <a:gd name="T48" fmla="*/ 6600 w 13524"/>
              <a:gd name="T49" fmla="*/ 920 h 2648"/>
              <a:gd name="T50" fmla="*/ 6136 w 13524"/>
              <a:gd name="T51" fmla="*/ 688 h 2648"/>
              <a:gd name="T52" fmla="*/ 6840 w 13524"/>
              <a:gd name="T53" fmla="*/ 1744 h 2648"/>
              <a:gd name="T54" fmla="*/ 8608 w 13524"/>
              <a:gd name="T55" fmla="*/ 2504 h 2648"/>
              <a:gd name="T56" fmla="*/ 7920 w 13524"/>
              <a:gd name="T57" fmla="*/ 648 h 2648"/>
              <a:gd name="T58" fmla="*/ 7352 w 13524"/>
              <a:gd name="T59" fmla="*/ 1696 h 2648"/>
              <a:gd name="T60" fmla="*/ 8120 w 13524"/>
              <a:gd name="T61" fmla="*/ 1060 h 2648"/>
              <a:gd name="T62" fmla="*/ 7808 w 13524"/>
              <a:gd name="T63" fmla="*/ 2264 h 2648"/>
              <a:gd name="T64" fmla="*/ 9112 w 13524"/>
              <a:gd name="T65" fmla="*/ 2608 h 2648"/>
              <a:gd name="T66" fmla="*/ 9608 w 13524"/>
              <a:gd name="T67" fmla="*/ 1440 h 2648"/>
              <a:gd name="T68" fmla="*/ 9896 w 13524"/>
              <a:gd name="T69" fmla="*/ 1072 h 2648"/>
              <a:gd name="T70" fmla="*/ 10112 w 13524"/>
              <a:gd name="T71" fmla="*/ 688 h 2648"/>
              <a:gd name="T72" fmla="*/ 9112 w 13524"/>
              <a:gd name="T73" fmla="*/ 1440 h 2648"/>
              <a:gd name="T74" fmla="*/ 10224 w 13524"/>
              <a:gd name="T75" fmla="*/ 1664 h 2648"/>
              <a:gd name="T76" fmla="*/ 11808 w 13524"/>
              <a:gd name="T77" fmla="*/ 2544 h 2648"/>
              <a:gd name="T78" fmla="*/ 11264 w 13524"/>
              <a:gd name="T79" fmla="*/ 2264 h 2648"/>
              <a:gd name="T80" fmla="*/ 11704 w 13524"/>
              <a:gd name="T81" fmla="*/ 1728 h 2648"/>
              <a:gd name="T82" fmla="*/ 11928 w 13524"/>
              <a:gd name="T83" fmla="*/ 1504 h 2648"/>
              <a:gd name="T84" fmla="*/ 10224 w 13524"/>
              <a:gd name="T85" fmla="*/ 1664 h 2648"/>
              <a:gd name="T86" fmla="*/ 11432 w 13524"/>
              <a:gd name="T87" fmla="*/ 1400 h 2648"/>
              <a:gd name="T88" fmla="*/ 11112 w 13524"/>
              <a:gd name="T89" fmla="*/ 1016 h 2648"/>
              <a:gd name="T90" fmla="*/ 13012 w 13524"/>
              <a:gd name="T91" fmla="*/ 2064 h 2648"/>
              <a:gd name="T92" fmla="*/ 12284 w 13524"/>
              <a:gd name="T93" fmla="*/ 2208 h 2648"/>
              <a:gd name="T94" fmla="*/ 12672 w 13524"/>
              <a:gd name="T95" fmla="*/ 2648 h 2648"/>
              <a:gd name="T96" fmla="*/ 12736 w 13524"/>
              <a:gd name="T97" fmla="*/ 1216 h 2648"/>
              <a:gd name="T98" fmla="*/ 13200 w 13524"/>
              <a:gd name="T99" fmla="*/ 1028 h 2648"/>
              <a:gd name="T100" fmla="*/ 13400 w 13524"/>
              <a:gd name="T101" fmla="*/ 680 h 2648"/>
              <a:gd name="T102" fmla="*/ 12232 w 13524"/>
              <a:gd name="T103" fmla="*/ 1264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524" h="2648">
                <a:moveTo>
                  <a:pt x="2160" y="1264"/>
                </a:moveTo>
                <a:cubicBezTo>
                  <a:pt x="2160" y="368"/>
                  <a:pt x="1656" y="0"/>
                  <a:pt x="840" y="0"/>
                </a:cubicBezTo>
                <a:cubicBezTo>
                  <a:pt x="584" y="0"/>
                  <a:pt x="336" y="0"/>
                  <a:pt x="208" y="8"/>
                </a:cubicBezTo>
                <a:cubicBezTo>
                  <a:pt x="80" y="16"/>
                  <a:pt x="0" y="32"/>
                  <a:pt x="0" y="160"/>
                </a:cubicBezTo>
                <a:cubicBezTo>
                  <a:pt x="0" y="2608"/>
                  <a:pt x="0" y="2608"/>
                  <a:pt x="0" y="2608"/>
                </a:cubicBezTo>
                <a:cubicBezTo>
                  <a:pt x="0" y="2608"/>
                  <a:pt x="344" y="2648"/>
                  <a:pt x="728" y="2648"/>
                </a:cubicBezTo>
                <a:cubicBezTo>
                  <a:pt x="1560" y="2648"/>
                  <a:pt x="2160" y="2160"/>
                  <a:pt x="2160" y="1264"/>
                </a:cubicBezTo>
                <a:close/>
                <a:moveTo>
                  <a:pt x="1624" y="1304"/>
                </a:moveTo>
                <a:cubicBezTo>
                  <a:pt x="1624" y="1880"/>
                  <a:pt x="1272" y="2224"/>
                  <a:pt x="776" y="2224"/>
                </a:cubicBezTo>
                <a:cubicBezTo>
                  <a:pt x="616" y="2224"/>
                  <a:pt x="504" y="2204"/>
                  <a:pt x="504" y="2204"/>
                </a:cubicBezTo>
                <a:cubicBezTo>
                  <a:pt x="504" y="428"/>
                  <a:pt x="504" y="428"/>
                  <a:pt x="504" y="428"/>
                </a:cubicBezTo>
                <a:cubicBezTo>
                  <a:pt x="504" y="428"/>
                  <a:pt x="648" y="416"/>
                  <a:pt x="808" y="416"/>
                </a:cubicBezTo>
                <a:cubicBezTo>
                  <a:pt x="1384" y="416"/>
                  <a:pt x="1624" y="728"/>
                  <a:pt x="1624" y="1304"/>
                </a:cubicBezTo>
                <a:close/>
                <a:moveTo>
                  <a:pt x="2432" y="1664"/>
                </a:moveTo>
                <a:cubicBezTo>
                  <a:pt x="2432" y="2320"/>
                  <a:pt x="2752" y="2648"/>
                  <a:pt x="3408" y="2648"/>
                </a:cubicBezTo>
                <a:cubicBezTo>
                  <a:pt x="3680" y="2648"/>
                  <a:pt x="3888" y="2592"/>
                  <a:pt x="4016" y="2544"/>
                </a:cubicBezTo>
                <a:cubicBezTo>
                  <a:pt x="4016" y="2168"/>
                  <a:pt x="4016" y="2168"/>
                  <a:pt x="4016" y="2168"/>
                </a:cubicBezTo>
                <a:cubicBezTo>
                  <a:pt x="3888" y="2216"/>
                  <a:pt x="3664" y="2264"/>
                  <a:pt x="3472" y="2264"/>
                </a:cubicBezTo>
                <a:cubicBezTo>
                  <a:pt x="3120" y="2264"/>
                  <a:pt x="2928" y="2080"/>
                  <a:pt x="2928" y="1728"/>
                </a:cubicBezTo>
                <a:cubicBezTo>
                  <a:pt x="3912" y="1728"/>
                  <a:pt x="3912" y="1728"/>
                  <a:pt x="3912" y="1728"/>
                </a:cubicBezTo>
                <a:cubicBezTo>
                  <a:pt x="4072" y="1728"/>
                  <a:pt x="4136" y="1688"/>
                  <a:pt x="4136" y="1576"/>
                </a:cubicBezTo>
                <a:cubicBezTo>
                  <a:pt x="4136" y="1504"/>
                  <a:pt x="4136" y="1504"/>
                  <a:pt x="4136" y="1504"/>
                </a:cubicBezTo>
                <a:cubicBezTo>
                  <a:pt x="4136" y="1024"/>
                  <a:pt x="3880" y="648"/>
                  <a:pt x="3336" y="648"/>
                </a:cubicBezTo>
                <a:cubicBezTo>
                  <a:pt x="2760" y="648"/>
                  <a:pt x="2432" y="1088"/>
                  <a:pt x="2432" y="1664"/>
                </a:cubicBezTo>
                <a:close/>
                <a:moveTo>
                  <a:pt x="3320" y="1016"/>
                </a:moveTo>
                <a:cubicBezTo>
                  <a:pt x="3528" y="1016"/>
                  <a:pt x="3640" y="1160"/>
                  <a:pt x="3640" y="1400"/>
                </a:cubicBezTo>
                <a:cubicBezTo>
                  <a:pt x="2936" y="1400"/>
                  <a:pt x="2936" y="1400"/>
                  <a:pt x="2936" y="1400"/>
                </a:cubicBezTo>
                <a:cubicBezTo>
                  <a:pt x="2968" y="1160"/>
                  <a:pt x="3112" y="1016"/>
                  <a:pt x="3320" y="1016"/>
                </a:cubicBezTo>
                <a:close/>
                <a:moveTo>
                  <a:pt x="5000" y="8"/>
                </a:moveTo>
                <a:cubicBezTo>
                  <a:pt x="4728" y="8"/>
                  <a:pt x="4728" y="8"/>
                  <a:pt x="4728" y="8"/>
                </a:cubicBezTo>
                <a:cubicBezTo>
                  <a:pt x="4568" y="8"/>
                  <a:pt x="4504" y="48"/>
                  <a:pt x="4504" y="160"/>
                </a:cubicBezTo>
                <a:cubicBezTo>
                  <a:pt x="4504" y="2016"/>
                  <a:pt x="4504" y="2016"/>
                  <a:pt x="4504" y="2016"/>
                </a:cubicBezTo>
                <a:cubicBezTo>
                  <a:pt x="4504" y="2464"/>
                  <a:pt x="4640" y="2648"/>
                  <a:pt x="5008" y="2648"/>
                </a:cubicBezTo>
                <a:cubicBezTo>
                  <a:pt x="5184" y="2648"/>
                  <a:pt x="5336" y="2596"/>
                  <a:pt x="5336" y="2596"/>
                </a:cubicBezTo>
                <a:cubicBezTo>
                  <a:pt x="5336" y="2232"/>
                  <a:pt x="5336" y="2232"/>
                  <a:pt x="5336" y="2232"/>
                </a:cubicBezTo>
                <a:cubicBezTo>
                  <a:pt x="5336" y="2232"/>
                  <a:pt x="5248" y="2256"/>
                  <a:pt x="5168" y="2256"/>
                </a:cubicBezTo>
                <a:cubicBezTo>
                  <a:pt x="5068" y="2256"/>
                  <a:pt x="5000" y="2208"/>
                  <a:pt x="5000" y="2000"/>
                </a:cubicBezTo>
                <a:lnTo>
                  <a:pt x="5000" y="8"/>
                </a:lnTo>
                <a:close/>
                <a:moveTo>
                  <a:pt x="6136" y="8"/>
                </a:moveTo>
                <a:cubicBezTo>
                  <a:pt x="5872" y="8"/>
                  <a:pt x="5872" y="8"/>
                  <a:pt x="5872" y="8"/>
                </a:cubicBezTo>
                <a:cubicBezTo>
                  <a:pt x="5712" y="8"/>
                  <a:pt x="5648" y="48"/>
                  <a:pt x="5648" y="160"/>
                </a:cubicBezTo>
                <a:cubicBezTo>
                  <a:pt x="5648" y="2016"/>
                  <a:pt x="5648" y="2016"/>
                  <a:pt x="5648" y="2016"/>
                </a:cubicBezTo>
                <a:cubicBezTo>
                  <a:pt x="5648" y="2464"/>
                  <a:pt x="5792" y="2648"/>
                  <a:pt x="6208" y="2648"/>
                </a:cubicBezTo>
                <a:cubicBezTo>
                  <a:pt x="6432" y="2648"/>
                  <a:pt x="6600" y="2596"/>
                  <a:pt x="6600" y="2596"/>
                </a:cubicBezTo>
                <a:cubicBezTo>
                  <a:pt x="6600" y="2216"/>
                  <a:pt x="6600" y="2216"/>
                  <a:pt x="6600" y="2216"/>
                </a:cubicBezTo>
                <a:cubicBezTo>
                  <a:pt x="6600" y="2216"/>
                  <a:pt x="6480" y="2248"/>
                  <a:pt x="6368" y="2248"/>
                </a:cubicBezTo>
                <a:cubicBezTo>
                  <a:pt x="6224" y="2248"/>
                  <a:pt x="6136" y="2176"/>
                  <a:pt x="6136" y="1936"/>
                </a:cubicBezTo>
                <a:cubicBezTo>
                  <a:pt x="6136" y="1072"/>
                  <a:pt x="6136" y="1072"/>
                  <a:pt x="6136" y="1072"/>
                </a:cubicBezTo>
                <a:cubicBezTo>
                  <a:pt x="6376" y="1072"/>
                  <a:pt x="6376" y="1072"/>
                  <a:pt x="6376" y="1072"/>
                </a:cubicBezTo>
                <a:cubicBezTo>
                  <a:pt x="6536" y="1072"/>
                  <a:pt x="6600" y="1032"/>
                  <a:pt x="6600" y="920"/>
                </a:cubicBezTo>
                <a:cubicBezTo>
                  <a:pt x="6600" y="688"/>
                  <a:pt x="6600" y="688"/>
                  <a:pt x="6600" y="688"/>
                </a:cubicBezTo>
                <a:cubicBezTo>
                  <a:pt x="6136" y="688"/>
                  <a:pt x="6136" y="688"/>
                  <a:pt x="6136" y="688"/>
                </a:cubicBezTo>
                <a:lnTo>
                  <a:pt x="6136" y="8"/>
                </a:lnTo>
                <a:close/>
                <a:moveTo>
                  <a:pt x="6840" y="1744"/>
                </a:moveTo>
                <a:cubicBezTo>
                  <a:pt x="6840" y="2400"/>
                  <a:pt x="7256" y="2648"/>
                  <a:pt x="7768" y="2648"/>
                </a:cubicBezTo>
                <a:cubicBezTo>
                  <a:pt x="8088" y="2648"/>
                  <a:pt x="8416" y="2584"/>
                  <a:pt x="8608" y="2504"/>
                </a:cubicBezTo>
                <a:cubicBezTo>
                  <a:pt x="8608" y="752"/>
                  <a:pt x="8608" y="752"/>
                  <a:pt x="8608" y="752"/>
                </a:cubicBezTo>
                <a:cubicBezTo>
                  <a:pt x="8416" y="696"/>
                  <a:pt x="8176" y="648"/>
                  <a:pt x="7920" y="648"/>
                </a:cubicBezTo>
                <a:cubicBezTo>
                  <a:pt x="7248" y="648"/>
                  <a:pt x="6840" y="1088"/>
                  <a:pt x="6840" y="1744"/>
                </a:cubicBezTo>
                <a:close/>
                <a:moveTo>
                  <a:pt x="7352" y="1696"/>
                </a:moveTo>
                <a:cubicBezTo>
                  <a:pt x="7352" y="1232"/>
                  <a:pt x="7584" y="1032"/>
                  <a:pt x="7872" y="1032"/>
                </a:cubicBezTo>
                <a:cubicBezTo>
                  <a:pt x="8016" y="1032"/>
                  <a:pt x="8120" y="1060"/>
                  <a:pt x="8120" y="1060"/>
                </a:cubicBezTo>
                <a:cubicBezTo>
                  <a:pt x="8120" y="2216"/>
                  <a:pt x="8120" y="2216"/>
                  <a:pt x="8120" y="2216"/>
                </a:cubicBezTo>
                <a:cubicBezTo>
                  <a:pt x="8120" y="2216"/>
                  <a:pt x="8016" y="2264"/>
                  <a:pt x="7808" y="2264"/>
                </a:cubicBezTo>
                <a:cubicBezTo>
                  <a:pt x="7488" y="2264"/>
                  <a:pt x="7352" y="2048"/>
                  <a:pt x="7352" y="1696"/>
                </a:cubicBezTo>
                <a:close/>
                <a:moveTo>
                  <a:pt x="9112" y="2608"/>
                </a:moveTo>
                <a:cubicBezTo>
                  <a:pt x="9608" y="2608"/>
                  <a:pt x="9608" y="2608"/>
                  <a:pt x="9608" y="2608"/>
                </a:cubicBezTo>
                <a:cubicBezTo>
                  <a:pt x="9608" y="1440"/>
                  <a:pt x="9608" y="1440"/>
                  <a:pt x="9608" y="1440"/>
                </a:cubicBezTo>
                <a:cubicBezTo>
                  <a:pt x="9608" y="1168"/>
                  <a:pt x="9680" y="1072"/>
                  <a:pt x="9872" y="1072"/>
                </a:cubicBezTo>
                <a:cubicBezTo>
                  <a:pt x="9896" y="1072"/>
                  <a:pt x="9896" y="1072"/>
                  <a:pt x="9896" y="1072"/>
                </a:cubicBezTo>
                <a:cubicBezTo>
                  <a:pt x="10040" y="1072"/>
                  <a:pt x="10112" y="1048"/>
                  <a:pt x="10112" y="920"/>
                </a:cubicBezTo>
                <a:cubicBezTo>
                  <a:pt x="10112" y="688"/>
                  <a:pt x="10112" y="688"/>
                  <a:pt x="10112" y="688"/>
                </a:cubicBezTo>
                <a:cubicBezTo>
                  <a:pt x="9808" y="688"/>
                  <a:pt x="9808" y="688"/>
                  <a:pt x="9808" y="688"/>
                </a:cubicBezTo>
                <a:cubicBezTo>
                  <a:pt x="9264" y="688"/>
                  <a:pt x="9112" y="1024"/>
                  <a:pt x="9112" y="1440"/>
                </a:cubicBezTo>
                <a:lnTo>
                  <a:pt x="9112" y="2608"/>
                </a:lnTo>
                <a:close/>
                <a:moveTo>
                  <a:pt x="10224" y="1664"/>
                </a:moveTo>
                <a:cubicBezTo>
                  <a:pt x="10224" y="2320"/>
                  <a:pt x="10544" y="2648"/>
                  <a:pt x="11200" y="2648"/>
                </a:cubicBezTo>
                <a:cubicBezTo>
                  <a:pt x="11472" y="2648"/>
                  <a:pt x="11680" y="2592"/>
                  <a:pt x="11808" y="2544"/>
                </a:cubicBezTo>
                <a:cubicBezTo>
                  <a:pt x="11808" y="2168"/>
                  <a:pt x="11808" y="2168"/>
                  <a:pt x="11808" y="2168"/>
                </a:cubicBezTo>
                <a:cubicBezTo>
                  <a:pt x="11680" y="2216"/>
                  <a:pt x="11456" y="2264"/>
                  <a:pt x="11264" y="2264"/>
                </a:cubicBezTo>
                <a:cubicBezTo>
                  <a:pt x="10912" y="2264"/>
                  <a:pt x="10720" y="2080"/>
                  <a:pt x="10720" y="1728"/>
                </a:cubicBezTo>
                <a:cubicBezTo>
                  <a:pt x="11704" y="1728"/>
                  <a:pt x="11704" y="1728"/>
                  <a:pt x="11704" y="1728"/>
                </a:cubicBezTo>
                <a:cubicBezTo>
                  <a:pt x="11864" y="1728"/>
                  <a:pt x="11928" y="1688"/>
                  <a:pt x="11928" y="1576"/>
                </a:cubicBezTo>
                <a:cubicBezTo>
                  <a:pt x="11928" y="1504"/>
                  <a:pt x="11928" y="1504"/>
                  <a:pt x="11928" y="1504"/>
                </a:cubicBezTo>
                <a:cubicBezTo>
                  <a:pt x="11928" y="1024"/>
                  <a:pt x="11672" y="648"/>
                  <a:pt x="11128" y="648"/>
                </a:cubicBezTo>
                <a:cubicBezTo>
                  <a:pt x="10552" y="648"/>
                  <a:pt x="10224" y="1088"/>
                  <a:pt x="10224" y="1664"/>
                </a:cubicBezTo>
                <a:close/>
                <a:moveTo>
                  <a:pt x="11112" y="1016"/>
                </a:moveTo>
                <a:cubicBezTo>
                  <a:pt x="11320" y="1016"/>
                  <a:pt x="11432" y="1160"/>
                  <a:pt x="11432" y="1400"/>
                </a:cubicBezTo>
                <a:cubicBezTo>
                  <a:pt x="10728" y="1400"/>
                  <a:pt x="10728" y="1400"/>
                  <a:pt x="10728" y="1400"/>
                </a:cubicBezTo>
                <a:cubicBezTo>
                  <a:pt x="10760" y="1160"/>
                  <a:pt x="10904" y="1016"/>
                  <a:pt x="11112" y="1016"/>
                </a:cubicBezTo>
                <a:close/>
                <a:moveTo>
                  <a:pt x="12232" y="1264"/>
                </a:moveTo>
                <a:cubicBezTo>
                  <a:pt x="12232" y="1904"/>
                  <a:pt x="13012" y="1728"/>
                  <a:pt x="13012" y="2064"/>
                </a:cubicBezTo>
                <a:cubicBezTo>
                  <a:pt x="13012" y="2192"/>
                  <a:pt x="12888" y="2264"/>
                  <a:pt x="12696" y="2264"/>
                </a:cubicBezTo>
                <a:cubicBezTo>
                  <a:pt x="12552" y="2264"/>
                  <a:pt x="12396" y="2240"/>
                  <a:pt x="12284" y="2208"/>
                </a:cubicBezTo>
                <a:cubicBezTo>
                  <a:pt x="12276" y="2608"/>
                  <a:pt x="12276" y="2608"/>
                  <a:pt x="12276" y="2608"/>
                </a:cubicBezTo>
                <a:cubicBezTo>
                  <a:pt x="12388" y="2632"/>
                  <a:pt x="12528" y="2648"/>
                  <a:pt x="12672" y="2648"/>
                </a:cubicBezTo>
                <a:cubicBezTo>
                  <a:pt x="13184" y="2648"/>
                  <a:pt x="13524" y="2400"/>
                  <a:pt x="13524" y="2016"/>
                </a:cubicBezTo>
                <a:cubicBezTo>
                  <a:pt x="13524" y="1392"/>
                  <a:pt x="12736" y="1520"/>
                  <a:pt x="12736" y="1216"/>
                </a:cubicBezTo>
                <a:cubicBezTo>
                  <a:pt x="12736" y="1088"/>
                  <a:pt x="12848" y="1024"/>
                  <a:pt x="13024" y="1024"/>
                </a:cubicBezTo>
                <a:cubicBezTo>
                  <a:pt x="13088" y="1024"/>
                  <a:pt x="13152" y="1028"/>
                  <a:pt x="13200" y="1028"/>
                </a:cubicBezTo>
                <a:cubicBezTo>
                  <a:pt x="13312" y="1028"/>
                  <a:pt x="13400" y="1008"/>
                  <a:pt x="13400" y="816"/>
                </a:cubicBezTo>
                <a:cubicBezTo>
                  <a:pt x="13400" y="680"/>
                  <a:pt x="13400" y="680"/>
                  <a:pt x="13400" y="680"/>
                </a:cubicBezTo>
                <a:cubicBezTo>
                  <a:pt x="13400" y="680"/>
                  <a:pt x="13224" y="648"/>
                  <a:pt x="13048" y="648"/>
                </a:cubicBezTo>
                <a:cubicBezTo>
                  <a:pt x="12504" y="648"/>
                  <a:pt x="12232" y="928"/>
                  <a:pt x="12232" y="1264"/>
                </a:cubicBezTo>
                <a:close/>
              </a:path>
            </a:pathLst>
          </a:custGeom>
          <a:solidFill>
            <a:schemeClr val="bg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EEA063B1-D1BB-422B-A945-0E0BF929B8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0296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A897A52-D4CF-4702-BCED-5706FDE74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989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335B6879-93B0-4CA7-BCA9-D4FA9240C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527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9" name="Enabling_deltalife_wit">
            <a:extLst>
              <a:ext uri="{FF2B5EF4-FFF2-40B4-BE49-F238E27FC236}">
                <a16:creationId xmlns:a16="http://schemas.microsoft.com/office/drawing/2014/main" id="{A4EF4C13-16AE-4FBA-9B9D-2EEA812DFA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00" y="5947200"/>
            <a:ext cx="3175200" cy="75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485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ro (met animatie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ircle Blue">
            <a:extLst>
              <a:ext uri="{FF2B5EF4-FFF2-40B4-BE49-F238E27FC236}">
                <a16:creationId xmlns:a16="http://schemas.microsoft.com/office/drawing/2014/main" id="{E67129F5-F9B1-464C-B563-6456865CCFF2}"/>
              </a:ext>
            </a:extLst>
          </p:cNvPr>
          <p:cNvSpPr>
            <a:spLocks noChangeAspect="1"/>
          </p:cNvSpPr>
          <p:nvPr userDrawn="1"/>
        </p:nvSpPr>
        <p:spPr>
          <a:xfrm>
            <a:off x="4384800" y="1580400"/>
            <a:ext cx="3564000" cy="3564000"/>
          </a:xfrm>
          <a:prstGeom prst="ellipse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3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Circle Green">
            <a:extLst>
              <a:ext uri="{FF2B5EF4-FFF2-40B4-BE49-F238E27FC236}">
                <a16:creationId xmlns:a16="http://schemas.microsoft.com/office/drawing/2014/main" id="{9D1A10F2-6EA4-4646-94AB-D1971B8790AC}"/>
              </a:ext>
            </a:extLst>
          </p:cNvPr>
          <p:cNvSpPr>
            <a:spLocks noChangeAspect="1"/>
          </p:cNvSpPr>
          <p:nvPr userDrawn="1"/>
        </p:nvSpPr>
        <p:spPr>
          <a:xfrm>
            <a:off x="4240800" y="1796400"/>
            <a:ext cx="3564000" cy="3564000"/>
          </a:xfrm>
          <a:prstGeom prst="ellipse">
            <a:avLst/>
          </a:prstGeom>
          <a:gradFill flip="none" rotWithShape="1">
            <a:gsLst>
              <a:gs pos="0">
                <a:schemeClr val="accent4">
                  <a:alpha val="0"/>
                </a:schemeClr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E1DF8627-4105-4921-8328-8A3BE55CDA89}"/>
              </a:ext>
            </a:extLst>
          </p:cNvPr>
          <p:cNvSpPr/>
          <p:nvPr userDrawn="1"/>
        </p:nvSpPr>
        <p:spPr>
          <a:xfrm>
            <a:off x="3123210" y="985652"/>
            <a:ext cx="7030193" cy="47738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4E1469F-AEAC-4175-9A1D-5C42D2689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-1224000"/>
            <a:ext cx="10512000" cy="93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9EEDD8EA-AAF4-4299-BA58-9F889FEC3A5D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5106991" y="3235762"/>
            <a:ext cx="1980000" cy="387338"/>
          </a:xfrm>
          <a:custGeom>
            <a:avLst/>
            <a:gdLst>
              <a:gd name="T0" fmla="*/ 840 w 13524"/>
              <a:gd name="T1" fmla="*/ 0 h 2648"/>
              <a:gd name="T2" fmla="*/ 0 w 13524"/>
              <a:gd name="T3" fmla="*/ 160 h 2648"/>
              <a:gd name="T4" fmla="*/ 728 w 13524"/>
              <a:gd name="T5" fmla="*/ 2648 h 2648"/>
              <a:gd name="T6" fmla="*/ 1624 w 13524"/>
              <a:gd name="T7" fmla="*/ 1304 h 2648"/>
              <a:gd name="T8" fmla="*/ 504 w 13524"/>
              <a:gd name="T9" fmla="*/ 2204 h 2648"/>
              <a:gd name="T10" fmla="*/ 808 w 13524"/>
              <a:gd name="T11" fmla="*/ 416 h 2648"/>
              <a:gd name="T12" fmla="*/ 2432 w 13524"/>
              <a:gd name="T13" fmla="*/ 1664 h 2648"/>
              <a:gd name="T14" fmla="*/ 4016 w 13524"/>
              <a:gd name="T15" fmla="*/ 2544 h 2648"/>
              <a:gd name="T16" fmla="*/ 3472 w 13524"/>
              <a:gd name="T17" fmla="*/ 2264 h 2648"/>
              <a:gd name="T18" fmla="*/ 3912 w 13524"/>
              <a:gd name="T19" fmla="*/ 1728 h 2648"/>
              <a:gd name="T20" fmla="*/ 4136 w 13524"/>
              <a:gd name="T21" fmla="*/ 1504 h 2648"/>
              <a:gd name="T22" fmla="*/ 2432 w 13524"/>
              <a:gd name="T23" fmla="*/ 1664 h 2648"/>
              <a:gd name="T24" fmla="*/ 3640 w 13524"/>
              <a:gd name="T25" fmla="*/ 1400 h 2648"/>
              <a:gd name="T26" fmla="*/ 3320 w 13524"/>
              <a:gd name="T27" fmla="*/ 1016 h 2648"/>
              <a:gd name="T28" fmla="*/ 4728 w 13524"/>
              <a:gd name="T29" fmla="*/ 8 h 2648"/>
              <a:gd name="T30" fmla="*/ 4504 w 13524"/>
              <a:gd name="T31" fmla="*/ 2016 h 2648"/>
              <a:gd name="T32" fmla="*/ 5336 w 13524"/>
              <a:gd name="T33" fmla="*/ 2596 h 2648"/>
              <a:gd name="T34" fmla="*/ 5168 w 13524"/>
              <a:gd name="T35" fmla="*/ 2256 h 2648"/>
              <a:gd name="T36" fmla="*/ 5000 w 13524"/>
              <a:gd name="T37" fmla="*/ 8 h 2648"/>
              <a:gd name="T38" fmla="*/ 5872 w 13524"/>
              <a:gd name="T39" fmla="*/ 8 h 2648"/>
              <a:gd name="T40" fmla="*/ 5648 w 13524"/>
              <a:gd name="T41" fmla="*/ 2016 h 2648"/>
              <a:gd name="T42" fmla="*/ 6600 w 13524"/>
              <a:gd name="T43" fmla="*/ 2596 h 2648"/>
              <a:gd name="T44" fmla="*/ 6368 w 13524"/>
              <a:gd name="T45" fmla="*/ 2248 h 2648"/>
              <a:gd name="T46" fmla="*/ 6136 w 13524"/>
              <a:gd name="T47" fmla="*/ 1072 h 2648"/>
              <a:gd name="T48" fmla="*/ 6600 w 13524"/>
              <a:gd name="T49" fmla="*/ 920 h 2648"/>
              <a:gd name="T50" fmla="*/ 6136 w 13524"/>
              <a:gd name="T51" fmla="*/ 688 h 2648"/>
              <a:gd name="T52" fmla="*/ 6840 w 13524"/>
              <a:gd name="T53" fmla="*/ 1744 h 2648"/>
              <a:gd name="T54" fmla="*/ 8608 w 13524"/>
              <a:gd name="T55" fmla="*/ 2504 h 2648"/>
              <a:gd name="T56" fmla="*/ 7920 w 13524"/>
              <a:gd name="T57" fmla="*/ 648 h 2648"/>
              <a:gd name="T58" fmla="*/ 7352 w 13524"/>
              <a:gd name="T59" fmla="*/ 1696 h 2648"/>
              <a:gd name="T60" fmla="*/ 8120 w 13524"/>
              <a:gd name="T61" fmla="*/ 1060 h 2648"/>
              <a:gd name="T62" fmla="*/ 7808 w 13524"/>
              <a:gd name="T63" fmla="*/ 2264 h 2648"/>
              <a:gd name="T64" fmla="*/ 9112 w 13524"/>
              <a:gd name="T65" fmla="*/ 2608 h 2648"/>
              <a:gd name="T66" fmla="*/ 9608 w 13524"/>
              <a:gd name="T67" fmla="*/ 1440 h 2648"/>
              <a:gd name="T68" fmla="*/ 9896 w 13524"/>
              <a:gd name="T69" fmla="*/ 1072 h 2648"/>
              <a:gd name="T70" fmla="*/ 10112 w 13524"/>
              <a:gd name="T71" fmla="*/ 688 h 2648"/>
              <a:gd name="T72" fmla="*/ 9112 w 13524"/>
              <a:gd name="T73" fmla="*/ 1440 h 2648"/>
              <a:gd name="T74" fmla="*/ 10224 w 13524"/>
              <a:gd name="T75" fmla="*/ 1664 h 2648"/>
              <a:gd name="T76" fmla="*/ 11808 w 13524"/>
              <a:gd name="T77" fmla="*/ 2544 h 2648"/>
              <a:gd name="T78" fmla="*/ 11264 w 13524"/>
              <a:gd name="T79" fmla="*/ 2264 h 2648"/>
              <a:gd name="T80" fmla="*/ 11704 w 13524"/>
              <a:gd name="T81" fmla="*/ 1728 h 2648"/>
              <a:gd name="T82" fmla="*/ 11928 w 13524"/>
              <a:gd name="T83" fmla="*/ 1504 h 2648"/>
              <a:gd name="T84" fmla="*/ 10224 w 13524"/>
              <a:gd name="T85" fmla="*/ 1664 h 2648"/>
              <a:gd name="T86" fmla="*/ 11432 w 13524"/>
              <a:gd name="T87" fmla="*/ 1400 h 2648"/>
              <a:gd name="T88" fmla="*/ 11112 w 13524"/>
              <a:gd name="T89" fmla="*/ 1016 h 2648"/>
              <a:gd name="T90" fmla="*/ 13012 w 13524"/>
              <a:gd name="T91" fmla="*/ 2064 h 2648"/>
              <a:gd name="T92" fmla="*/ 12284 w 13524"/>
              <a:gd name="T93" fmla="*/ 2208 h 2648"/>
              <a:gd name="T94" fmla="*/ 12672 w 13524"/>
              <a:gd name="T95" fmla="*/ 2648 h 2648"/>
              <a:gd name="T96" fmla="*/ 12736 w 13524"/>
              <a:gd name="T97" fmla="*/ 1216 h 2648"/>
              <a:gd name="T98" fmla="*/ 13200 w 13524"/>
              <a:gd name="T99" fmla="*/ 1028 h 2648"/>
              <a:gd name="T100" fmla="*/ 13400 w 13524"/>
              <a:gd name="T101" fmla="*/ 680 h 2648"/>
              <a:gd name="T102" fmla="*/ 12232 w 13524"/>
              <a:gd name="T103" fmla="*/ 1264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524" h="2648">
                <a:moveTo>
                  <a:pt x="2160" y="1264"/>
                </a:moveTo>
                <a:cubicBezTo>
                  <a:pt x="2160" y="368"/>
                  <a:pt x="1656" y="0"/>
                  <a:pt x="840" y="0"/>
                </a:cubicBezTo>
                <a:cubicBezTo>
                  <a:pt x="584" y="0"/>
                  <a:pt x="336" y="0"/>
                  <a:pt x="208" y="8"/>
                </a:cubicBezTo>
                <a:cubicBezTo>
                  <a:pt x="80" y="16"/>
                  <a:pt x="0" y="32"/>
                  <a:pt x="0" y="160"/>
                </a:cubicBezTo>
                <a:cubicBezTo>
                  <a:pt x="0" y="2608"/>
                  <a:pt x="0" y="2608"/>
                  <a:pt x="0" y="2608"/>
                </a:cubicBezTo>
                <a:cubicBezTo>
                  <a:pt x="0" y="2608"/>
                  <a:pt x="344" y="2648"/>
                  <a:pt x="728" y="2648"/>
                </a:cubicBezTo>
                <a:cubicBezTo>
                  <a:pt x="1560" y="2648"/>
                  <a:pt x="2160" y="2160"/>
                  <a:pt x="2160" y="1264"/>
                </a:cubicBezTo>
                <a:close/>
                <a:moveTo>
                  <a:pt x="1624" y="1304"/>
                </a:moveTo>
                <a:cubicBezTo>
                  <a:pt x="1624" y="1880"/>
                  <a:pt x="1272" y="2224"/>
                  <a:pt x="776" y="2224"/>
                </a:cubicBezTo>
                <a:cubicBezTo>
                  <a:pt x="616" y="2224"/>
                  <a:pt x="504" y="2204"/>
                  <a:pt x="504" y="2204"/>
                </a:cubicBezTo>
                <a:cubicBezTo>
                  <a:pt x="504" y="428"/>
                  <a:pt x="504" y="428"/>
                  <a:pt x="504" y="428"/>
                </a:cubicBezTo>
                <a:cubicBezTo>
                  <a:pt x="504" y="428"/>
                  <a:pt x="648" y="416"/>
                  <a:pt x="808" y="416"/>
                </a:cubicBezTo>
                <a:cubicBezTo>
                  <a:pt x="1384" y="416"/>
                  <a:pt x="1624" y="728"/>
                  <a:pt x="1624" y="1304"/>
                </a:cubicBezTo>
                <a:close/>
                <a:moveTo>
                  <a:pt x="2432" y="1664"/>
                </a:moveTo>
                <a:cubicBezTo>
                  <a:pt x="2432" y="2320"/>
                  <a:pt x="2752" y="2648"/>
                  <a:pt x="3408" y="2648"/>
                </a:cubicBezTo>
                <a:cubicBezTo>
                  <a:pt x="3680" y="2648"/>
                  <a:pt x="3888" y="2592"/>
                  <a:pt x="4016" y="2544"/>
                </a:cubicBezTo>
                <a:cubicBezTo>
                  <a:pt x="4016" y="2168"/>
                  <a:pt x="4016" y="2168"/>
                  <a:pt x="4016" y="2168"/>
                </a:cubicBezTo>
                <a:cubicBezTo>
                  <a:pt x="3888" y="2216"/>
                  <a:pt x="3664" y="2264"/>
                  <a:pt x="3472" y="2264"/>
                </a:cubicBezTo>
                <a:cubicBezTo>
                  <a:pt x="3120" y="2264"/>
                  <a:pt x="2928" y="2080"/>
                  <a:pt x="2928" y="1728"/>
                </a:cubicBezTo>
                <a:cubicBezTo>
                  <a:pt x="3912" y="1728"/>
                  <a:pt x="3912" y="1728"/>
                  <a:pt x="3912" y="1728"/>
                </a:cubicBezTo>
                <a:cubicBezTo>
                  <a:pt x="4072" y="1728"/>
                  <a:pt x="4136" y="1688"/>
                  <a:pt x="4136" y="1576"/>
                </a:cubicBezTo>
                <a:cubicBezTo>
                  <a:pt x="4136" y="1504"/>
                  <a:pt x="4136" y="1504"/>
                  <a:pt x="4136" y="1504"/>
                </a:cubicBezTo>
                <a:cubicBezTo>
                  <a:pt x="4136" y="1024"/>
                  <a:pt x="3880" y="648"/>
                  <a:pt x="3336" y="648"/>
                </a:cubicBezTo>
                <a:cubicBezTo>
                  <a:pt x="2760" y="648"/>
                  <a:pt x="2432" y="1088"/>
                  <a:pt x="2432" y="1664"/>
                </a:cubicBezTo>
                <a:close/>
                <a:moveTo>
                  <a:pt x="3320" y="1016"/>
                </a:moveTo>
                <a:cubicBezTo>
                  <a:pt x="3528" y="1016"/>
                  <a:pt x="3640" y="1160"/>
                  <a:pt x="3640" y="1400"/>
                </a:cubicBezTo>
                <a:cubicBezTo>
                  <a:pt x="2936" y="1400"/>
                  <a:pt x="2936" y="1400"/>
                  <a:pt x="2936" y="1400"/>
                </a:cubicBezTo>
                <a:cubicBezTo>
                  <a:pt x="2968" y="1160"/>
                  <a:pt x="3112" y="1016"/>
                  <a:pt x="3320" y="1016"/>
                </a:cubicBezTo>
                <a:close/>
                <a:moveTo>
                  <a:pt x="5000" y="8"/>
                </a:moveTo>
                <a:cubicBezTo>
                  <a:pt x="4728" y="8"/>
                  <a:pt x="4728" y="8"/>
                  <a:pt x="4728" y="8"/>
                </a:cubicBezTo>
                <a:cubicBezTo>
                  <a:pt x="4568" y="8"/>
                  <a:pt x="4504" y="48"/>
                  <a:pt x="4504" y="160"/>
                </a:cubicBezTo>
                <a:cubicBezTo>
                  <a:pt x="4504" y="2016"/>
                  <a:pt x="4504" y="2016"/>
                  <a:pt x="4504" y="2016"/>
                </a:cubicBezTo>
                <a:cubicBezTo>
                  <a:pt x="4504" y="2464"/>
                  <a:pt x="4640" y="2648"/>
                  <a:pt x="5008" y="2648"/>
                </a:cubicBezTo>
                <a:cubicBezTo>
                  <a:pt x="5184" y="2648"/>
                  <a:pt x="5336" y="2596"/>
                  <a:pt x="5336" y="2596"/>
                </a:cubicBezTo>
                <a:cubicBezTo>
                  <a:pt x="5336" y="2232"/>
                  <a:pt x="5336" y="2232"/>
                  <a:pt x="5336" y="2232"/>
                </a:cubicBezTo>
                <a:cubicBezTo>
                  <a:pt x="5336" y="2232"/>
                  <a:pt x="5248" y="2256"/>
                  <a:pt x="5168" y="2256"/>
                </a:cubicBezTo>
                <a:cubicBezTo>
                  <a:pt x="5068" y="2256"/>
                  <a:pt x="5000" y="2208"/>
                  <a:pt x="5000" y="2000"/>
                </a:cubicBezTo>
                <a:lnTo>
                  <a:pt x="5000" y="8"/>
                </a:lnTo>
                <a:close/>
                <a:moveTo>
                  <a:pt x="6136" y="8"/>
                </a:moveTo>
                <a:cubicBezTo>
                  <a:pt x="5872" y="8"/>
                  <a:pt x="5872" y="8"/>
                  <a:pt x="5872" y="8"/>
                </a:cubicBezTo>
                <a:cubicBezTo>
                  <a:pt x="5712" y="8"/>
                  <a:pt x="5648" y="48"/>
                  <a:pt x="5648" y="160"/>
                </a:cubicBezTo>
                <a:cubicBezTo>
                  <a:pt x="5648" y="2016"/>
                  <a:pt x="5648" y="2016"/>
                  <a:pt x="5648" y="2016"/>
                </a:cubicBezTo>
                <a:cubicBezTo>
                  <a:pt x="5648" y="2464"/>
                  <a:pt x="5792" y="2648"/>
                  <a:pt x="6208" y="2648"/>
                </a:cubicBezTo>
                <a:cubicBezTo>
                  <a:pt x="6432" y="2648"/>
                  <a:pt x="6600" y="2596"/>
                  <a:pt x="6600" y="2596"/>
                </a:cubicBezTo>
                <a:cubicBezTo>
                  <a:pt x="6600" y="2216"/>
                  <a:pt x="6600" y="2216"/>
                  <a:pt x="6600" y="2216"/>
                </a:cubicBezTo>
                <a:cubicBezTo>
                  <a:pt x="6600" y="2216"/>
                  <a:pt x="6480" y="2248"/>
                  <a:pt x="6368" y="2248"/>
                </a:cubicBezTo>
                <a:cubicBezTo>
                  <a:pt x="6224" y="2248"/>
                  <a:pt x="6136" y="2176"/>
                  <a:pt x="6136" y="1936"/>
                </a:cubicBezTo>
                <a:cubicBezTo>
                  <a:pt x="6136" y="1072"/>
                  <a:pt x="6136" y="1072"/>
                  <a:pt x="6136" y="1072"/>
                </a:cubicBezTo>
                <a:cubicBezTo>
                  <a:pt x="6376" y="1072"/>
                  <a:pt x="6376" y="1072"/>
                  <a:pt x="6376" y="1072"/>
                </a:cubicBezTo>
                <a:cubicBezTo>
                  <a:pt x="6536" y="1072"/>
                  <a:pt x="6600" y="1032"/>
                  <a:pt x="6600" y="920"/>
                </a:cubicBezTo>
                <a:cubicBezTo>
                  <a:pt x="6600" y="688"/>
                  <a:pt x="6600" y="688"/>
                  <a:pt x="6600" y="688"/>
                </a:cubicBezTo>
                <a:cubicBezTo>
                  <a:pt x="6136" y="688"/>
                  <a:pt x="6136" y="688"/>
                  <a:pt x="6136" y="688"/>
                </a:cubicBezTo>
                <a:lnTo>
                  <a:pt x="6136" y="8"/>
                </a:lnTo>
                <a:close/>
                <a:moveTo>
                  <a:pt x="6840" y="1744"/>
                </a:moveTo>
                <a:cubicBezTo>
                  <a:pt x="6840" y="2400"/>
                  <a:pt x="7256" y="2648"/>
                  <a:pt x="7768" y="2648"/>
                </a:cubicBezTo>
                <a:cubicBezTo>
                  <a:pt x="8088" y="2648"/>
                  <a:pt x="8416" y="2584"/>
                  <a:pt x="8608" y="2504"/>
                </a:cubicBezTo>
                <a:cubicBezTo>
                  <a:pt x="8608" y="752"/>
                  <a:pt x="8608" y="752"/>
                  <a:pt x="8608" y="752"/>
                </a:cubicBezTo>
                <a:cubicBezTo>
                  <a:pt x="8416" y="696"/>
                  <a:pt x="8176" y="648"/>
                  <a:pt x="7920" y="648"/>
                </a:cubicBezTo>
                <a:cubicBezTo>
                  <a:pt x="7248" y="648"/>
                  <a:pt x="6840" y="1088"/>
                  <a:pt x="6840" y="1744"/>
                </a:cubicBezTo>
                <a:close/>
                <a:moveTo>
                  <a:pt x="7352" y="1696"/>
                </a:moveTo>
                <a:cubicBezTo>
                  <a:pt x="7352" y="1232"/>
                  <a:pt x="7584" y="1032"/>
                  <a:pt x="7872" y="1032"/>
                </a:cubicBezTo>
                <a:cubicBezTo>
                  <a:pt x="8016" y="1032"/>
                  <a:pt x="8120" y="1060"/>
                  <a:pt x="8120" y="1060"/>
                </a:cubicBezTo>
                <a:cubicBezTo>
                  <a:pt x="8120" y="2216"/>
                  <a:pt x="8120" y="2216"/>
                  <a:pt x="8120" y="2216"/>
                </a:cubicBezTo>
                <a:cubicBezTo>
                  <a:pt x="8120" y="2216"/>
                  <a:pt x="8016" y="2264"/>
                  <a:pt x="7808" y="2264"/>
                </a:cubicBezTo>
                <a:cubicBezTo>
                  <a:pt x="7488" y="2264"/>
                  <a:pt x="7352" y="2048"/>
                  <a:pt x="7352" y="1696"/>
                </a:cubicBezTo>
                <a:close/>
                <a:moveTo>
                  <a:pt x="9112" y="2608"/>
                </a:moveTo>
                <a:cubicBezTo>
                  <a:pt x="9608" y="2608"/>
                  <a:pt x="9608" y="2608"/>
                  <a:pt x="9608" y="2608"/>
                </a:cubicBezTo>
                <a:cubicBezTo>
                  <a:pt x="9608" y="1440"/>
                  <a:pt x="9608" y="1440"/>
                  <a:pt x="9608" y="1440"/>
                </a:cubicBezTo>
                <a:cubicBezTo>
                  <a:pt x="9608" y="1168"/>
                  <a:pt x="9680" y="1072"/>
                  <a:pt x="9872" y="1072"/>
                </a:cubicBezTo>
                <a:cubicBezTo>
                  <a:pt x="9896" y="1072"/>
                  <a:pt x="9896" y="1072"/>
                  <a:pt x="9896" y="1072"/>
                </a:cubicBezTo>
                <a:cubicBezTo>
                  <a:pt x="10040" y="1072"/>
                  <a:pt x="10112" y="1048"/>
                  <a:pt x="10112" y="920"/>
                </a:cubicBezTo>
                <a:cubicBezTo>
                  <a:pt x="10112" y="688"/>
                  <a:pt x="10112" y="688"/>
                  <a:pt x="10112" y="688"/>
                </a:cubicBezTo>
                <a:cubicBezTo>
                  <a:pt x="9808" y="688"/>
                  <a:pt x="9808" y="688"/>
                  <a:pt x="9808" y="688"/>
                </a:cubicBezTo>
                <a:cubicBezTo>
                  <a:pt x="9264" y="688"/>
                  <a:pt x="9112" y="1024"/>
                  <a:pt x="9112" y="1440"/>
                </a:cubicBezTo>
                <a:lnTo>
                  <a:pt x="9112" y="2608"/>
                </a:lnTo>
                <a:close/>
                <a:moveTo>
                  <a:pt x="10224" y="1664"/>
                </a:moveTo>
                <a:cubicBezTo>
                  <a:pt x="10224" y="2320"/>
                  <a:pt x="10544" y="2648"/>
                  <a:pt x="11200" y="2648"/>
                </a:cubicBezTo>
                <a:cubicBezTo>
                  <a:pt x="11472" y="2648"/>
                  <a:pt x="11680" y="2592"/>
                  <a:pt x="11808" y="2544"/>
                </a:cubicBezTo>
                <a:cubicBezTo>
                  <a:pt x="11808" y="2168"/>
                  <a:pt x="11808" y="2168"/>
                  <a:pt x="11808" y="2168"/>
                </a:cubicBezTo>
                <a:cubicBezTo>
                  <a:pt x="11680" y="2216"/>
                  <a:pt x="11456" y="2264"/>
                  <a:pt x="11264" y="2264"/>
                </a:cubicBezTo>
                <a:cubicBezTo>
                  <a:pt x="10912" y="2264"/>
                  <a:pt x="10720" y="2080"/>
                  <a:pt x="10720" y="1728"/>
                </a:cubicBezTo>
                <a:cubicBezTo>
                  <a:pt x="11704" y="1728"/>
                  <a:pt x="11704" y="1728"/>
                  <a:pt x="11704" y="1728"/>
                </a:cubicBezTo>
                <a:cubicBezTo>
                  <a:pt x="11864" y="1728"/>
                  <a:pt x="11928" y="1688"/>
                  <a:pt x="11928" y="1576"/>
                </a:cubicBezTo>
                <a:cubicBezTo>
                  <a:pt x="11928" y="1504"/>
                  <a:pt x="11928" y="1504"/>
                  <a:pt x="11928" y="1504"/>
                </a:cubicBezTo>
                <a:cubicBezTo>
                  <a:pt x="11928" y="1024"/>
                  <a:pt x="11672" y="648"/>
                  <a:pt x="11128" y="648"/>
                </a:cubicBezTo>
                <a:cubicBezTo>
                  <a:pt x="10552" y="648"/>
                  <a:pt x="10224" y="1088"/>
                  <a:pt x="10224" y="1664"/>
                </a:cubicBezTo>
                <a:close/>
                <a:moveTo>
                  <a:pt x="11112" y="1016"/>
                </a:moveTo>
                <a:cubicBezTo>
                  <a:pt x="11320" y="1016"/>
                  <a:pt x="11432" y="1160"/>
                  <a:pt x="11432" y="1400"/>
                </a:cubicBezTo>
                <a:cubicBezTo>
                  <a:pt x="10728" y="1400"/>
                  <a:pt x="10728" y="1400"/>
                  <a:pt x="10728" y="1400"/>
                </a:cubicBezTo>
                <a:cubicBezTo>
                  <a:pt x="10760" y="1160"/>
                  <a:pt x="10904" y="1016"/>
                  <a:pt x="11112" y="1016"/>
                </a:cubicBezTo>
                <a:close/>
                <a:moveTo>
                  <a:pt x="12232" y="1264"/>
                </a:moveTo>
                <a:cubicBezTo>
                  <a:pt x="12232" y="1904"/>
                  <a:pt x="13012" y="1728"/>
                  <a:pt x="13012" y="2064"/>
                </a:cubicBezTo>
                <a:cubicBezTo>
                  <a:pt x="13012" y="2192"/>
                  <a:pt x="12888" y="2264"/>
                  <a:pt x="12696" y="2264"/>
                </a:cubicBezTo>
                <a:cubicBezTo>
                  <a:pt x="12552" y="2264"/>
                  <a:pt x="12396" y="2240"/>
                  <a:pt x="12284" y="2208"/>
                </a:cubicBezTo>
                <a:cubicBezTo>
                  <a:pt x="12276" y="2608"/>
                  <a:pt x="12276" y="2608"/>
                  <a:pt x="12276" y="2608"/>
                </a:cubicBezTo>
                <a:cubicBezTo>
                  <a:pt x="12388" y="2632"/>
                  <a:pt x="12528" y="2648"/>
                  <a:pt x="12672" y="2648"/>
                </a:cubicBezTo>
                <a:cubicBezTo>
                  <a:pt x="13184" y="2648"/>
                  <a:pt x="13524" y="2400"/>
                  <a:pt x="13524" y="2016"/>
                </a:cubicBezTo>
                <a:cubicBezTo>
                  <a:pt x="13524" y="1392"/>
                  <a:pt x="12736" y="1520"/>
                  <a:pt x="12736" y="1216"/>
                </a:cubicBezTo>
                <a:cubicBezTo>
                  <a:pt x="12736" y="1088"/>
                  <a:pt x="12848" y="1024"/>
                  <a:pt x="13024" y="1024"/>
                </a:cubicBezTo>
                <a:cubicBezTo>
                  <a:pt x="13088" y="1024"/>
                  <a:pt x="13152" y="1028"/>
                  <a:pt x="13200" y="1028"/>
                </a:cubicBezTo>
                <a:cubicBezTo>
                  <a:pt x="13312" y="1028"/>
                  <a:pt x="13400" y="1008"/>
                  <a:pt x="13400" y="816"/>
                </a:cubicBezTo>
                <a:cubicBezTo>
                  <a:pt x="13400" y="680"/>
                  <a:pt x="13400" y="680"/>
                  <a:pt x="13400" y="680"/>
                </a:cubicBezTo>
                <a:cubicBezTo>
                  <a:pt x="13400" y="680"/>
                  <a:pt x="13224" y="648"/>
                  <a:pt x="13048" y="648"/>
                </a:cubicBezTo>
                <a:cubicBezTo>
                  <a:pt x="12504" y="648"/>
                  <a:pt x="12232" y="928"/>
                  <a:pt x="12232" y="1264"/>
                </a:cubicBezTo>
                <a:close/>
              </a:path>
            </a:pathLst>
          </a:custGeom>
          <a:solidFill>
            <a:schemeClr val="bg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EEA063B1-D1BB-422B-A945-0E0BF929B8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0296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A897A52-D4CF-4702-BCED-5706FDE74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989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335B6879-93B0-4CA7-BCA9-D4FA9240C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527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11" name="Enabling_deltalife_wit">
            <a:extLst>
              <a:ext uri="{FF2B5EF4-FFF2-40B4-BE49-F238E27FC236}">
                <a16:creationId xmlns:a16="http://schemas.microsoft.com/office/drawing/2014/main" id="{F6979AE7-8CDB-45F8-88A4-AC18A1F0E54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00" y="5947200"/>
            <a:ext cx="3175200" cy="75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408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08333E-7 7.40741E-7 L -0.0332 0.0604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7" y="300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5400000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8.33333E-7 2.22222E-6 L 0.04115 -0.0747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7" y="-375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5400000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3" grpId="0" animBg="1"/>
      <p:bldP spid="12" grpId="0" animBg="1"/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65">
            <a:extLst>
              <a:ext uri="{FF2B5EF4-FFF2-40B4-BE49-F238E27FC236}">
                <a16:creationId xmlns:a16="http://schemas.microsoft.com/office/drawing/2014/main" id="{D8C9B7F8-6288-4D09-BD88-8006B973F31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55650" y="2820473"/>
            <a:ext cx="11436350" cy="4037527"/>
          </a:xfrm>
          <a:blipFill>
            <a:blip r:embed="rId2"/>
            <a:stretch>
              <a:fillRect/>
            </a:stretch>
          </a:blipFill>
        </p:spPr>
        <p:txBody>
          <a:bodyPr tIns="2340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DB90DCA0-4985-4FE6-A3E0-A65236F17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29" name="Tekstvak 28">
            <a:hlinkClick r:id="rId3"/>
            <a:extLst>
              <a:ext uri="{FF2B5EF4-FFF2-40B4-BE49-F238E27FC236}">
                <a16:creationId xmlns:a16="http://schemas.microsoft.com/office/drawing/2014/main" id="{C731B5EA-6866-4EBE-8138-DEC893F2E2E3}"/>
              </a:ext>
            </a:extLst>
          </p:cNvPr>
          <p:cNvSpPr txBox="1"/>
          <p:nvPr userDrawn="1"/>
        </p:nvSpPr>
        <p:spPr>
          <a:xfrm>
            <a:off x="1260000" y="2267999"/>
            <a:ext cx="194961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info@deltares.nl</a:t>
            </a:r>
          </a:p>
        </p:txBody>
      </p:sp>
      <p:sp>
        <p:nvSpPr>
          <p:cNvPr id="30" name="Tekstvak 29">
            <a:hlinkClick r:id="rId4"/>
            <a:extLst>
              <a:ext uri="{FF2B5EF4-FFF2-40B4-BE49-F238E27FC236}">
                <a16:creationId xmlns:a16="http://schemas.microsoft.com/office/drawing/2014/main" id="{B2A41075-9E8D-4E25-B2BA-1D1DD506088A}"/>
              </a:ext>
            </a:extLst>
          </p:cNvPr>
          <p:cNvSpPr txBox="1"/>
          <p:nvPr userDrawn="1"/>
        </p:nvSpPr>
        <p:spPr>
          <a:xfrm>
            <a:off x="4212000" y="1763999"/>
            <a:ext cx="187166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@deltares</a:t>
            </a:r>
          </a:p>
        </p:txBody>
      </p:sp>
      <p:sp>
        <p:nvSpPr>
          <p:cNvPr id="31" name="Tekstvak 30">
            <a:hlinkClick r:id="rId5"/>
            <a:extLst>
              <a:ext uri="{FF2B5EF4-FFF2-40B4-BE49-F238E27FC236}">
                <a16:creationId xmlns:a16="http://schemas.microsoft.com/office/drawing/2014/main" id="{58C063EF-2783-4DB8-8B62-49C28C8695C5}"/>
              </a:ext>
            </a:extLst>
          </p:cNvPr>
          <p:cNvSpPr txBox="1"/>
          <p:nvPr userDrawn="1"/>
        </p:nvSpPr>
        <p:spPr>
          <a:xfrm>
            <a:off x="6912000" y="1763999"/>
            <a:ext cx="43444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linkedin.com/company/deltares</a:t>
            </a:r>
          </a:p>
        </p:txBody>
      </p:sp>
      <p:sp>
        <p:nvSpPr>
          <p:cNvPr id="32" name="Tekstvak 31">
            <a:hlinkClick r:id="rId6"/>
            <a:extLst>
              <a:ext uri="{FF2B5EF4-FFF2-40B4-BE49-F238E27FC236}">
                <a16:creationId xmlns:a16="http://schemas.microsoft.com/office/drawing/2014/main" id="{5F163D96-77E3-420C-8665-5CE311574B20}"/>
              </a:ext>
            </a:extLst>
          </p:cNvPr>
          <p:cNvSpPr txBox="1"/>
          <p:nvPr userDrawn="1"/>
        </p:nvSpPr>
        <p:spPr>
          <a:xfrm>
            <a:off x="1260000" y="1763999"/>
            <a:ext cx="194961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www.deltares.nl</a:t>
            </a:r>
          </a:p>
        </p:txBody>
      </p:sp>
      <p:sp>
        <p:nvSpPr>
          <p:cNvPr id="33" name="Tekstvak 32">
            <a:hlinkClick r:id="rId7"/>
            <a:extLst>
              <a:ext uri="{FF2B5EF4-FFF2-40B4-BE49-F238E27FC236}">
                <a16:creationId xmlns:a16="http://schemas.microsoft.com/office/drawing/2014/main" id="{3B4E325A-D4A5-415E-A8C3-FF4A98631369}"/>
              </a:ext>
            </a:extLst>
          </p:cNvPr>
          <p:cNvSpPr txBox="1"/>
          <p:nvPr userDrawn="1"/>
        </p:nvSpPr>
        <p:spPr>
          <a:xfrm>
            <a:off x="4212000" y="2267999"/>
            <a:ext cx="187166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@deltares</a:t>
            </a:r>
          </a:p>
        </p:txBody>
      </p:sp>
      <p:sp>
        <p:nvSpPr>
          <p:cNvPr id="34" name="Tekstvak 33">
            <a:hlinkClick r:id="rId8"/>
            <a:extLst>
              <a:ext uri="{FF2B5EF4-FFF2-40B4-BE49-F238E27FC236}">
                <a16:creationId xmlns:a16="http://schemas.microsoft.com/office/drawing/2014/main" id="{052934D0-6B1B-4AB9-8002-224050C7A1A1}"/>
              </a:ext>
            </a:extLst>
          </p:cNvPr>
          <p:cNvSpPr txBox="1"/>
          <p:nvPr userDrawn="1"/>
        </p:nvSpPr>
        <p:spPr>
          <a:xfrm>
            <a:off x="6912000" y="2267999"/>
            <a:ext cx="43444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facebook.com/deltaresNL</a:t>
            </a:r>
          </a:p>
        </p:txBody>
      </p:sp>
      <p:sp>
        <p:nvSpPr>
          <p:cNvPr id="17" name="Tijdelijke aanduiding voor tekst 61">
            <a:extLst>
              <a:ext uri="{FF2B5EF4-FFF2-40B4-BE49-F238E27FC236}">
                <a16:creationId xmlns:a16="http://schemas.microsoft.com/office/drawing/2014/main" id="{3D815638-2A87-40E4-BC3A-FB4D1E25ACB0}"/>
              </a:ext>
            </a:extLst>
          </p:cNvPr>
          <p:cNvSpPr>
            <a:spLocks noGrp="1" noChangeAspect="1"/>
          </p:cNvSpPr>
          <p:nvPr>
            <p:ph type="body" sz="quarter" idx="18"/>
          </p:nvPr>
        </p:nvSpPr>
        <p:spPr>
          <a:xfrm>
            <a:off x="9531707" y="5835881"/>
            <a:ext cx="2340000" cy="758729"/>
          </a:xfrm>
          <a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lIns="3240000" rIns="0"/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Graphic 6">
            <a:hlinkClick r:id="rId6"/>
            <a:extLst>
              <a:ext uri="{FF2B5EF4-FFF2-40B4-BE49-F238E27FC236}">
                <a16:creationId xmlns:a16="http://schemas.microsoft.com/office/drawing/2014/main" id="{0D7005BD-5B17-436C-95BF-D53FCBDA0540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56000" y="1764000"/>
            <a:ext cx="306000" cy="306000"/>
          </a:xfrm>
          <a:prstGeom prst="rect">
            <a:avLst/>
          </a:prstGeom>
        </p:spPr>
      </p:pic>
      <p:pic>
        <p:nvPicPr>
          <p:cNvPr id="9" name="Graphic 8">
            <a:hlinkClick r:id="rId5"/>
            <a:extLst>
              <a:ext uri="{FF2B5EF4-FFF2-40B4-BE49-F238E27FC236}">
                <a16:creationId xmlns:a16="http://schemas.microsoft.com/office/drawing/2014/main" id="{48ED5D6E-BB00-4DF8-8A4A-B64CCA320013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408000" y="1764000"/>
            <a:ext cx="306000" cy="306000"/>
          </a:xfrm>
          <a:prstGeom prst="rect">
            <a:avLst/>
          </a:prstGeom>
        </p:spPr>
      </p:pic>
      <p:pic>
        <p:nvPicPr>
          <p:cNvPr id="12" name="Graphic 11">
            <a:hlinkClick r:id="rId3"/>
            <a:extLst>
              <a:ext uri="{FF2B5EF4-FFF2-40B4-BE49-F238E27FC236}">
                <a16:creationId xmlns:a16="http://schemas.microsoft.com/office/drawing/2014/main" id="{3D248AEC-10A5-4B7E-BF95-2E949619BACB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56000" y="2268000"/>
            <a:ext cx="306000" cy="306000"/>
          </a:xfrm>
          <a:prstGeom prst="rect">
            <a:avLst/>
          </a:prstGeom>
        </p:spPr>
      </p:pic>
      <p:pic>
        <p:nvPicPr>
          <p:cNvPr id="16" name="Graphic 15">
            <a:hlinkClick r:id="rId8"/>
            <a:extLst>
              <a:ext uri="{FF2B5EF4-FFF2-40B4-BE49-F238E27FC236}">
                <a16:creationId xmlns:a16="http://schemas.microsoft.com/office/drawing/2014/main" id="{54EB740A-0F53-4E1C-8587-DA2F01870ADD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408000" y="2268000"/>
            <a:ext cx="306000" cy="306000"/>
          </a:xfrm>
          <a:prstGeom prst="rect">
            <a:avLst/>
          </a:prstGeom>
        </p:spPr>
      </p:pic>
      <p:pic>
        <p:nvPicPr>
          <p:cNvPr id="19" name="Graphic 18">
            <a:hlinkClick r:id="rId4"/>
            <a:extLst>
              <a:ext uri="{FF2B5EF4-FFF2-40B4-BE49-F238E27FC236}">
                <a16:creationId xmlns:a16="http://schemas.microsoft.com/office/drawing/2014/main" id="{3C2A80C3-6754-49BB-AE1D-787E3C8B82C9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708000" y="1764000"/>
            <a:ext cx="306000" cy="306000"/>
          </a:xfrm>
          <a:prstGeom prst="rect">
            <a:avLst/>
          </a:prstGeom>
        </p:spPr>
      </p:pic>
      <p:pic>
        <p:nvPicPr>
          <p:cNvPr id="44" name="Graphic 43">
            <a:hlinkClick r:id="rId7"/>
            <a:extLst>
              <a:ext uri="{FF2B5EF4-FFF2-40B4-BE49-F238E27FC236}">
                <a16:creationId xmlns:a16="http://schemas.microsoft.com/office/drawing/2014/main" id="{7232CAEC-F3CE-4040-A772-F8A6B9302514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3708000" y="2268000"/>
            <a:ext cx="306000" cy="306000"/>
          </a:xfrm>
          <a:prstGeom prst="rect">
            <a:avLst/>
          </a:prstGeom>
        </p:spPr>
      </p:pic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4416EE60-04E7-4A49-88D4-1122BC4AF7D8}"/>
              </a:ext>
            </a:extLst>
          </p:cNvPr>
          <p:cNvSpPr>
            <a:spLocks noGrp="1" noChangeAspect="1"/>
          </p:cNvSpPr>
          <p:nvPr>
            <p:ph type="body" sz="quarter" idx="20"/>
          </p:nvPr>
        </p:nvSpPr>
        <p:spPr>
          <a:xfrm>
            <a:off x="755650" y="3288888"/>
            <a:ext cx="2863850" cy="3096290"/>
          </a:xfrm>
          <a:custGeom>
            <a:avLst/>
            <a:gdLst>
              <a:gd name="connsiteX0" fmla="*/ 2525609 w 5497409"/>
              <a:gd name="connsiteY0" fmla="*/ 0 h 5943600"/>
              <a:gd name="connsiteX1" fmla="*/ 5497409 w 5497409"/>
              <a:gd name="connsiteY1" fmla="*/ 2971800 h 5943600"/>
              <a:gd name="connsiteX2" fmla="*/ 2525609 w 5497409"/>
              <a:gd name="connsiteY2" fmla="*/ 5943600 h 5943600"/>
              <a:gd name="connsiteX3" fmla="*/ 61346 w 5497409"/>
              <a:gd name="connsiteY3" fmla="*/ 4633362 h 5943600"/>
              <a:gd name="connsiteX4" fmla="*/ 0 w 5497409"/>
              <a:gd name="connsiteY4" fmla="*/ 4532384 h 5943600"/>
              <a:gd name="connsiteX5" fmla="*/ 0 w 5497409"/>
              <a:gd name="connsiteY5" fmla="*/ 1411217 h 5943600"/>
              <a:gd name="connsiteX6" fmla="*/ 61346 w 5497409"/>
              <a:gd name="connsiteY6" fmla="*/ 1310238 h 5943600"/>
              <a:gd name="connsiteX7" fmla="*/ 2525609 w 5497409"/>
              <a:gd name="connsiteY7" fmla="*/ 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7409" h="5943600">
                <a:moveTo>
                  <a:pt x="2525609" y="0"/>
                </a:moveTo>
                <a:cubicBezTo>
                  <a:pt x="4166889" y="0"/>
                  <a:pt x="5497409" y="1330520"/>
                  <a:pt x="5497409" y="2971800"/>
                </a:cubicBezTo>
                <a:cubicBezTo>
                  <a:pt x="5497409" y="4613080"/>
                  <a:pt x="4166889" y="5943600"/>
                  <a:pt x="2525609" y="5943600"/>
                </a:cubicBezTo>
                <a:cubicBezTo>
                  <a:pt x="1499809" y="5943600"/>
                  <a:pt x="595400" y="5423866"/>
                  <a:pt x="61346" y="4633362"/>
                </a:cubicBezTo>
                <a:lnTo>
                  <a:pt x="0" y="4532384"/>
                </a:lnTo>
                <a:lnTo>
                  <a:pt x="0" y="1411217"/>
                </a:lnTo>
                <a:lnTo>
                  <a:pt x="61346" y="1310238"/>
                </a:lnTo>
                <a:cubicBezTo>
                  <a:pt x="595400" y="519735"/>
                  <a:pt x="1499809" y="0"/>
                  <a:pt x="252560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alpha val="0"/>
                </a:schemeClr>
              </a:gs>
              <a:gs pos="100000">
                <a:schemeClr val="accent4"/>
              </a:gs>
            </a:gsLst>
            <a:lin ang="10800000" scaled="1"/>
            <a:tileRect/>
          </a:gradFill>
        </p:spPr>
        <p:txBody>
          <a:bodyPr vert="wordArtVert" wrap="square" rIns="6336000">
            <a:no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30A32AC-B6B9-49DA-96CB-8FA7566F258D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1308675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5B33C15-FA3F-4488-B605-FD2E5912A649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255612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11" name="Tijdelijke aanduiding voor dianummer 10">
            <a:extLst>
              <a:ext uri="{FF2B5EF4-FFF2-40B4-BE49-F238E27FC236}">
                <a16:creationId xmlns:a16="http://schemas.microsoft.com/office/drawing/2014/main" id="{7A43FF58-601A-486A-BC3C-8646024C2466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240991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25523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45" userDrawn="1">
          <p15:clr>
            <a:srgbClr val="FBAE40"/>
          </p15:clr>
        </p15:guide>
        <p15:guide id="2" orient="horz" pos="2058" userDrawn="1">
          <p15:clr>
            <a:srgbClr val="FBAE40"/>
          </p15:clr>
        </p15:guide>
        <p15:guide id="3" orient="horz" pos="4026" userDrawn="1">
          <p15:clr>
            <a:srgbClr val="FBAE40"/>
          </p15:clr>
        </p15:guide>
        <p15:guide id="4" pos="4044" userDrawn="1">
          <p15:clr>
            <a:srgbClr val="FBAE40"/>
          </p15:clr>
        </p15:guide>
        <p15:guide id="5" pos="4362" userDrawn="1">
          <p15:clr>
            <a:srgbClr val="FBAE40"/>
          </p15:clr>
        </p15:guide>
        <p15:guide id="6" pos="2661" userDrawn="1">
          <p15:clr>
            <a:srgbClr val="FBAE40"/>
          </p15:clr>
        </p15:guide>
        <p15:guide id="7" pos="2343" userDrawn="1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 (Vrij invulbaa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65">
            <a:extLst>
              <a:ext uri="{FF2B5EF4-FFF2-40B4-BE49-F238E27FC236}">
                <a16:creationId xmlns:a16="http://schemas.microsoft.com/office/drawing/2014/main" id="{D8C9B7F8-6288-4D09-BD88-8006B973F31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55650" y="2820473"/>
            <a:ext cx="11436350" cy="4037527"/>
          </a:xfrm>
          <a:blipFill>
            <a:blip r:embed="rId2"/>
            <a:stretch>
              <a:fillRect/>
            </a:stretch>
          </a:blipFill>
        </p:spPr>
        <p:txBody>
          <a:bodyPr tIns="2340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DB90DCA0-4985-4FE6-A3E0-A65236F17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17" name="Tijdelijke aanduiding voor tekst 61">
            <a:extLst>
              <a:ext uri="{FF2B5EF4-FFF2-40B4-BE49-F238E27FC236}">
                <a16:creationId xmlns:a16="http://schemas.microsoft.com/office/drawing/2014/main" id="{3D815638-2A87-40E4-BC3A-FB4D1E25ACB0}"/>
              </a:ext>
            </a:extLst>
          </p:cNvPr>
          <p:cNvSpPr>
            <a:spLocks noGrp="1" noChangeAspect="1"/>
          </p:cNvSpPr>
          <p:nvPr>
            <p:ph type="body" sz="quarter" idx="18"/>
          </p:nvPr>
        </p:nvSpPr>
        <p:spPr>
          <a:xfrm>
            <a:off x="9531707" y="5835881"/>
            <a:ext cx="2340000" cy="758729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lIns="3240000" rIns="0"/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4416EE60-04E7-4A49-88D4-1122BC4AF7D8}"/>
              </a:ext>
            </a:extLst>
          </p:cNvPr>
          <p:cNvSpPr>
            <a:spLocks noGrp="1" noChangeAspect="1"/>
          </p:cNvSpPr>
          <p:nvPr>
            <p:ph type="body" sz="quarter" idx="20"/>
          </p:nvPr>
        </p:nvSpPr>
        <p:spPr>
          <a:xfrm>
            <a:off x="755650" y="3288888"/>
            <a:ext cx="2863850" cy="3096290"/>
          </a:xfrm>
          <a:custGeom>
            <a:avLst/>
            <a:gdLst>
              <a:gd name="connsiteX0" fmla="*/ 2525609 w 5497409"/>
              <a:gd name="connsiteY0" fmla="*/ 0 h 5943600"/>
              <a:gd name="connsiteX1" fmla="*/ 5497409 w 5497409"/>
              <a:gd name="connsiteY1" fmla="*/ 2971800 h 5943600"/>
              <a:gd name="connsiteX2" fmla="*/ 2525609 w 5497409"/>
              <a:gd name="connsiteY2" fmla="*/ 5943600 h 5943600"/>
              <a:gd name="connsiteX3" fmla="*/ 61346 w 5497409"/>
              <a:gd name="connsiteY3" fmla="*/ 4633362 h 5943600"/>
              <a:gd name="connsiteX4" fmla="*/ 0 w 5497409"/>
              <a:gd name="connsiteY4" fmla="*/ 4532384 h 5943600"/>
              <a:gd name="connsiteX5" fmla="*/ 0 w 5497409"/>
              <a:gd name="connsiteY5" fmla="*/ 1411217 h 5943600"/>
              <a:gd name="connsiteX6" fmla="*/ 61346 w 5497409"/>
              <a:gd name="connsiteY6" fmla="*/ 1310238 h 5943600"/>
              <a:gd name="connsiteX7" fmla="*/ 2525609 w 5497409"/>
              <a:gd name="connsiteY7" fmla="*/ 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7409" h="5943600">
                <a:moveTo>
                  <a:pt x="2525609" y="0"/>
                </a:moveTo>
                <a:cubicBezTo>
                  <a:pt x="4166889" y="0"/>
                  <a:pt x="5497409" y="1330520"/>
                  <a:pt x="5497409" y="2971800"/>
                </a:cubicBezTo>
                <a:cubicBezTo>
                  <a:pt x="5497409" y="4613080"/>
                  <a:pt x="4166889" y="5943600"/>
                  <a:pt x="2525609" y="5943600"/>
                </a:cubicBezTo>
                <a:cubicBezTo>
                  <a:pt x="1499809" y="5943600"/>
                  <a:pt x="595400" y="5423866"/>
                  <a:pt x="61346" y="4633362"/>
                </a:cubicBezTo>
                <a:lnTo>
                  <a:pt x="0" y="4532384"/>
                </a:lnTo>
                <a:lnTo>
                  <a:pt x="0" y="1411217"/>
                </a:lnTo>
                <a:lnTo>
                  <a:pt x="61346" y="1310238"/>
                </a:lnTo>
                <a:cubicBezTo>
                  <a:pt x="595400" y="519735"/>
                  <a:pt x="1499809" y="0"/>
                  <a:pt x="252560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alpha val="0"/>
                </a:schemeClr>
              </a:gs>
              <a:gs pos="100000">
                <a:schemeClr val="accent4"/>
              </a:gs>
            </a:gsLst>
            <a:lin ang="10800000" scaled="1"/>
            <a:tileRect/>
          </a:gradFill>
        </p:spPr>
        <p:txBody>
          <a:bodyPr vert="wordArtVert" wrap="square" rIns="6336000">
            <a:no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30A32AC-B6B9-49DA-96CB-8FA7566F258D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1308675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5B33C15-FA3F-4488-B605-FD2E5912A649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255612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11" name="Tijdelijke aanduiding voor dianummer 10">
            <a:extLst>
              <a:ext uri="{FF2B5EF4-FFF2-40B4-BE49-F238E27FC236}">
                <a16:creationId xmlns:a16="http://schemas.microsoft.com/office/drawing/2014/main" id="{7A43FF58-601A-486A-BC3C-8646024C2466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240991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23" name="Tijdelijke aanduiding voor tekst 3">
            <a:extLst>
              <a:ext uri="{FF2B5EF4-FFF2-40B4-BE49-F238E27FC236}">
                <a16:creationId xmlns:a16="http://schemas.microsoft.com/office/drawing/2014/main" id="{D05F72AB-9143-4CEB-9995-BC46F87996D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260000" y="1764000"/>
            <a:ext cx="2448000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24" name="Tijdelijke aanduiding voor tekst 3">
            <a:extLst>
              <a:ext uri="{FF2B5EF4-FFF2-40B4-BE49-F238E27FC236}">
                <a16:creationId xmlns:a16="http://schemas.microsoft.com/office/drawing/2014/main" id="{140C74ED-3843-44B5-A036-98F1C0983D0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260000" y="2268000"/>
            <a:ext cx="2448000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25" name="Tijdelijke aanduiding voor tekst 3">
            <a:extLst>
              <a:ext uri="{FF2B5EF4-FFF2-40B4-BE49-F238E27FC236}">
                <a16:creationId xmlns:a16="http://schemas.microsoft.com/office/drawing/2014/main" id="{7CB3B72F-829E-4802-89CE-5FAA8872114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4212000" y="1764000"/>
            <a:ext cx="2195512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26" name="Tijdelijke aanduiding voor tekst 3">
            <a:extLst>
              <a:ext uri="{FF2B5EF4-FFF2-40B4-BE49-F238E27FC236}">
                <a16:creationId xmlns:a16="http://schemas.microsoft.com/office/drawing/2014/main" id="{E96C0F79-C1F5-448A-9B02-130652C5EFD6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212000" y="2268000"/>
            <a:ext cx="2195512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27" name="Tijdelijke aanduiding voor tekst 3">
            <a:extLst>
              <a:ext uri="{FF2B5EF4-FFF2-40B4-BE49-F238E27FC236}">
                <a16:creationId xmlns:a16="http://schemas.microsoft.com/office/drawing/2014/main" id="{3008B147-EF81-4851-A6A3-FDBC85BB5B45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910369" y="1764000"/>
            <a:ext cx="4362394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28" name="Tijdelijke aanduiding voor tekst 3">
            <a:extLst>
              <a:ext uri="{FF2B5EF4-FFF2-40B4-BE49-F238E27FC236}">
                <a16:creationId xmlns:a16="http://schemas.microsoft.com/office/drawing/2014/main" id="{D61D01F4-0D94-49A0-A0C6-2A6964B3939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6910369" y="2268000"/>
            <a:ext cx="4362394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12238712-852D-4C83-A179-EE0F3F65535F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755650" y="1764000"/>
            <a:ext cx="306000" cy="306000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5" name="Tijdelijke aanduiding voor afbeelding 12">
            <a:extLst>
              <a:ext uri="{FF2B5EF4-FFF2-40B4-BE49-F238E27FC236}">
                <a16:creationId xmlns:a16="http://schemas.microsoft.com/office/drawing/2014/main" id="{B94B33D8-9ADC-46F3-9BAD-244DD8692871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755650" y="2268000"/>
            <a:ext cx="306000" cy="306000"/>
          </a:xfr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6" name="Tijdelijke aanduiding voor afbeelding 12">
            <a:extLst>
              <a:ext uri="{FF2B5EF4-FFF2-40B4-BE49-F238E27FC236}">
                <a16:creationId xmlns:a16="http://schemas.microsoft.com/office/drawing/2014/main" id="{7B078E79-A086-4E54-9016-28A2DBA0692E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3708000" y="1764000"/>
            <a:ext cx="306000" cy="306000"/>
          </a:xfr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7" name="Tijdelijke aanduiding voor afbeelding 12">
            <a:extLst>
              <a:ext uri="{FF2B5EF4-FFF2-40B4-BE49-F238E27FC236}">
                <a16:creationId xmlns:a16="http://schemas.microsoft.com/office/drawing/2014/main" id="{9A2E3717-085D-4920-9B0E-8DBF1A42FCA7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3708000" y="2268000"/>
            <a:ext cx="306000" cy="306000"/>
          </a:xfr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8" name="Tijdelijke aanduiding voor afbeelding 12">
            <a:extLst>
              <a:ext uri="{FF2B5EF4-FFF2-40B4-BE49-F238E27FC236}">
                <a16:creationId xmlns:a16="http://schemas.microsoft.com/office/drawing/2014/main" id="{77467CBB-F989-40AA-BAA1-DDC3FE2145D6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6408000" y="1764000"/>
            <a:ext cx="306000" cy="306000"/>
          </a:xfr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9" name="Tijdelijke aanduiding voor afbeelding 12">
            <a:extLst>
              <a:ext uri="{FF2B5EF4-FFF2-40B4-BE49-F238E27FC236}">
                <a16:creationId xmlns:a16="http://schemas.microsoft.com/office/drawing/2014/main" id="{1C25A578-0CC7-464F-9CFB-1B9EC232EF8C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6408000" y="2268000"/>
            <a:ext cx="306000" cy="306000"/>
          </a:xfr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0945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45">
          <p15:clr>
            <a:srgbClr val="FBAE40"/>
          </p15:clr>
        </p15:guide>
        <p15:guide id="2" orient="horz" pos="2058">
          <p15:clr>
            <a:srgbClr val="FBAE40"/>
          </p15:clr>
        </p15:guide>
        <p15:guide id="3" orient="horz" pos="4026">
          <p15:clr>
            <a:srgbClr val="FBAE40"/>
          </p15:clr>
        </p15:guide>
        <p15:guide id="4" pos="4044">
          <p15:clr>
            <a:srgbClr val="FBAE40"/>
          </p15:clr>
        </p15:guide>
        <p15:guide id="5" pos="4362">
          <p15:clr>
            <a:srgbClr val="FBAE40"/>
          </p15:clr>
        </p15:guide>
        <p15:guide id="6" pos="2661">
          <p15:clr>
            <a:srgbClr val="FBAE40"/>
          </p15:clr>
        </p15:guide>
        <p15:guide id="7" pos="234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ACF2A-6168-4142-875F-C183A4EEE1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804FF0-806A-4F1B-A612-8D0DB50771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236B90-4C32-4784-A732-AC21541AC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EDD4C-1B4F-44C6-9FED-C98B9D3664CC}" type="datetimeFigureOut">
              <a:rPr lang="en-GB" smtClean="0"/>
              <a:t>10/01/2023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58FC0-2944-4D9F-A540-CCEACBF0C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DA921F-CAEF-4C49-BDCD-D059FE83D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F35-6144-42DC-8B75-643B169AC1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4839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4AC7F-8145-4DC2-86C7-D45AA65ED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C78426-D704-4DAA-9F24-5C76FA85D4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F05286-BC66-4829-A287-F093B32E9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EDD4C-1B4F-44C6-9FED-C98B9D3664CC}" type="datetimeFigureOut">
              <a:rPr lang="en-GB" smtClean="0"/>
              <a:t>10/01/2023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1D8B84-2D5C-4351-9BD2-60A19C33A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B96922-B6E0-422F-869A-4DDF412E2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F35-6144-42DC-8B75-643B169AC1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164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757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Footer Bar">
            <a:extLst>
              <a:ext uri="{FF2B5EF4-FFF2-40B4-BE49-F238E27FC236}">
                <a16:creationId xmlns:a16="http://schemas.microsoft.com/office/drawing/2014/main" id="{022EB8B7-6824-4AED-BB2B-C0B109993AD1}"/>
              </a:ext>
            </a:extLst>
          </p:cNvPr>
          <p:cNvGrpSpPr/>
          <p:nvPr userDrawn="1"/>
        </p:nvGrpSpPr>
        <p:grpSpPr>
          <a:xfrm>
            <a:off x="11742000" y="0"/>
            <a:ext cx="450000" cy="6858000"/>
            <a:chOff x="11742000" y="0"/>
            <a:chExt cx="450000" cy="6858000"/>
          </a:xfrm>
          <a:solidFill>
            <a:schemeClr val="accent2">
              <a:alpha val="5882"/>
            </a:schemeClr>
          </a:solidFill>
        </p:grpSpPr>
        <p:sp>
          <p:nvSpPr>
            <p:cNvPr id="7" name="Rechthoek 6">
              <a:extLst>
                <a:ext uri="{FF2B5EF4-FFF2-40B4-BE49-F238E27FC236}">
                  <a16:creationId xmlns:a16="http://schemas.microsoft.com/office/drawing/2014/main" id="{9F9EE001-C15B-435E-9F44-1622C159FC17}"/>
                </a:ext>
              </a:extLst>
            </p:cNvPr>
            <p:cNvSpPr/>
            <p:nvPr userDrawn="1"/>
          </p:nvSpPr>
          <p:spPr>
            <a:xfrm>
              <a:off x="11742000" y="0"/>
              <a:ext cx="450000" cy="6858000"/>
            </a:xfrm>
            <a:prstGeom prst="rect">
              <a:avLst/>
            </a:prstGeom>
            <a:solidFill>
              <a:srgbClr val="F1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32440EA2-337B-4EDA-9C88-10B9002EF364}"/>
                </a:ext>
              </a:extLst>
            </p:cNvPr>
            <p:cNvCxnSpPr/>
            <p:nvPr userDrawn="1"/>
          </p:nvCxnSpPr>
          <p:spPr>
            <a:xfrm>
              <a:off x="11801530" y="6081711"/>
              <a:ext cx="324000" cy="0"/>
            </a:xfrm>
            <a:prstGeom prst="line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8E966F5-006F-433A-9691-0B17633B2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541695"/>
            <a:ext cx="10517113" cy="93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err="1"/>
              <a:t>Dia</a:t>
            </a:r>
            <a:r>
              <a:rPr lang="en-GB"/>
              <a:t> met </a:t>
            </a:r>
            <a:r>
              <a:rPr lang="en-GB" err="1"/>
              <a:t>tekst</a:t>
            </a:r>
            <a:r>
              <a:rPr lang="en-GB"/>
              <a:t>. </a:t>
            </a:r>
            <a:r>
              <a:rPr lang="en-GB" err="1"/>
              <a:t>Voorbeeld</a:t>
            </a:r>
            <a:r>
              <a:rPr lang="en-GB"/>
              <a:t> van </a:t>
            </a:r>
            <a:r>
              <a:rPr lang="en-GB" err="1"/>
              <a:t>een</a:t>
            </a:r>
            <a:r>
              <a:rPr lang="en-GB"/>
              <a:t> </a:t>
            </a:r>
            <a:r>
              <a:rPr lang="en-GB" err="1"/>
              <a:t>lange</a:t>
            </a:r>
            <a:r>
              <a:rPr lang="en-GB"/>
              <a:t> </a:t>
            </a:r>
            <a:r>
              <a:rPr lang="en-GB" err="1"/>
              <a:t>tekst</a:t>
            </a:r>
            <a:r>
              <a:rPr lang="en-GB"/>
              <a:t> over twee regels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1B2E2CE-1F7F-4603-9A75-FEAAFF7381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5650" y="1768763"/>
            <a:ext cx="10512349" cy="43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GB"/>
              <a:t>Level 1, default bullets</a:t>
            </a:r>
          </a:p>
          <a:p>
            <a:pPr lvl="1"/>
            <a:r>
              <a:rPr lang="en-GB"/>
              <a:t>Level 2, (sub bullets)</a:t>
            </a:r>
          </a:p>
          <a:p>
            <a:pPr lvl="2"/>
            <a:r>
              <a:rPr lang="en-GB"/>
              <a:t>Level 3 (</a:t>
            </a:r>
            <a:r>
              <a:rPr lang="en-GB" err="1"/>
              <a:t>bodytext</a:t>
            </a:r>
            <a:r>
              <a:rPr lang="en-GB"/>
              <a:t>)</a:t>
            </a:r>
          </a:p>
          <a:p>
            <a:pPr lvl="3"/>
            <a:r>
              <a:rPr lang="en-GB"/>
              <a:t>Level 4 (Subtitle)</a:t>
            </a:r>
          </a:p>
          <a:p>
            <a:pPr lvl="4"/>
            <a:r>
              <a:rPr lang="en-GB"/>
              <a:t>Level 5 (numbers)</a:t>
            </a:r>
          </a:p>
          <a:p>
            <a:pPr lvl="5"/>
            <a:r>
              <a:rPr lang="en-GB"/>
              <a:t>Level (sub numbers)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E4571E1-7B78-4AC3-AB7A-7A15720DF4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420000" y="4157669"/>
            <a:ext cx="153888" cy="1485895"/>
          </a:xfrm>
          <a:prstGeom prst="rect">
            <a:avLst/>
          </a:prstGeom>
        </p:spPr>
        <p:txBody>
          <a:bodyPr vert="vert270" wrap="square" lIns="0" tIns="0" rIns="0" bIns="0" rtlCol="0" anchor="ctr" anchorCtr="0">
            <a:noAutofit/>
          </a:bodyPr>
          <a:lstStyle>
            <a:lvl1pPr algn="l">
              <a:defRPr sz="1000" b="0">
                <a:solidFill>
                  <a:srgbClr val="E6E6E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004B6D2-F868-492E-8371-701F4F999C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889372" y="541695"/>
            <a:ext cx="153888" cy="5101869"/>
          </a:xfrm>
          <a:prstGeom prst="rect">
            <a:avLst/>
          </a:prstGeom>
        </p:spPr>
        <p:txBody>
          <a:bodyPr vert="vert270" wrap="square" lIns="0" tIns="0" rIns="0" bIns="0" rtlCol="0" anchor="ctr" anchorCtr="0">
            <a:noAutofit/>
          </a:bodyPr>
          <a:lstStyle>
            <a:lvl1pPr algn="l">
              <a:defRPr lang="nl-NL" sz="1000" b="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F491C4D-045B-4D79-8E4E-A715678ECC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43163" y="6413498"/>
            <a:ext cx="450000" cy="184666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ctr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42B3F14-D836-496B-80A2-23BE75BD68CB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5" name="Deltares_Logo_klein">
            <a:extLst>
              <a:ext uri="{FF2B5EF4-FFF2-40B4-BE49-F238E27FC236}">
                <a16:creationId xmlns:a16="http://schemas.microsoft.com/office/drawing/2014/main" id="{CA5E38F1-EE2E-4740-B411-6A2F5838BECA}"/>
              </a:ext>
            </a:extLst>
          </p:cNvPr>
          <p:cNvPicPr>
            <a:picLocks noChangeAspect="1"/>
          </p:cNvPicPr>
          <p:nvPr userDrawn="1"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756" y="6267123"/>
            <a:ext cx="1188000" cy="3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553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47" r:id="rId3"/>
    <p:sldLayoutId id="2147483691" r:id="rId4"/>
    <p:sldLayoutId id="2147483692" r:id="rId5"/>
    <p:sldLayoutId id="2147483664" r:id="rId6"/>
    <p:sldLayoutId id="2147483687" r:id="rId7"/>
    <p:sldLayoutId id="2147483689" r:id="rId8"/>
    <p:sldLayoutId id="2147483690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96" r:id="rId17"/>
    <p:sldLayoutId id="2147483682" r:id="rId18"/>
    <p:sldLayoutId id="2147483683" r:id="rId19"/>
    <p:sldLayoutId id="2147483749" r:id="rId20"/>
    <p:sldLayoutId id="2147483681" r:id="rId21"/>
    <p:sldLayoutId id="2147483752" r:id="rId22"/>
    <p:sldLayoutId id="2147483699" r:id="rId23"/>
    <p:sldLayoutId id="2147483748" r:id="rId24"/>
    <p:sldLayoutId id="2147483656" r:id="rId25"/>
    <p:sldLayoutId id="2147483753" r:id="rId26"/>
    <p:sldLayoutId id="2147483698" r:id="rId27"/>
    <p:sldLayoutId id="2147483754" r:id="rId28"/>
    <p:sldLayoutId id="2147483755" r:id="rId29"/>
    <p:sldLayoutId id="2147483756" r:id="rId30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24000" indent="-3240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48000" indent="-324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324000" indent="-324000" algn="l" defTabSz="914400" rtl="0" eaLnBrk="1" latinLnBrk="0" hangingPunct="1">
        <a:lnSpc>
          <a:spcPct val="90000"/>
        </a:lnSpc>
        <a:spcBef>
          <a:spcPts val="1000"/>
        </a:spcBef>
        <a:buSzPct val="90000"/>
        <a:buFont typeface="+mj-lt"/>
        <a:buAutoNum type="arabicPeriod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648000" indent="-324000" algn="l" defTabSz="914400" rtl="0" eaLnBrk="1" latinLnBrk="0" hangingPunct="1">
        <a:lnSpc>
          <a:spcPct val="90000"/>
        </a:lnSpc>
        <a:spcBef>
          <a:spcPts val="500"/>
        </a:spcBef>
        <a:buSzPct val="95000"/>
        <a:buFont typeface="+mj-lt"/>
        <a:buAutoNum type="alphaLcPeriod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1110" userDrawn="1">
          <p15:clr>
            <a:srgbClr val="F26B43"/>
          </p15:clr>
        </p15:guide>
        <p15:guide id="3" pos="476" userDrawn="1">
          <p15:clr>
            <a:srgbClr val="F26B43"/>
          </p15:clr>
        </p15:guide>
        <p15:guide id="4" orient="horz" pos="4133" userDrawn="1">
          <p15:clr>
            <a:srgbClr val="F26B43"/>
          </p15:clr>
        </p15:guide>
        <p15:guide id="6" pos="792" userDrawn="1">
          <p15:clr>
            <a:srgbClr val="F26B43"/>
          </p15:clr>
        </p15:guide>
        <p15:guide id="7" orient="horz" pos="3833" userDrawn="1">
          <p15:clr>
            <a:srgbClr val="F26B43"/>
          </p15:clr>
        </p15:guide>
        <p15:guide id="8" orient="horz" pos="336" userDrawn="1">
          <p15:clr>
            <a:srgbClr val="F26B43"/>
          </p15:clr>
        </p15:guide>
        <p15:guide id="9" pos="7098" userDrawn="1">
          <p15:clr>
            <a:srgbClr val="F26B43"/>
          </p15:clr>
        </p15:guide>
        <p15:guide id="10" pos="740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17.xml"/><Relationship Id="rId1" Type="http://schemas.openxmlformats.org/officeDocument/2006/relationships/video" Target="https://www.youtube.com/embed/b0ND52AuVsA?feature=oembed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3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17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7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5" Type="http://schemas.openxmlformats.org/officeDocument/2006/relationships/image" Target="../media/image36.png"/><Relationship Id="rId10" Type="http://schemas.openxmlformats.org/officeDocument/2006/relationships/image" Target="../media/image31.png"/><Relationship Id="rId19" Type="http://schemas.openxmlformats.org/officeDocument/2006/relationships/image" Target="../media/image40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Relationship Id="rId14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Tijdelijke aanduiding voor afbeelding 17">
            <a:extLst>
              <a:ext uri="{FF2B5EF4-FFF2-40B4-BE49-F238E27FC236}">
                <a16:creationId xmlns:a16="http://schemas.microsoft.com/office/drawing/2014/main" id="{AA69BC65-8AFE-4119-BE77-AE1B7096E43E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" r="42"/>
          <a:stretch>
            <a:fillRect/>
          </a:stretch>
        </p:blipFill>
        <p:spPr/>
      </p:pic>
      <p:sp>
        <p:nvSpPr>
          <p:cNvPr id="14" name="Tijdelijke aanduiding voor datum 13">
            <a:extLst>
              <a:ext uri="{FF2B5EF4-FFF2-40B4-BE49-F238E27FC236}">
                <a16:creationId xmlns:a16="http://schemas.microsoft.com/office/drawing/2014/main" id="{D510B812-7AC5-475D-ACB5-69A9EF35A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3-12-2021</a:t>
            </a:r>
            <a:endParaRPr lang="en-GB"/>
          </a:p>
        </p:txBody>
      </p:sp>
      <p:sp>
        <p:nvSpPr>
          <p:cNvPr id="16" name="Tijdelijke aanduiding voor dianummer 15">
            <a:extLst>
              <a:ext uri="{FF2B5EF4-FFF2-40B4-BE49-F238E27FC236}">
                <a16:creationId xmlns:a16="http://schemas.microsoft.com/office/drawing/2014/main" id="{18D4A5E8-322A-4392-899C-82090DBD4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D010081-142B-471A-8A79-433EA62F4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latin typeface="Arial"/>
                <a:cs typeface="Arial"/>
              </a:rPr>
              <a:t>Risicokaart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Zettingsvloeiing</a:t>
            </a:r>
            <a:br>
              <a:rPr lang="en-GB" dirty="0">
                <a:latin typeface="Arial"/>
                <a:cs typeface="Arial"/>
              </a:rPr>
            </a:br>
            <a:br>
              <a:rPr lang="en-GB" dirty="0">
                <a:latin typeface="Arial"/>
                <a:cs typeface="Arial"/>
              </a:rPr>
            </a:br>
            <a:endParaRPr lang="en-GB" sz="2400" dirty="0"/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27F40214-05A9-459B-91CB-FE5EED05289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/>
              <a:t>Naam </a:t>
            </a:r>
            <a:r>
              <a:rPr lang="en-GB" err="1"/>
              <a:t>Achternaam</a:t>
            </a:r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568046-BF80-428F-B09D-840936CB6E1A}"/>
              </a:ext>
            </a:extLst>
          </p:cNvPr>
          <p:cNvSpPr txBox="1"/>
          <p:nvPr/>
        </p:nvSpPr>
        <p:spPr>
          <a:xfrm>
            <a:off x="5452580" y="6225622"/>
            <a:ext cx="2743200" cy="369332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11-01-2023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78B750A-92A8-451C-912C-400B0FBF5EB0}"/>
              </a:ext>
            </a:extLst>
          </p:cNvPr>
          <p:cNvSpPr txBox="1"/>
          <p:nvPr/>
        </p:nvSpPr>
        <p:spPr>
          <a:xfrm>
            <a:off x="5452580" y="5396113"/>
            <a:ext cx="2520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Bas Knaake</a:t>
            </a:r>
          </a:p>
          <a:p>
            <a:r>
              <a:rPr lang="nl-NL" dirty="0"/>
              <a:t>Erik van Onselen</a:t>
            </a:r>
          </a:p>
        </p:txBody>
      </p:sp>
    </p:spTree>
    <p:extLst>
      <p:ext uri="{BB962C8B-B14F-4D97-AF65-F5344CB8AC3E}">
        <p14:creationId xmlns:p14="http://schemas.microsoft.com/office/powerpoint/2010/main" val="9433510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8A4D74-0138-4615-8BF6-877A50E1B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latin typeface="Arial"/>
                <a:cs typeface="Arial"/>
              </a:rPr>
              <a:t>Zettingsvloeiing</a:t>
            </a:r>
            <a:endParaRPr lang="en-GB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D19F8B8-12BA-4EEB-A5B6-FA7BD725F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8BB195-80F9-4C55-89E2-35FEBCD81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A02A56-F306-4BD9-9AE4-F7B81DD874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0" y="1477695"/>
            <a:ext cx="10937188" cy="4322763"/>
          </a:xfrm>
        </p:spPr>
        <p:txBody>
          <a:bodyPr/>
          <a:lstStyle/>
          <a:p>
            <a:pPr marL="342900" indent="-342900"/>
            <a:r>
              <a:rPr lang="en-GB" sz="2000" dirty="0" err="1">
                <a:latin typeface="Arial"/>
                <a:cs typeface="Arial"/>
              </a:rPr>
              <a:t>Verwekingsvloeiing</a:t>
            </a:r>
            <a:r>
              <a:rPr lang="en-GB" sz="2000" dirty="0">
                <a:latin typeface="Arial"/>
                <a:cs typeface="Arial"/>
              </a:rPr>
              <a:t> of </a:t>
            </a:r>
            <a:r>
              <a:rPr lang="en-GB" sz="2000" dirty="0" err="1">
                <a:latin typeface="Arial"/>
                <a:cs typeface="Arial"/>
              </a:rPr>
              <a:t>middels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terugschrijdende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erosie</a:t>
            </a:r>
            <a:r>
              <a:rPr lang="en-GB" sz="2000" dirty="0">
                <a:latin typeface="Arial"/>
                <a:cs typeface="Arial"/>
              </a:rPr>
              <a:t> (</a:t>
            </a:r>
            <a:r>
              <a:rPr lang="en-GB" sz="2000" dirty="0" err="1">
                <a:latin typeface="Arial"/>
                <a:cs typeface="Arial"/>
              </a:rPr>
              <a:t>bresvloeiing</a:t>
            </a:r>
            <a:r>
              <a:rPr lang="en-GB" sz="2000" dirty="0">
                <a:latin typeface="Arial"/>
                <a:cs typeface="Arial"/>
              </a:rPr>
              <a:t>)</a:t>
            </a:r>
            <a:endParaRPr lang="en-GB" sz="2000" dirty="0"/>
          </a:p>
          <a:p>
            <a:pPr marL="342900" indent="-342900"/>
            <a:endParaRPr lang="en-GB" sz="2000" dirty="0"/>
          </a:p>
          <a:p>
            <a:pPr marL="323850" indent="-323850"/>
            <a:endParaRPr lang="en-GB" sz="2400" dirty="0"/>
          </a:p>
          <a:p>
            <a:pPr marL="342900" indent="-342900">
              <a:buAutoNum type="arabicPeriod"/>
            </a:pPr>
            <a:endParaRPr lang="en-GB" sz="2400" dirty="0"/>
          </a:p>
          <a:p>
            <a:pPr marL="342900" indent="-342900">
              <a:buAutoNum type="arabicPeriod"/>
            </a:pPr>
            <a:endParaRPr lang="en-GB" sz="2400" dirty="0"/>
          </a:p>
          <a:p>
            <a:pPr marL="342900" indent="-342900">
              <a:buAutoNum type="arabicPeriod"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323850" indent="-323850"/>
            <a:endParaRPr lang="en-GB" dirty="0"/>
          </a:p>
          <a:p>
            <a:pPr marL="323850" indent="-323850"/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DABB93-1F0B-4290-920B-5CD4ECEBA8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24" y="2634193"/>
            <a:ext cx="8715375" cy="300937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04188A2-B305-4A40-BD52-BC85DA51B713}"/>
              </a:ext>
            </a:extLst>
          </p:cNvPr>
          <p:cNvSpPr txBox="1"/>
          <p:nvPr/>
        </p:nvSpPr>
        <p:spPr>
          <a:xfrm>
            <a:off x="3679455" y="5919935"/>
            <a:ext cx="50895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/>
              <a:t>Van den Ham et al., (2011): Technisch rapport voorland zettingsvloeiing</a:t>
            </a:r>
          </a:p>
        </p:txBody>
      </p:sp>
    </p:spTree>
    <p:extLst>
      <p:ext uri="{BB962C8B-B14F-4D97-AF65-F5344CB8AC3E}">
        <p14:creationId xmlns:p14="http://schemas.microsoft.com/office/powerpoint/2010/main" val="3053503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8A4D74-0138-4615-8BF6-877A50E1B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latin typeface="Arial"/>
                <a:cs typeface="Arial"/>
              </a:rPr>
              <a:t>Risicokaart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Zettingsvloeiing</a:t>
            </a:r>
            <a:endParaRPr lang="en-GB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D19F8B8-12BA-4EEB-A5B6-FA7BD725F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8BB195-80F9-4C55-89E2-35FEBCD81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A02A56-F306-4BD9-9AE4-F7B81DD874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0" y="1477695"/>
            <a:ext cx="10937188" cy="4322763"/>
          </a:xfrm>
        </p:spPr>
        <p:txBody>
          <a:bodyPr/>
          <a:lstStyle/>
          <a:p>
            <a:pPr marL="342900" indent="-342900"/>
            <a:r>
              <a:rPr lang="en-GB" sz="2000" dirty="0" err="1">
                <a:latin typeface="Arial"/>
                <a:cs typeface="Arial"/>
              </a:rPr>
              <a:t>Overzicht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risicovolle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locaties</a:t>
            </a:r>
            <a:r>
              <a:rPr lang="en-GB" sz="2000" dirty="0"/>
              <a:t> </a:t>
            </a:r>
            <a:r>
              <a:rPr lang="en-GB" sz="2000" dirty="0">
                <a:sym typeface="Wingdings" panose="05000000000000000000" pitchFamily="2" charset="2"/>
              </a:rPr>
              <a:t> </a:t>
            </a:r>
            <a:r>
              <a:rPr lang="en-GB" sz="2000" dirty="0" err="1">
                <a:latin typeface="Arial"/>
                <a:cs typeface="Arial"/>
              </a:rPr>
              <a:t>Locaties</a:t>
            </a:r>
            <a:r>
              <a:rPr lang="en-GB" sz="2000" dirty="0">
                <a:latin typeface="Arial"/>
                <a:cs typeface="Arial"/>
              </a:rPr>
              <a:t> die </a:t>
            </a:r>
            <a:r>
              <a:rPr lang="en-GB" sz="2000" dirty="0" err="1">
                <a:latin typeface="Arial"/>
                <a:cs typeface="Arial"/>
              </a:rPr>
              <a:t>nog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niet</a:t>
            </a:r>
            <a:r>
              <a:rPr lang="en-GB" sz="2000" dirty="0">
                <a:latin typeface="Arial"/>
                <a:cs typeface="Arial"/>
              </a:rPr>
              <a:t> in </a:t>
            </a:r>
            <a:r>
              <a:rPr lang="en-GB" sz="2000" dirty="0" err="1">
                <a:latin typeface="Arial"/>
                <a:cs typeface="Arial"/>
              </a:rPr>
              <a:t>beeld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zijn</a:t>
            </a:r>
            <a:r>
              <a:rPr lang="en-GB" sz="2000" dirty="0">
                <a:latin typeface="Arial"/>
                <a:cs typeface="Arial"/>
              </a:rPr>
              <a:t>?</a:t>
            </a:r>
          </a:p>
          <a:p>
            <a:pPr marL="342900" indent="-342900"/>
            <a:endParaRPr lang="en-GB" sz="2000" dirty="0">
              <a:latin typeface="Arial"/>
              <a:cs typeface="Arial"/>
            </a:endParaRPr>
          </a:p>
          <a:p>
            <a:pPr marL="342900" indent="-342900"/>
            <a:r>
              <a:rPr lang="en-GB" sz="2000" dirty="0" err="1">
                <a:latin typeface="Arial"/>
                <a:cs typeface="Arial"/>
              </a:rPr>
              <a:t>Interactieve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webgis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kaart</a:t>
            </a:r>
            <a:r>
              <a:rPr lang="en-GB" sz="2000" dirty="0">
                <a:latin typeface="Arial"/>
                <a:cs typeface="Arial"/>
              </a:rPr>
              <a:t>: </a:t>
            </a:r>
            <a:r>
              <a:rPr lang="en-GB" sz="2000" dirty="0" err="1">
                <a:latin typeface="Arial"/>
                <a:cs typeface="Arial"/>
              </a:rPr>
              <a:t>makkelijk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toevoegen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aan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kustviewer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en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systeemrapportage</a:t>
            </a:r>
            <a:endParaRPr lang="en-GB" sz="2000" dirty="0"/>
          </a:p>
          <a:p>
            <a:pPr marL="323850" indent="-323850"/>
            <a:endParaRPr lang="en-GB" sz="2000" dirty="0"/>
          </a:p>
          <a:p>
            <a:pPr marL="323850" indent="-323850"/>
            <a:r>
              <a:rPr lang="en-GB" sz="2000" dirty="0" err="1"/>
              <a:t>Geautomatiseerde</a:t>
            </a:r>
            <a:r>
              <a:rPr lang="en-GB" sz="2000" dirty="0"/>
              <a:t> </a:t>
            </a:r>
            <a:r>
              <a:rPr lang="en-GB" sz="2000" dirty="0" err="1"/>
              <a:t>berekeningen</a:t>
            </a:r>
            <a:r>
              <a:rPr lang="en-GB" sz="2000" dirty="0"/>
              <a:t> </a:t>
            </a:r>
            <a:r>
              <a:rPr lang="en-GB" sz="2000" dirty="0">
                <a:sym typeface="Wingdings" panose="05000000000000000000" pitchFamily="2" charset="2"/>
              </a:rPr>
              <a:t> </a:t>
            </a:r>
            <a:r>
              <a:rPr lang="en-GB" sz="2000" dirty="0" err="1">
                <a:sym typeface="Wingdings" panose="05000000000000000000" pitchFamily="2" charset="2"/>
              </a:rPr>
              <a:t>Makkelijk</a:t>
            </a:r>
            <a:r>
              <a:rPr lang="en-GB" sz="2000" dirty="0">
                <a:sym typeface="Wingdings" panose="05000000000000000000" pitchFamily="2" charset="2"/>
              </a:rPr>
              <a:t> </a:t>
            </a:r>
            <a:r>
              <a:rPr lang="en-GB" sz="2000" dirty="0" err="1">
                <a:sym typeface="Wingdings" panose="05000000000000000000" pitchFamily="2" charset="2"/>
              </a:rPr>
              <a:t>updaten</a:t>
            </a:r>
            <a:r>
              <a:rPr lang="en-GB" sz="2000" dirty="0">
                <a:sym typeface="Wingdings" panose="05000000000000000000" pitchFamily="2" charset="2"/>
              </a:rPr>
              <a:t> met </a:t>
            </a:r>
            <a:r>
              <a:rPr lang="en-GB" sz="2000" dirty="0" err="1">
                <a:sym typeface="Wingdings" panose="05000000000000000000" pitchFamily="2" charset="2"/>
              </a:rPr>
              <a:t>nieuwe</a:t>
            </a:r>
            <a:r>
              <a:rPr lang="en-GB" sz="2000" dirty="0">
                <a:sym typeface="Wingdings" panose="05000000000000000000" pitchFamily="2" charset="2"/>
              </a:rPr>
              <a:t> data (</a:t>
            </a:r>
            <a:r>
              <a:rPr lang="en-GB" sz="2000" dirty="0" err="1">
                <a:sym typeface="Wingdings" panose="05000000000000000000" pitchFamily="2" charset="2"/>
              </a:rPr>
              <a:t>Vaklodingen</a:t>
            </a:r>
            <a:r>
              <a:rPr lang="en-GB" sz="2000" dirty="0">
                <a:sym typeface="Wingdings" panose="05000000000000000000" pitchFamily="2" charset="2"/>
              </a:rPr>
              <a:t>)</a:t>
            </a:r>
            <a:endParaRPr lang="en-GB" sz="2400" dirty="0"/>
          </a:p>
          <a:p>
            <a:pPr marL="342900" indent="-342900">
              <a:buAutoNum type="arabicPeriod"/>
            </a:pPr>
            <a:endParaRPr lang="en-GB" sz="2400" dirty="0"/>
          </a:p>
          <a:p>
            <a:pPr marL="342900" indent="-342900">
              <a:buAutoNum type="arabicPeriod"/>
            </a:pPr>
            <a:endParaRPr lang="en-GB" sz="2400" dirty="0"/>
          </a:p>
          <a:p>
            <a:pPr marL="342900" indent="-342900">
              <a:buAutoNum type="arabicPeriod"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323850" indent="-323850"/>
            <a:endParaRPr lang="en-GB" dirty="0"/>
          </a:p>
          <a:p>
            <a:pPr marL="323850" indent="-323850"/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104DE1-8C10-417F-BC4B-C6DE34E360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1664" y="3805244"/>
            <a:ext cx="4898065" cy="2190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7302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8A4D74-0138-4615-8BF6-877A50E1B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latin typeface="Arial"/>
                <a:cs typeface="Arial"/>
              </a:rPr>
              <a:t>Aanpak</a:t>
            </a:r>
            <a:endParaRPr lang="en-GB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D19F8B8-12BA-4EEB-A5B6-FA7BD725F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8BB195-80F9-4C55-89E2-35FEBCD81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A02A56-F306-4BD9-9AE4-F7B81DD874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0" y="1477695"/>
            <a:ext cx="10937188" cy="4322763"/>
          </a:xfrm>
        </p:spPr>
        <p:txBody>
          <a:bodyPr/>
          <a:lstStyle/>
          <a:p>
            <a:pPr marL="342900" indent="-342900"/>
            <a:r>
              <a:rPr lang="en-GB" dirty="0">
                <a:latin typeface="Arial"/>
                <a:cs typeface="Arial"/>
              </a:rPr>
              <a:t>WBI – </a:t>
            </a:r>
            <a:r>
              <a:rPr lang="en-GB" dirty="0" err="1">
                <a:latin typeface="Arial"/>
                <a:cs typeface="Arial"/>
              </a:rPr>
              <a:t>methode</a:t>
            </a:r>
            <a:r>
              <a:rPr lang="en-GB" dirty="0">
                <a:latin typeface="Arial"/>
                <a:cs typeface="Arial"/>
              </a:rPr>
              <a:t>: </a:t>
            </a:r>
            <a:r>
              <a:rPr lang="en-GB" dirty="0" err="1">
                <a:latin typeface="Arial"/>
                <a:cs typeface="Arial"/>
              </a:rPr>
              <a:t>gedetaillieerde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toets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zettingsvloeiing</a:t>
            </a:r>
            <a:endParaRPr lang="en-GB" dirty="0">
              <a:latin typeface="Arial"/>
              <a:cs typeface="Arial"/>
            </a:endParaRPr>
          </a:p>
          <a:p>
            <a:pPr marL="342900" indent="-342900"/>
            <a:r>
              <a:rPr lang="en-GB" dirty="0">
                <a:latin typeface="Arial"/>
                <a:cs typeface="Arial"/>
              </a:rPr>
              <a:t>Parameters: </a:t>
            </a:r>
            <a:r>
              <a:rPr lang="en-GB" dirty="0" err="1">
                <a:latin typeface="Arial"/>
                <a:cs typeface="Arial"/>
              </a:rPr>
              <a:t>hellinghoogte</a:t>
            </a:r>
            <a:r>
              <a:rPr lang="en-GB" dirty="0">
                <a:latin typeface="Arial"/>
                <a:cs typeface="Arial"/>
              </a:rPr>
              <a:t>, </a:t>
            </a:r>
            <a:r>
              <a:rPr lang="en-GB" dirty="0" err="1">
                <a:latin typeface="Arial"/>
                <a:cs typeface="Arial"/>
              </a:rPr>
              <a:t>hellingsteilheid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en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oevermigratiesnelheid</a:t>
            </a:r>
            <a:endParaRPr lang="en-GB" sz="2000" dirty="0">
              <a:latin typeface="Arial"/>
              <a:cs typeface="Arial"/>
            </a:endParaRPr>
          </a:p>
          <a:p>
            <a:pPr marL="342900" indent="-342900"/>
            <a:r>
              <a:rPr lang="en-GB" dirty="0" err="1">
                <a:latin typeface="Arial"/>
                <a:cs typeface="Arial"/>
              </a:rPr>
              <a:t>Hellinghoogte</a:t>
            </a:r>
            <a:r>
              <a:rPr lang="en-GB" dirty="0">
                <a:latin typeface="Arial"/>
                <a:cs typeface="Arial"/>
              </a:rPr>
              <a:t>/</a:t>
            </a:r>
            <a:r>
              <a:rPr lang="en-GB" dirty="0" err="1">
                <a:latin typeface="Arial"/>
                <a:cs typeface="Arial"/>
              </a:rPr>
              <a:t>steilheid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o.b.v</a:t>
            </a:r>
            <a:r>
              <a:rPr lang="en-GB" dirty="0">
                <a:latin typeface="Arial"/>
                <a:cs typeface="Arial"/>
              </a:rPr>
              <a:t>. </a:t>
            </a:r>
            <a:r>
              <a:rPr lang="en-GB" dirty="0" err="1">
                <a:latin typeface="Arial"/>
                <a:cs typeface="Arial"/>
              </a:rPr>
              <a:t>vaklodingen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binnen</a:t>
            </a:r>
            <a:r>
              <a:rPr lang="en-GB" dirty="0">
                <a:latin typeface="Arial"/>
                <a:cs typeface="Arial"/>
              </a:rPr>
              <a:t> moving window (</a:t>
            </a:r>
            <a:r>
              <a:rPr lang="en-GB" dirty="0" err="1">
                <a:latin typeface="Arial"/>
                <a:cs typeface="Arial"/>
              </a:rPr>
              <a:t>methode</a:t>
            </a:r>
            <a:r>
              <a:rPr lang="en-GB" dirty="0">
                <a:latin typeface="Arial"/>
                <a:cs typeface="Arial"/>
              </a:rPr>
              <a:t> Van Dijk et al., 2018)</a:t>
            </a:r>
          </a:p>
          <a:p>
            <a:pPr marL="342900" indent="-342900"/>
            <a:r>
              <a:rPr lang="en-GB" dirty="0" err="1">
                <a:latin typeface="Arial"/>
                <a:cs typeface="Arial"/>
              </a:rPr>
              <a:t>Calibratiewaarden</a:t>
            </a:r>
            <a:r>
              <a:rPr lang="en-GB" dirty="0">
                <a:latin typeface="Arial"/>
                <a:cs typeface="Arial"/>
              </a:rPr>
              <a:t> Zeeland </a:t>
            </a:r>
            <a:r>
              <a:rPr lang="en-GB" dirty="0" err="1">
                <a:latin typeface="Arial"/>
                <a:cs typeface="Arial"/>
              </a:rPr>
              <a:t>aangepast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voor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Wadden</a:t>
            </a:r>
            <a:endParaRPr lang="en-GB" dirty="0"/>
          </a:p>
          <a:p>
            <a:pPr marL="0" indent="0">
              <a:buNone/>
            </a:pPr>
            <a:endParaRPr lang="en-GB" sz="2400" dirty="0"/>
          </a:p>
          <a:p>
            <a:pPr marL="342900" indent="-342900">
              <a:buAutoNum type="arabicPeriod"/>
            </a:pPr>
            <a:endParaRPr lang="en-GB" sz="2400" dirty="0"/>
          </a:p>
          <a:p>
            <a:pPr marL="342900" indent="-342900">
              <a:buAutoNum type="arabicPeriod"/>
            </a:pPr>
            <a:endParaRPr lang="en-GB" sz="2400" dirty="0"/>
          </a:p>
          <a:p>
            <a:pPr marL="342900" indent="-342900">
              <a:buAutoNum type="arabicPeriod"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323850" indent="-323850"/>
            <a:endParaRPr lang="en-GB" dirty="0"/>
          </a:p>
          <a:p>
            <a:pPr marL="323850" indent="-323850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6CB744-6613-41DE-A6C2-2F24644E41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8492" y="3561987"/>
            <a:ext cx="5581454" cy="2677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5091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8A4D74-0138-4615-8BF6-877A50E1B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De </a:t>
            </a:r>
            <a:r>
              <a:rPr lang="en-GB" dirty="0" err="1">
                <a:latin typeface="Arial"/>
                <a:cs typeface="Arial"/>
              </a:rPr>
              <a:t>kaart</a:t>
            </a:r>
            <a:r>
              <a:rPr lang="en-GB" dirty="0">
                <a:latin typeface="Arial"/>
                <a:cs typeface="Arial"/>
              </a:rPr>
              <a:t>…</a:t>
            </a:r>
            <a:endParaRPr lang="en-GB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D19F8B8-12BA-4EEB-A5B6-FA7BD725F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8BB195-80F9-4C55-89E2-35FEBCD81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A02A56-F306-4BD9-9AE4-F7B81DD874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0" y="1477695"/>
            <a:ext cx="10937188" cy="4322763"/>
          </a:xfrm>
        </p:spPr>
        <p:txBody>
          <a:bodyPr/>
          <a:lstStyle/>
          <a:p>
            <a:pPr marL="342900" indent="-342900">
              <a:buAutoNum type="arabicPeriod"/>
            </a:pPr>
            <a:endParaRPr lang="en-GB" sz="2400" dirty="0"/>
          </a:p>
          <a:p>
            <a:pPr marL="342900" indent="-342900">
              <a:buAutoNum type="arabicPeriod"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323850" indent="-323850"/>
            <a:endParaRPr lang="en-GB" dirty="0"/>
          </a:p>
          <a:p>
            <a:pPr marL="323850" indent="-32385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46162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8A4D74-0138-4615-8BF6-877A50E1B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latin typeface="Arial"/>
                <a:cs typeface="Arial"/>
              </a:rPr>
              <a:t>Conclusies</a:t>
            </a:r>
            <a:endParaRPr lang="en-GB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D19F8B8-12BA-4EEB-A5B6-FA7BD725F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8BB195-80F9-4C55-89E2-35FEBCD81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A02A56-F306-4BD9-9AE4-F7B81DD874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0" y="1477695"/>
            <a:ext cx="10937188" cy="4322763"/>
          </a:xfrm>
        </p:spPr>
        <p:txBody>
          <a:bodyPr/>
          <a:lstStyle/>
          <a:p>
            <a:pPr marL="342900" indent="-342900"/>
            <a:r>
              <a:rPr lang="en-GB" dirty="0" err="1">
                <a:latin typeface="Arial"/>
                <a:cs typeface="Arial"/>
              </a:rPr>
              <a:t>Geeft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risicozones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goed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weer</a:t>
            </a:r>
            <a:r>
              <a:rPr lang="en-GB" dirty="0">
                <a:latin typeface="Arial"/>
                <a:cs typeface="Arial"/>
              </a:rPr>
              <a:t> </a:t>
            </a:r>
          </a:p>
          <a:p>
            <a:pPr marL="342900" indent="-342900"/>
            <a:endParaRPr lang="en-GB" dirty="0">
              <a:latin typeface="Arial"/>
              <a:cs typeface="Arial"/>
            </a:endParaRPr>
          </a:p>
          <a:p>
            <a:pPr marL="342900" indent="-342900"/>
            <a:r>
              <a:rPr lang="en-GB" dirty="0">
                <a:latin typeface="Arial"/>
                <a:cs typeface="Arial"/>
              </a:rPr>
              <a:t>Maar: </a:t>
            </a:r>
            <a:r>
              <a:rPr lang="en-GB" dirty="0" err="1">
                <a:latin typeface="Arial"/>
                <a:cs typeface="Arial"/>
              </a:rPr>
              <a:t>vooroeververdediging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en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geologie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nog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niet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meegenomen</a:t>
            </a:r>
            <a:endParaRPr lang="en-GB" dirty="0">
              <a:latin typeface="Arial"/>
              <a:cs typeface="Arial"/>
            </a:endParaRPr>
          </a:p>
          <a:p>
            <a:pPr marL="0" indent="0">
              <a:buNone/>
            </a:pPr>
            <a:endParaRPr lang="en-GB" sz="2400" dirty="0"/>
          </a:p>
          <a:p>
            <a:pPr marL="342900" indent="-342900">
              <a:buAutoNum type="arabicPeriod"/>
            </a:pPr>
            <a:endParaRPr lang="en-GB" sz="2400" dirty="0"/>
          </a:p>
          <a:p>
            <a:pPr marL="342900" indent="-342900">
              <a:buAutoNum type="arabicPeriod"/>
            </a:pPr>
            <a:endParaRPr lang="en-GB" sz="2400" dirty="0"/>
          </a:p>
          <a:p>
            <a:pPr marL="342900" indent="-342900">
              <a:buAutoNum type="arabicPeriod"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323850" indent="-323850"/>
            <a:endParaRPr lang="en-GB" dirty="0"/>
          </a:p>
          <a:p>
            <a:pPr marL="323850" indent="-323850"/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362245-CA9B-4E26-9BD4-B6BABEAC1E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650" y="2895938"/>
            <a:ext cx="4896397" cy="29045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93AEBB5-3D0E-40BB-B26A-04AF691F61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9195" y="2895938"/>
            <a:ext cx="3840801" cy="290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7304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8A4D74-0138-4615-8BF6-877A50E1B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latin typeface="Arial"/>
                <a:cs typeface="Arial"/>
              </a:rPr>
              <a:t>Vervolgstappen</a:t>
            </a:r>
            <a:endParaRPr lang="en-GB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D19F8B8-12BA-4EEB-A5B6-FA7BD725F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8BB195-80F9-4C55-89E2-35FEBCD81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A02A56-F306-4BD9-9AE4-F7B81DD874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0" y="1477695"/>
            <a:ext cx="10937188" cy="4322763"/>
          </a:xfrm>
        </p:spPr>
        <p:txBody>
          <a:bodyPr/>
          <a:lstStyle/>
          <a:p>
            <a:pPr marL="342900" indent="-342900"/>
            <a:r>
              <a:rPr lang="en-GB" sz="1600" dirty="0" err="1">
                <a:latin typeface="Arial"/>
                <a:cs typeface="Arial"/>
              </a:rPr>
              <a:t>Vooroeververdediging</a:t>
            </a:r>
            <a:r>
              <a:rPr lang="en-GB" sz="1600" dirty="0">
                <a:latin typeface="Arial"/>
                <a:cs typeface="Arial"/>
              </a:rPr>
              <a:t> </a:t>
            </a:r>
            <a:r>
              <a:rPr lang="en-GB" sz="1600" dirty="0" err="1">
                <a:latin typeface="Arial"/>
                <a:cs typeface="Arial"/>
              </a:rPr>
              <a:t>toevoegen</a:t>
            </a:r>
            <a:r>
              <a:rPr lang="en-GB" sz="1600" dirty="0">
                <a:latin typeface="Arial"/>
                <a:cs typeface="Arial"/>
              </a:rPr>
              <a:t> (2023)</a:t>
            </a:r>
          </a:p>
          <a:p>
            <a:pPr marL="342900" indent="-342900"/>
            <a:endParaRPr lang="en-GB" sz="1600" dirty="0">
              <a:latin typeface="Arial"/>
              <a:cs typeface="Arial"/>
            </a:endParaRPr>
          </a:p>
          <a:p>
            <a:pPr marL="342900" indent="-342900"/>
            <a:r>
              <a:rPr lang="en-GB" sz="1600" dirty="0" err="1">
                <a:latin typeface="Arial"/>
                <a:cs typeface="Arial"/>
              </a:rPr>
              <a:t>Ondergrond</a:t>
            </a:r>
            <a:r>
              <a:rPr lang="en-GB" sz="1600" dirty="0">
                <a:latin typeface="Arial"/>
                <a:cs typeface="Arial"/>
              </a:rPr>
              <a:t> </a:t>
            </a:r>
            <a:r>
              <a:rPr lang="en-GB" sz="1600" dirty="0" err="1">
                <a:latin typeface="Arial"/>
                <a:cs typeface="Arial"/>
              </a:rPr>
              <a:t>meenemen</a:t>
            </a:r>
            <a:r>
              <a:rPr lang="en-GB" sz="1600" dirty="0">
                <a:latin typeface="Arial"/>
                <a:cs typeface="Arial"/>
              </a:rPr>
              <a:t>, </a:t>
            </a:r>
            <a:r>
              <a:rPr lang="en-GB" sz="1600" dirty="0" err="1">
                <a:latin typeface="Arial"/>
                <a:cs typeface="Arial"/>
              </a:rPr>
              <a:t>relevante</a:t>
            </a:r>
            <a:r>
              <a:rPr lang="en-GB" sz="1600" dirty="0">
                <a:latin typeface="Arial"/>
                <a:cs typeface="Arial"/>
              </a:rPr>
              <a:t> </a:t>
            </a:r>
            <a:r>
              <a:rPr lang="en-GB" sz="1600" dirty="0" err="1">
                <a:latin typeface="Arial"/>
                <a:cs typeface="Arial"/>
              </a:rPr>
              <a:t>en</a:t>
            </a:r>
            <a:r>
              <a:rPr lang="en-GB" sz="1600" dirty="0">
                <a:latin typeface="Arial"/>
                <a:cs typeface="Arial"/>
              </a:rPr>
              <a:t>/of </a:t>
            </a:r>
            <a:r>
              <a:rPr lang="en-GB" sz="1600" dirty="0" err="1">
                <a:latin typeface="Arial"/>
                <a:cs typeface="Arial"/>
              </a:rPr>
              <a:t>interessante</a:t>
            </a:r>
            <a:r>
              <a:rPr lang="en-GB" sz="1600" dirty="0">
                <a:latin typeface="Arial"/>
                <a:cs typeface="Arial"/>
              </a:rPr>
              <a:t> </a:t>
            </a:r>
            <a:r>
              <a:rPr lang="en-GB" sz="1600" dirty="0" err="1">
                <a:latin typeface="Arial"/>
                <a:cs typeface="Arial"/>
              </a:rPr>
              <a:t>casussen</a:t>
            </a:r>
            <a:r>
              <a:rPr lang="en-GB" sz="1600" dirty="0">
                <a:latin typeface="Arial"/>
                <a:cs typeface="Arial"/>
              </a:rPr>
              <a:t> in detail </a:t>
            </a:r>
            <a:r>
              <a:rPr lang="en-GB" sz="1600" dirty="0" err="1">
                <a:latin typeface="Arial"/>
                <a:cs typeface="Arial"/>
              </a:rPr>
              <a:t>uitwerken</a:t>
            </a:r>
            <a:r>
              <a:rPr lang="en-GB" sz="1600" dirty="0">
                <a:latin typeface="Arial"/>
                <a:cs typeface="Arial"/>
              </a:rPr>
              <a:t> (2023?)</a:t>
            </a:r>
          </a:p>
          <a:p>
            <a:pPr marL="342900" indent="-342900"/>
            <a:endParaRPr lang="en-GB" sz="1600" dirty="0">
              <a:latin typeface="Arial"/>
              <a:cs typeface="Arial"/>
            </a:endParaRPr>
          </a:p>
          <a:p>
            <a:pPr marL="342900" indent="-342900"/>
            <a:r>
              <a:rPr lang="en-GB" sz="1600" dirty="0" err="1">
                <a:latin typeface="Arial"/>
                <a:cs typeface="Arial"/>
              </a:rPr>
              <a:t>Historische</a:t>
            </a:r>
            <a:r>
              <a:rPr lang="en-GB" sz="1600" dirty="0">
                <a:latin typeface="Arial"/>
                <a:cs typeface="Arial"/>
              </a:rPr>
              <a:t> </a:t>
            </a:r>
            <a:r>
              <a:rPr lang="en-GB" sz="1600" dirty="0" err="1">
                <a:latin typeface="Arial"/>
                <a:cs typeface="Arial"/>
              </a:rPr>
              <a:t>voorkomens</a:t>
            </a:r>
            <a:r>
              <a:rPr lang="en-GB" sz="1600" dirty="0">
                <a:latin typeface="Arial"/>
                <a:cs typeface="Arial"/>
              </a:rPr>
              <a:t> </a:t>
            </a:r>
            <a:r>
              <a:rPr lang="en-GB" sz="1600" dirty="0" err="1">
                <a:latin typeface="Arial"/>
                <a:cs typeface="Arial"/>
              </a:rPr>
              <a:t>vallen</a:t>
            </a:r>
            <a:r>
              <a:rPr lang="en-GB" sz="1600" dirty="0">
                <a:latin typeface="Arial"/>
                <a:cs typeface="Arial"/>
              </a:rPr>
              <a:t> </a:t>
            </a:r>
            <a:r>
              <a:rPr lang="en-GB" sz="1600" dirty="0" err="1">
                <a:latin typeface="Arial"/>
                <a:cs typeface="Arial"/>
              </a:rPr>
              <a:t>karteren</a:t>
            </a:r>
            <a:r>
              <a:rPr lang="en-GB" sz="1600" dirty="0">
                <a:latin typeface="Arial"/>
                <a:cs typeface="Arial"/>
              </a:rPr>
              <a:t> </a:t>
            </a:r>
            <a:r>
              <a:rPr lang="en-GB" sz="1600" dirty="0" err="1">
                <a:latin typeface="Arial"/>
                <a:cs typeface="Arial"/>
              </a:rPr>
              <a:t>voor</a:t>
            </a:r>
            <a:r>
              <a:rPr lang="en-GB" sz="1600" dirty="0">
                <a:latin typeface="Arial"/>
                <a:cs typeface="Arial"/>
              </a:rPr>
              <a:t> </a:t>
            </a:r>
            <a:r>
              <a:rPr lang="en-GB" sz="1600" dirty="0" err="1">
                <a:latin typeface="Arial"/>
                <a:cs typeface="Arial"/>
              </a:rPr>
              <a:t>Oosterschelde</a:t>
            </a:r>
            <a:r>
              <a:rPr lang="en-GB" sz="1600" dirty="0">
                <a:latin typeface="Arial"/>
                <a:cs typeface="Arial"/>
              </a:rPr>
              <a:t>, Waddenzee, Zuid-</a:t>
            </a:r>
            <a:r>
              <a:rPr lang="en-GB" sz="1600" dirty="0" err="1">
                <a:latin typeface="Arial"/>
                <a:cs typeface="Arial"/>
              </a:rPr>
              <a:t>Hollandse</a:t>
            </a:r>
            <a:r>
              <a:rPr lang="en-GB" sz="1600" dirty="0">
                <a:latin typeface="Arial"/>
                <a:cs typeface="Arial"/>
              </a:rPr>
              <a:t> </a:t>
            </a:r>
            <a:r>
              <a:rPr lang="en-GB" sz="1600" dirty="0" err="1">
                <a:latin typeface="Arial"/>
                <a:cs typeface="Arial"/>
              </a:rPr>
              <a:t>eilanden</a:t>
            </a:r>
            <a:r>
              <a:rPr lang="en-GB" sz="1600" dirty="0">
                <a:latin typeface="Arial"/>
                <a:cs typeface="Arial"/>
              </a:rPr>
              <a:t> (2023?)</a:t>
            </a:r>
          </a:p>
          <a:p>
            <a:pPr marL="342900" indent="-342900"/>
            <a:endParaRPr lang="en-GB" sz="1600" dirty="0">
              <a:latin typeface="Arial"/>
              <a:cs typeface="Arial"/>
            </a:endParaRPr>
          </a:p>
          <a:p>
            <a:pPr marL="342900" indent="-342900"/>
            <a:r>
              <a:rPr lang="en-GB" sz="1600" dirty="0">
                <a:latin typeface="Arial"/>
                <a:cs typeface="Arial"/>
              </a:rPr>
              <a:t>WBI </a:t>
            </a:r>
            <a:r>
              <a:rPr lang="en-GB" sz="1600" dirty="0" err="1">
                <a:latin typeface="Arial"/>
                <a:cs typeface="Arial"/>
              </a:rPr>
              <a:t>formule</a:t>
            </a:r>
            <a:r>
              <a:rPr lang="en-GB" sz="1600" dirty="0">
                <a:latin typeface="Arial"/>
                <a:cs typeface="Arial"/>
              </a:rPr>
              <a:t> </a:t>
            </a:r>
            <a:r>
              <a:rPr lang="en-GB" sz="1600" dirty="0" err="1">
                <a:latin typeface="Arial"/>
                <a:cs typeface="Arial"/>
              </a:rPr>
              <a:t>verbeteren</a:t>
            </a:r>
            <a:r>
              <a:rPr lang="en-GB" sz="1600" dirty="0">
                <a:latin typeface="Arial"/>
                <a:cs typeface="Arial"/>
              </a:rPr>
              <a:t> </a:t>
            </a:r>
            <a:r>
              <a:rPr lang="en-GB" sz="1600" dirty="0" err="1">
                <a:latin typeface="Arial"/>
                <a:cs typeface="Arial"/>
              </a:rPr>
              <a:t>voor</a:t>
            </a:r>
            <a:r>
              <a:rPr lang="en-GB" sz="1600" dirty="0">
                <a:latin typeface="Arial"/>
                <a:cs typeface="Arial"/>
              </a:rPr>
              <a:t> </a:t>
            </a:r>
            <a:r>
              <a:rPr lang="en-GB" sz="1600" dirty="0" err="1">
                <a:latin typeface="Arial"/>
                <a:cs typeface="Arial"/>
              </a:rPr>
              <a:t>risicoschatting</a:t>
            </a:r>
            <a:r>
              <a:rPr lang="en-GB" sz="1600" dirty="0">
                <a:latin typeface="Arial"/>
                <a:cs typeface="Arial"/>
              </a:rPr>
              <a:t> </a:t>
            </a:r>
            <a:r>
              <a:rPr lang="en-GB" sz="1600" dirty="0" err="1">
                <a:latin typeface="Arial"/>
                <a:cs typeface="Arial"/>
              </a:rPr>
              <a:t>plaatvallen</a:t>
            </a:r>
            <a:r>
              <a:rPr lang="en-GB" sz="1600" dirty="0">
                <a:latin typeface="Arial"/>
                <a:cs typeface="Arial"/>
              </a:rPr>
              <a:t> (?)</a:t>
            </a:r>
          </a:p>
          <a:p>
            <a:pPr marL="0" indent="0">
              <a:buNone/>
            </a:pPr>
            <a:endParaRPr lang="en-GB" sz="2400" dirty="0"/>
          </a:p>
          <a:p>
            <a:pPr marL="342900" indent="-342900">
              <a:buAutoNum type="arabicPeriod"/>
            </a:pPr>
            <a:endParaRPr lang="en-GB" sz="2400" dirty="0"/>
          </a:p>
          <a:p>
            <a:pPr marL="342900" indent="-342900">
              <a:buAutoNum type="arabicPeriod"/>
            </a:pPr>
            <a:endParaRPr lang="en-GB" sz="2400" dirty="0"/>
          </a:p>
          <a:p>
            <a:pPr marL="342900" indent="-342900">
              <a:buAutoNum type="arabicPeriod"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323850" indent="-323850"/>
            <a:endParaRPr lang="en-GB" dirty="0"/>
          </a:p>
          <a:p>
            <a:pPr marL="323850" indent="-32385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8481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D19F8B8-12BA-4EEB-A5B6-FA7BD725F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8BB195-80F9-4C55-89E2-35FEBCD81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49CA696-57A9-4B75-B1C6-9EF3DCDC4DE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0F43A726-BAA3-40AC-8E6F-1DCDE76C7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4C39CA1-77C3-4200-8F66-85ADA23320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297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697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8A4D74-0138-4615-8BF6-877A50E1B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KPP B&amp;O Kust - </a:t>
            </a:r>
            <a:r>
              <a:rPr lang="en-GB" dirty="0" err="1">
                <a:latin typeface="Arial"/>
                <a:cs typeface="Arial"/>
              </a:rPr>
              <a:t>Geologie</a:t>
            </a:r>
            <a:endParaRPr lang="en-GB" dirty="0" err="1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D19F8B8-12BA-4EEB-A5B6-FA7BD725F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8BB195-80F9-4C55-89E2-35FEBCD81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A02A56-F306-4BD9-9AE4-F7B81DD874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indent="-342900"/>
            <a:r>
              <a:rPr lang="en-GB" sz="2400" dirty="0" err="1">
                <a:latin typeface="Arial"/>
                <a:cs typeface="Arial"/>
              </a:rPr>
              <a:t>Onderzoek</a:t>
            </a:r>
            <a:r>
              <a:rPr lang="en-GB" sz="2400" dirty="0">
                <a:latin typeface="Arial"/>
                <a:cs typeface="Arial"/>
              </a:rPr>
              <a:t> </a:t>
            </a:r>
            <a:r>
              <a:rPr lang="en-GB" sz="2400" dirty="0" err="1">
                <a:latin typeface="Arial"/>
                <a:cs typeface="Arial"/>
              </a:rPr>
              <a:t>naar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en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karteren</a:t>
            </a:r>
            <a:r>
              <a:rPr lang="en-GB" sz="2400" dirty="0">
                <a:latin typeface="Arial"/>
                <a:cs typeface="Arial"/>
              </a:rPr>
              <a:t> van </a:t>
            </a:r>
            <a:r>
              <a:rPr lang="en-GB" sz="2400" dirty="0" err="1">
                <a:latin typeface="Arial"/>
                <a:cs typeface="Arial"/>
              </a:rPr>
              <a:t>erosie-resistente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lagen</a:t>
            </a:r>
            <a:r>
              <a:rPr lang="en-GB" sz="2400" dirty="0">
                <a:latin typeface="Arial"/>
                <a:cs typeface="Arial"/>
              </a:rPr>
              <a:t> (2016 – …)</a:t>
            </a:r>
          </a:p>
          <a:p>
            <a:pPr marL="666900" lvl="1" indent="-342900"/>
            <a:r>
              <a:rPr lang="en-GB" sz="2200" dirty="0" err="1">
                <a:latin typeface="Arial"/>
                <a:cs typeface="Arial"/>
              </a:rPr>
              <a:t>Kartering</a:t>
            </a:r>
            <a:r>
              <a:rPr lang="en-GB" sz="2200" dirty="0">
                <a:latin typeface="Arial"/>
                <a:cs typeface="Arial"/>
              </a:rPr>
              <a:t> ERL’s (2017)</a:t>
            </a:r>
          </a:p>
          <a:p>
            <a:pPr marL="666900" lvl="1" indent="-342900"/>
            <a:r>
              <a:rPr lang="en-GB" sz="2200" dirty="0">
                <a:latin typeface="Arial"/>
                <a:cs typeface="Arial"/>
              </a:rPr>
              <a:t>Casus </a:t>
            </a:r>
            <a:r>
              <a:rPr lang="en-GB" sz="2200" dirty="0" err="1">
                <a:latin typeface="Arial"/>
                <a:cs typeface="Arial"/>
              </a:rPr>
              <a:t>Borndiep</a:t>
            </a:r>
            <a:r>
              <a:rPr lang="en-GB" sz="2200" dirty="0">
                <a:latin typeface="Arial"/>
                <a:cs typeface="Arial"/>
              </a:rPr>
              <a:t>, </a:t>
            </a:r>
            <a:r>
              <a:rPr lang="en-GB" sz="2200" dirty="0" err="1">
                <a:latin typeface="Arial"/>
                <a:cs typeface="Arial"/>
              </a:rPr>
              <a:t>conceptueel</a:t>
            </a:r>
            <a:r>
              <a:rPr lang="en-GB" sz="2200" dirty="0">
                <a:latin typeface="Arial"/>
                <a:cs typeface="Arial"/>
              </a:rPr>
              <a:t> model (2018)</a:t>
            </a:r>
          </a:p>
          <a:p>
            <a:pPr marL="666900" lvl="1" indent="-342900"/>
            <a:r>
              <a:rPr lang="en-GB" sz="2200" dirty="0" err="1">
                <a:latin typeface="Arial"/>
                <a:cs typeface="Arial"/>
              </a:rPr>
              <a:t>Hellingtool</a:t>
            </a:r>
            <a:r>
              <a:rPr lang="en-GB" sz="2200" dirty="0">
                <a:latin typeface="Arial"/>
                <a:cs typeface="Arial"/>
              </a:rPr>
              <a:t> </a:t>
            </a:r>
            <a:r>
              <a:rPr lang="en-GB" sz="2200" dirty="0" err="1">
                <a:latin typeface="Arial"/>
                <a:cs typeface="Arial"/>
              </a:rPr>
              <a:t>als</a:t>
            </a:r>
            <a:r>
              <a:rPr lang="en-GB" sz="2200" dirty="0">
                <a:latin typeface="Arial"/>
                <a:cs typeface="Arial"/>
              </a:rPr>
              <a:t> ERL-detective </a:t>
            </a:r>
            <a:r>
              <a:rPr lang="en-GB" sz="2200" dirty="0" err="1">
                <a:latin typeface="Arial"/>
                <a:cs typeface="Arial"/>
              </a:rPr>
              <a:t>algoritme</a:t>
            </a:r>
            <a:r>
              <a:rPr lang="en-GB" sz="2200" dirty="0">
                <a:latin typeface="Arial"/>
                <a:cs typeface="Arial"/>
              </a:rPr>
              <a:t> (2019)</a:t>
            </a:r>
          </a:p>
          <a:p>
            <a:pPr marL="666900" lvl="1" indent="-342900"/>
            <a:r>
              <a:rPr lang="en-GB" sz="2200" dirty="0" err="1">
                <a:latin typeface="Arial"/>
                <a:cs typeface="Arial"/>
              </a:rPr>
              <a:t>Invloed</a:t>
            </a:r>
            <a:r>
              <a:rPr lang="en-GB" sz="2200" dirty="0">
                <a:latin typeface="Arial"/>
                <a:cs typeface="Arial"/>
              </a:rPr>
              <a:t> op </a:t>
            </a:r>
            <a:r>
              <a:rPr lang="en-GB" sz="2200" dirty="0" err="1">
                <a:latin typeface="Arial"/>
                <a:cs typeface="Arial"/>
              </a:rPr>
              <a:t>morfologische</a:t>
            </a:r>
            <a:r>
              <a:rPr lang="en-GB" sz="2200" dirty="0">
                <a:latin typeface="Arial"/>
                <a:cs typeface="Arial"/>
              </a:rPr>
              <a:t> </a:t>
            </a:r>
            <a:r>
              <a:rPr lang="en-GB" sz="2200" dirty="0" err="1">
                <a:latin typeface="Arial"/>
                <a:cs typeface="Arial"/>
              </a:rPr>
              <a:t>ontwikkeling</a:t>
            </a:r>
            <a:r>
              <a:rPr lang="en-GB" sz="2200" dirty="0">
                <a:latin typeface="Arial"/>
                <a:cs typeface="Arial"/>
              </a:rPr>
              <a:t>, ERL’s in D3D (2020)</a:t>
            </a:r>
            <a:endParaRPr lang="en-GB" sz="2200" dirty="0"/>
          </a:p>
          <a:p>
            <a:pPr marL="647700" lvl="1" indent="-323850"/>
            <a:r>
              <a:rPr lang="en-GB" sz="2200" b="1" dirty="0" err="1">
                <a:latin typeface="Arial"/>
                <a:cs typeface="Arial"/>
              </a:rPr>
              <a:t>Verbeterd</a:t>
            </a:r>
            <a:r>
              <a:rPr lang="en-GB" sz="2200" b="1" dirty="0">
                <a:latin typeface="Arial"/>
                <a:cs typeface="Arial"/>
              </a:rPr>
              <a:t> ERL-</a:t>
            </a:r>
            <a:r>
              <a:rPr lang="en-GB" sz="2200" b="1" dirty="0" err="1">
                <a:latin typeface="Arial"/>
                <a:cs typeface="Arial"/>
              </a:rPr>
              <a:t>detectie</a:t>
            </a:r>
            <a:r>
              <a:rPr lang="en-GB" sz="2200" b="1" dirty="0">
                <a:latin typeface="Arial"/>
                <a:cs typeface="Arial"/>
              </a:rPr>
              <a:t> </a:t>
            </a:r>
            <a:r>
              <a:rPr lang="en-GB" sz="2200" b="1" dirty="0" err="1">
                <a:latin typeface="Arial"/>
                <a:cs typeface="Arial"/>
              </a:rPr>
              <a:t>algoritme</a:t>
            </a:r>
            <a:r>
              <a:rPr lang="en-GB" sz="2200" b="1" dirty="0">
                <a:latin typeface="Arial"/>
                <a:cs typeface="Arial"/>
              </a:rPr>
              <a:t> </a:t>
            </a:r>
            <a:r>
              <a:rPr lang="en-GB" sz="2200" b="1" dirty="0">
                <a:latin typeface="Arial"/>
                <a:cs typeface="Arial"/>
                <a:sym typeface="Wingdings" panose="05000000000000000000" pitchFamily="2" charset="2"/>
              </a:rPr>
              <a:t></a:t>
            </a:r>
            <a:r>
              <a:rPr lang="en-GB" sz="2200" b="1" dirty="0">
                <a:latin typeface="Arial"/>
                <a:cs typeface="Arial"/>
              </a:rPr>
              <a:t> </a:t>
            </a:r>
            <a:r>
              <a:rPr lang="en-GB" sz="2200" b="1" dirty="0" err="1">
                <a:latin typeface="Arial"/>
                <a:cs typeface="Arial"/>
              </a:rPr>
              <a:t>Landelijke</a:t>
            </a:r>
            <a:r>
              <a:rPr lang="en-GB" sz="2200" b="1" dirty="0">
                <a:latin typeface="Arial"/>
                <a:cs typeface="Arial"/>
              </a:rPr>
              <a:t> ERL-</a:t>
            </a:r>
            <a:r>
              <a:rPr lang="en-GB" sz="2200" b="1" dirty="0" err="1">
                <a:latin typeface="Arial"/>
                <a:cs typeface="Arial"/>
              </a:rPr>
              <a:t>kaart</a:t>
            </a:r>
            <a:r>
              <a:rPr lang="en-GB" sz="2200" b="1" dirty="0">
                <a:latin typeface="Arial"/>
                <a:cs typeface="Arial"/>
              </a:rPr>
              <a:t> (2021)</a:t>
            </a:r>
          </a:p>
          <a:p>
            <a:pPr marL="647700" lvl="1" indent="-323850"/>
            <a:r>
              <a:rPr lang="en-GB" sz="2200" dirty="0" err="1">
                <a:latin typeface="Arial"/>
                <a:cs typeface="Arial"/>
              </a:rPr>
              <a:t>Analyseren</a:t>
            </a:r>
            <a:r>
              <a:rPr lang="en-GB" sz="2200" dirty="0">
                <a:latin typeface="Arial"/>
                <a:cs typeface="Arial"/>
              </a:rPr>
              <a:t> </a:t>
            </a:r>
            <a:r>
              <a:rPr lang="en-GB" sz="2200" dirty="0" err="1">
                <a:latin typeface="Arial"/>
                <a:cs typeface="Arial"/>
              </a:rPr>
              <a:t>boringen</a:t>
            </a:r>
            <a:r>
              <a:rPr lang="en-GB" sz="2200" dirty="0">
                <a:latin typeface="Arial"/>
                <a:cs typeface="Arial"/>
              </a:rPr>
              <a:t>, </a:t>
            </a:r>
            <a:r>
              <a:rPr lang="en-GB" sz="2200" dirty="0" err="1">
                <a:latin typeface="Arial"/>
                <a:cs typeface="Arial"/>
              </a:rPr>
              <a:t>verder</a:t>
            </a:r>
            <a:r>
              <a:rPr lang="en-GB" sz="2200" dirty="0">
                <a:latin typeface="Arial"/>
                <a:cs typeface="Arial"/>
              </a:rPr>
              <a:t> met ERL’s </a:t>
            </a:r>
            <a:r>
              <a:rPr lang="en-GB" sz="2200" dirty="0" err="1">
                <a:latin typeface="Arial"/>
                <a:cs typeface="Arial"/>
              </a:rPr>
              <a:t>schematiseren</a:t>
            </a:r>
            <a:r>
              <a:rPr lang="en-GB" sz="2200" dirty="0">
                <a:latin typeface="Arial"/>
                <a:cs typeface="Arial"/>
              </a:rPr>
              <a:t> in D3D (? - …)</a:t>
            </a:r>
          </a:p>
          <a:p>
            <a:pPr marL="647700" lvl="1" indent="-323850"/>
            <a:endParaRPr lang="en-GB" sz="2200" dirty="0">
              <a:latin typeface="Arial"/>
              <a:cs typeface="Arial"/>
            </a:endParaRPr>
          </a:p>
          <a:p>
            <a:pPr marL="647700" lvl="1" indent="-323850"/>
            <a:endParaRPr lang="en-GB" sz="2200" dirty="0">
              <a:latin typeface="Arial"/>
              <a:cs typeface="Arial"/>
            </a:endParaRPr>
          </a:p>
          <a:p>
            <a:pPr marL="647700" lvl="1" indent="-323850"/>
            <a:endParaRPr lang="en-GB" sz="2200" dirty="0"/>
          </a:p>
          <a:p>
            <a:pPr marL="647700" lvl="1" indent="-323850"/>
            <a:endParaRPr lang="en-GB" sz="2200" dirty="0"/>
          </a:p>
          <a:p>
            <a:pPr marL="342900" indent="-342900">
              <a:buAutoNum type="arabicPeriod"/>
            </a:pPr>
            <a:endParaRPr lang="en-GB" sz="2400" dirty="0"/>
          </a:p>
          <a:p>
            <a:pPr marL="342900" indent="-342900">
              <a:buAutoNum type="arabicPeriod"/>
            </a:pPr>
            <a:endParaRPr lang="en-GB" sz="2400" dirty="0"/>
          </a:p>
          <a:p>
            <a:pPr marL="342900" indent="-342900">
              <a:buAutoNum type="arabicPeriod"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323850" indent="-323850"/>
            <a:endParaRPr lang="en-GB" dirty="0"/>
          </a:p>
          <a:p>
            <a:pPr marL="323850" indent="-32385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5031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8A4D74-0138-4615-8BF6-877A50E1B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 err="1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D19F8B8-12BA-4EEB-A5B6-FA7BD725F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8BB195-80F9-4C55-89E2-35FEBCD81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A02A56-F306-4BD9-9AE4-F7B81DD874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en-GB" sz="2200" dirty="0">
              <a:latin typeface="Arial"/>
              <a:cs typeface="Arial"/>
            </a:endParaRPr>
          </a:p>
          <a:p>
            <a:pPr marL="647700" lvl="1" indent="-323850"/>
            <a:endParaRPr lang="en-GB" sz="2200" dirty="0">
              <a:latin typeface="Arial"/>
              <a:cs typeface="Arial"/>
            </a:endParaRPr>
          </a:p>
          <a:p>
            <a:pPr marL="647700" lvl="1" indent="-323850"/>
            <a:endParaRPr lang="en-GB" sz="2200" dirty="0">
              <a:latin typeface="Arial"/>
              <a:cs typeface="Arial"/>
            </a:endParaRPr>
          </a:p>
          <a:p>
            <a:pPr marL="647700" lvl="1" indent="-323850"/>
            <a:endParaRPr lang="en-GB" sz="2200" dirty="0"/>
          </a:p>
          <a:p>
            <a:pPr marL="647700" lvl="1" indent="-323850"/>
            <a:endParaRPr lang="en-GB" sz="2200" dirty="0"/>
          </a:p>
          <a:p>
            <a:pPr marL="342900" indent="-342900">
              <a:buAutoNum type="arabicPeriod"/>
            </a:pPr>
            <a:endParaRPr lang="en-GB" sz="2400" dirty="0"/>
          </a:p>
          <a:p>
            <a:pPr marL="342900" indent="-342900">
              <a:buAutoNum type="arabicPeriod"/>
            </a:pPr>
            <a:endParaRPr lang="en-GB" sz="2400" dirty="0"/>
          </a:p>
          <a:p>
            <a:pPr marL="342900" indent="-342900">
              <a:buAutoNum type="arabicPeriod"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323850" indent="-323850"/>
            <a:endParaRPr lang="en-GB" dirty="0"/>
          </a:p>
          <a:p>
            <a:pPr marL="323850" indent="-32385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2813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2F8685-A5B0-3232-5EA0-AF747057F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C2A7F3-B5FD-6779-6138-2F1C1AF79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4</a:t>
            </a:fld>
            <a:endParaRPr lang="nl-NL"/>
          </a:p>
        </p:txBody>
      </p:sp>
      <p:pic>
        <p:nvPicPr>
          <p:cNvPr id="5" name="Online Media 4" title="Animatie ERLs WS monding">
            <a:hlinkClick r:id="" action="ppaction://media"/>
            <a:extLst>
              <a:ext uri="{FF2B5EF4-FFF2-40B4-BE49-F238E27FC236}">
                <a16:creationId xmlns:a16="http://schemas.microsoft.com/office/drawing/2014/main" id="{5AD5E4F8-9151-496E-B437-6DEE56719BF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76287" y="214932"/>
            <a:ext cx="10658475" cy="6022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210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8A4D74-0138-4615-8BF6-877A50E1B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KPP B&amp;O Kust - </a:t>
            </a:r>
            <a:r>
              <a:rPr lang="en-GB" dirty="0" err="1">
                <a:latin typeface="Arial"/>
                <a:cs typeface="Arial"/>
              </a:rPr>
              <a:t>Geologie</a:t>
            </a:r>
            <a:endParaRPr lang="en-GB" dirty="0" err="1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D19F8B8-12BA-4EEB-A5B6-FA7BD725F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8BB195-80F9-4C55-89E2-35FEBCD81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A02A56-F306-4BD9-9AE4-F7B81DD874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2400" dirty="0" err="1">
                <a:latin typeface="Arial"/>
                <a:cs typeface="Arial"/>
              </a:rPr>
              <a:t>Nieuwe</a:t>
            </a:r>
            <a:r>
              <a:rPr lang="en-GB" sz="2400" dirty="0">
                <a:latin typeface="Arial"/>
                <a:cs typeface="Arial"/>
              </a:rPr>
              <a:t> </a:t>
            </a:r>
            <a:r>
              <a:rPr lang="en-GB" sz="2400" dirty="0" err="1">
                <a:latin typeface="Arial"/>
                <a:cs typeface="Arial"/>
              </a:rPr>
              <a:t>onderzoekslijn</a:t>
            </a:r>
            <a:r>
              <a:rPr lang="en-GB" sz="2400" dirty="0">
                <a:latin typeface="Arial"/>
                <a:cs typeface="Arial"/>
              </a:rPr>
              <a:t>: </a:t>
            </a:r>
            <a:r>
              <a:rPr lang="en-GB" sz="2400" dirty="0" err="1">
                <a:latin typeface="Arial"/>
                <a:cs typeface="Arial"/>
              </a:rPr>
              <a:t>zettingsvloeiing</a:t>
            </a:r>
            <a:r>
              <a:rPr lang="en-GB" sz="2400" dirty="0">
                <a:latin typeface="Arial"/>
                <a:cs typeface="Arial"/>
              </a:rPr>
              <a:t> </a:t>
            </a:r>
            <a:endParaRPr lang="en-GB" sz="2400" dirty="0"/>
          </a:p>
          <a:p>
            <a:pPr marL="647700" lvl="1" indent="-323850"/>
            <a:r>
              <a:rPr lang="en-GB" sz="2200" dirty="0" err="1">
                <a:latin typeface="Arial"/>
                <a:cs typeface="Arial"/>
              </a:rPr>
              <a:t>Landelijke</a:t>
            </a:r>
            <a:r>
              <a:rPr lang="en-GB" sz="2200" dirty="0">
                <a:latin typeface="Arial"/>
                <a:cs typeface="Arial"/>
              </a:rPr>
              <a:t> </a:t>
            </a:r>
            <a:r>
              <a:rPr lang="en-GB" sz="2200" dirty="0" err="1">
                <a:latin typeface="Arial"/>
                <a:cs typeface="Arial"/>
              </a:rPr>
              <a:t>Risicokaart</a:t>
            </a:r>
            <a:r>
              <a:rPr lang="en-GB" sz="2200" dirty="0">
                <a:latin typeface="Arial"/>
                <a:cs typeface="Arial"/>
              </a:rPr>
              <a:t> </a:t>
            </a:r>
            <a:r>
              <a:rPr lang="en-GB" sz="2200" dirty="0" err="1">
                <a:latin typeface="Arial"/>
                <a:cs typeface="Arial"/>
              </a:rPr>
              <a:t>Zettingsvloeiing</a:t>
            </a:r>
            <a:r>
              <a:rPr lang="en-GB" sz="2200" dirty="0">
                <a:latin typeface="Arial"/>
                <a:cs typeface="Arial"/>
              </a:rPr>
              <a:t> (2022, </a:t>
            </a:r>
            <a:r>
              <a:rPr lang="en-GB" sz="2200" dirty="0" err="1">
                <a:latin typeface="Arial"/>
                <a:cs typeface="Arial"/>
              </a:rPr>
              <a:t>deze</a:t>
            </a:r>
            <a:r>
              <a:rPr lang="en-GB" sz="2200" dirty="0">
                <a:latin typeface="Arial"/>
                <a:cs typeface="Arial"/>
              </a:rPr>
              <a:t> </a:t>
            </a:r>
            <a:r>
              <a:rPr lang="en-GB" sz="2200" dirty="0" err="1">
                <a:latin typeface="Arial"/>
                <a:cs typeface="Arial"/>
              </a:rPr>
              <a:t>presentatie</a:t>
            </a:r>
            <a:r>
              <a:rPr lang="en-GB" sz="2200" dirty="0">
                <a:latin typeface="Arial"/>
                <a:cs typeface="Arial"/>
              </a:rPr>
              <a:t>)</a:t>
            </a:r>
            <a:endParaRPr lang="en-GB" sz="2200" dirty="0"/>
          </a:p>
          <a:p>
            <a:pPr marL="647700" lvl="1" indent="-323850"/>
            <a:r>
              <a:rPr lang="en-GB" sz="2200" dirty="0">
                <a:latin typeface="Arial"/>
                <a:cs typeface="Arial"/>
              </a:rPr>
              <a:t>Verder </a:t>
            </a:r>
            <a:r>
              <a:rPr lang="en-GB" sz="2200" dirty="0" err="1">
                <a:latin typeface="Arial"/>
                <a:cs typeface="Arial"/>
              </a:rPr>
              <a:t>uitwerken</a:t>
            </a:r>
            <a:r>
              <a:rPr lang="en-GB" sz="2200" dirty="0">
                <a:latin typeface="Arial"/>
                <a:cs typeface="Arial"/>
              </a:rPr>
              <a:t> cases, </a:t>
            </a:r>
            <a:r>
              <a:rPr lang="en-GB" sz="2200" dirty="0" err="1">
                <a:latin typeface="Arial"/>
                <a:cs typeface="Arial"/>
              </a:rPr>
              <a:t>combinatie</a:t>
            </a:r>
            <a:r>
              <a:rPr lang="en-GB" sz="2200" dirty="0">
                <a:latin typeface="Arial"/>
                <a:cs typeface="Arial"/>
              </a:rPr>
              <a:t> met </a:t>
            </a:r>
            <a:r>
              <a:rPr lang="en-GB" sz="2200" dirty="0" err="1">
                <a:latin typeface="Arial"/>
                <a:cs typeface="Arial"/>
              </a:rPr>
              <a:t>ondergrond</a:t>
            </a:r>
            <a:r>
              <a:rPr lang="en-GB" sz="2200" dirty="0">
                <a:latin typeface="Arial"/>
                <a:cs typeface="Arial"/>
              </a:rPr>
              <a:t> </a:t>
            </a:r>
            <a:r>
              <a:rPr lang="en-GB" sz="2200" dirty="0" err="1">
                <a:latin typeface="Arial"/>
                <a:cs typeface="Arial"/>
              </a:rPr>
              <a:t>en</a:t>
            </a:r>
            <a:r>
              <a:rPr lang="en-GB" sz="2200" dirty="0">
                <a:latin typeface="Arial"/>
                <a:cs typeface="Arial"/>
              </a:rPr>
              <a:t> ERL's (2023 - …)</a:t>
            </a:r>
            <a:endParaRPr lang="en-GB" sz="2200" dirty="0"/>
          </a:p>
          <a:p>
            <a:pPr marL="342900" indent="-342900">
              <a:buAutoNum type="arabicPeriod"/>
            </a:pPr>
            <a:endParaRPr lang="en-GB" sz="2400" dirty="0"/>
          </a:p>
          <a:p>
            <a:pPr marL="342900" indent="-342900">
              <a:buAutoNum type="arabicPeriod"/>
            </a:pPr>
            <a:endParaRPr lang="en-GB" sz="2400" dirty="0"/>
          </a:p>
          <a:p>
            <a:pPr marL="342900" indent="-342900">
              <a:buAutoNum type="arabicPeriod"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323850" indent="-323850"/>
            <a:endParaRPr lang="en-GB" dirty="0"/>
          </a:p>
          <a:p>
            <a:pPr marL="323850" indent="-32385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6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A1668E-F67B-EE5E-C5D1-E7979D981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541695"/>
            <a:ext cx="10517113" cy="936000"/>
          </a:xfrm>
        </p:spPr>
        <p:txBody>
          <a:bodyPr anchor="t">
            <a:normAutofit/>
          </a:bodyPr>
          <a:lstStyle/>
          <a:p>
            <a:r>
              <a:rPr lang="en-US"/>
              <a:t>Vallen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ADBC1A-669F-7E40-8E83-A294DEDE5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43163" y="6413498"/>
            <a:ext cx="450000" cy="184666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fld id="{F42B3F14-D836-496B-80A2-23BE75BD68CB}" type="slidenum">
              <a:rPr lang="nl-NL" smtClean="0"/>
              <a:pPr>
                <a:spcAft>
                  <a:spcPts val="600"/>
                </a:spcAft>
              </a:pPr>
              <a:t>6</a:t>
            </a:fld>
            <a:endParaRPr lang="nl-NL"/>
          </a:p>
        </p:txBody>
      </p:sp>
      <p:pic>
        <p:nvPicPr>
          <p:cNvPr id="15" name="Picture 15" descr="A picture containing outdoor, sky, water, nature&#10;&#10;Description automatically generated">
            <a:extLst>
              <a:ext uri="{FF2B5EF4-FFF2-40B4-BE49-F238E27FC236}">
                <a16:creationId xmlns:a16="http://schemas.microsoft.com/office/drawing/2014/main" id="{B27FBD32-389D-E203-DE6A-B27DA8303B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726" b="1"/>
          <a:stretch/>
        </p:blipFill>
        <p:spPr>
          <a:xfrm>
            <a:off x="6191825" y="1762124"/>
            <a:ext cx="5076175" cy="3672000"/>
          </a:xfrm>
          <a:prstGeom prst="rect">
            <a:avLst/>
          </a:prstGeom>
          <a:noFill/>
        </p:spPr>
      </p:pic>
      <p:pic>
        <p:nvPicPr>
          <p:cNvPr id="8" name="Picture 8" descr="A picture containing sky, water, outdoor, sunset&#10;&#10;Description automatically generated">
            <a:extLst>
              <a:ext uri="{FF2B5EF4-FFF2-40B4-BE49-F238E27FC236}">
                <a16:creationId xmlns:a16="http://schemas.microsoft.com/office/drawing/2014/main" id="{436DD4E7-928A-2D36-96D5-A5E3E59E35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3" b="3546"/>
          <a:stretch/>
        </p:blipFill>
        <p:spPr>
          <a:xfrm>
            <a:off x="755650" y="1762125"/>
            <a:ext cx="5076175" cy="3672000"/>
          </a:xfrm>
          <a:prstGeom prst="rect">
            <a:avLst/>
          </a:prstGeom>
          <a:noFill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917405-F424-9C3B-2D3D-DB88097CA657}"/>
              </a:ext>
            </a:extLst>
          </p:cNvPr>
          <p:cNvSpPr txBox="1"/>
          <p:nvPr/>
        </p:nvSpPr>
        <p:spPr>
          <a:xfrm>
            <a:off x="755650" y="5724001"/>
            <a:ext cx="5076175" cy="360888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200" err="1"/>
              <a:t>Strandval</a:t>
            </a:r>
            <a:r>
              <a:rPr lang="en-US" sz="1200"/>
              <a:t> Ameland </a:t>
            </a:r>
            <a:r>
              <a:rPr lang="en-US" sz="1200" err="1"/>
              <a:t>zuidwest</a:t>
            </a:r>
            <a:r>
              <a:rPr lang="en-US" sz="1200"/>
              <a:t>, sept 2021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0CFCFB-B4A7-05D2-FD9F-69AFDBB7965C}"/>
              </a:ext>
            </a:extLst>
          </p:cNvPr>
          <p:cNvSpPr txBox="1"/>
          <p:nvPr/>
        </p:nvSpPr>
        <p:spPr>
          <a:xfrm>
            <a:off x="6191825" y="5724000"/>
            <a:ext cx="5076175" cy="360888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200" err="1"/>
              <a:t>Dijkval</a:t>
            </a:r>
            <a:r>
              <a:rPr lang="en-US" sz="1200"/>
              <a:t> </a:t>
            </a:r>
            <a:r>
              <a:rPr lang="en-US" sz="1200" err="1"/>
              <a:t>hoofdplaatpolder</a:t>
            </a:r>
            <a:r>
              <a:rPr lang="en-US" sz="1200"/>
              <a:t> (</a:t>
            </a:r>
            <a:r>
              <a:rPr lang="en-US" sz="1200" err="1"/>
              <a:t>Westerschelde</a:t>
            </a:r>
            <a:r>
              <a:rPr lang="en-US" sz="1200"/>
              <a:t>), 1964</a:t>
            </a:r>
          </a:p>
        </p:txBody>
      </p:sp>
    </p:spTree>
    <p:extLst>
      <p:ext uri="{BB962C8B-B14F-4D97-AF65-F5344CB8AC3E}">
        <p14:creationId xmlns:p14="http://schemas.microsoft.com/office/powerpoint/2010/main" val="920113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D19F8B8-12BA-4EEB-A5B6-FA7BD725F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8BB195-80F9-4C55-89E2-35FEBCD81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146F9DC2-1321-13F5-4197-968623877C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-660000">
            <a:off x="599991" y="2027591"/>
            <a:ext cx="4403969" cy="447211"/>
          </a:xfrm>
          <a:prstGeom prst="rect">
            <a:avLst/>
          </a:prstGeom>
        </p:spPr>
      </p:pic>
      <p:pic>
        <p:nvPicPr>
          <p:cNvPr id="9" name="Picture 9" descr="Text&#10;&#10;Description automatically generated">
            <a:extLst>
              <a:ext uri="{FF2B5EF4-FFF2-40B4-BE49-F238E27FC236}">
                <a16:creationId xmlns:a16="http://schemas.microsoft.com/office/drawing/2014/main" id="{CC23B6CB-3796-D5BC-6E34-92F06216DB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9324" y="1265475"/>
            <a:ext cx="2743200" cy="399819"/>
          </a:xfrm>
          <a:prstGeom prst="rect">
            <a:avLst/>
          </a:prstGeom>
        </p:spPr>
      </p:pic>
      <p:pic>
        <p:nvPicPr>
          <p:cNvPr id="10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21002DDD-761C-9333-C112-304DD5F96B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720000">
            <a:off x="5251939" y="1844451"/>
            <a:ext cx="2743200" cy="531405"/>
          </a:xfrm>
          <a:prstGeom prst="rect">
            <a:avLst/>
          </a:prstGeom>
        </p:spPr>
      </p:pic>
      <p:pic>
        <p:nvPicPr>
          <p:cNvPr id="11" name="Picture 11" descr="Text&#10;&#10;Description automatically generated">
            <a:extLst>
              <a:ext uri="{FF2B5EF4-FFF2-40B4-BE49-F238E27FC236}">
                <a16:creationId xmlns:a16="http://schemas.microsoft.com/office/drawing/2014/main" id="{16164B8E-06D5-C206-97C0-884262B2B8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7016" y="2390157"/>
            <a:ext cx="2743200" cy="455994"/>
          </a:xfrm>
          <a:prstGeom prst="rect">
            <a:avLst/>
          </a:prstGeom>
        </p:spPr>
      </p:pic>
      <p:pic>
        <p:nvPicPr>
          <p:cNvPr id="12" name="Picture 12" descr="Text, company name&#10;&#10;Description automatically generated">
            <a:extLst>
              <a:ext uri="{FF2B5EF4-FFF2-40B4-BE49-F238E27FC236}">
                <a16:creationId xmlns:a16="http://schemas.microsoft.com/office/drawing/2014/main" id="{BE000847-753D-1BF6-A636-B8771B3423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-1620000">
            <a:off x="2545862" y="2581589"/>
            <a:ext cx="2743200" cy="522514"/>
          </a:xfrm>
          <a:prstGeom prst="rect">
            <a:avLst/>
          </a:prstGeom>
        </p:spPr>
      </p:pic>
      <p:pic>
        <p:nvPicPr>
          <p:cNvPr id="13" name="Picture 13">
            <a:extLst>
              <a:ext uri="{FF2B5EF4-FFF2-40B4-BE49-F238E27FC236}">
                <a16:creationId xmlns:a16="http://schemas.microsoft.com/office/drawing/2014/main" id="{BAFE3A10-E378-4821-C521-8CA2E4BDC1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9400" y="2728416"/>
            <a:ext cx="2743200" cy="482859"/>
          </a:xfrm>
          <a:prstGeom prst="rect">
            <a:avLst/>
          </a:prstGeom>
        </p:spPr>
      </p:pic>
      <p:pic>
        <p:nvPicPr>
          <p:cNvPr id="14" name="Picture 14" descr="Text&#10;&#10;Description automatically generated">
            <a:extLst>
              <a:ext uri="{FF2B5EF4-FFF2-40B4-BE49-F238E27FC236}">
                <a16:creationId xmlns:a16="http://schemas.microsoft.com/office/drawing/2014/main" id="{BD710E7D-40EC-4FC5-C18D-5DA3DCF4AC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480000">
            <a:off x="4216400" y="3025875"/>
            <a:ext cx="2743200" cy="493635"/>
          </a:xfrm>
          <a:prstGeom prst="rect">
            <a:avLst/>
          </a:prstGeom>
        </p:spPr>
      </p:pic>
      <p:pic>
        <p:nvPicPr>
          <p:cNvPr id="15" name="Picture 15">
            <a:extLst>
              <a:ext uri="{FF2B5EF4-FFF2-40B4-BE49-F238E27FC236}">
                <a16:creationId xmlns:a16="http://schemas.microsoft.com/office/drawing/2014/main" id="{60DBF87E-05CF-AEBC-0616-E356A92B70C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12708" y="1462631"/>
            <a:ext cx="2743200" cy="513505"/>
          </a:xfrm>
          <a:prstGeom prst="rect">
            <a:avLst/>
          </a:prstGeom>
        </p:spPr>
      </p:pic>
      <p:pic>
        <p:nvPicPr>
          <p:cNvPr id="16" name="Picture 16">
            <a:extLst>
              <a:ext uri="{FF2B5EF4-FFF2-40B4-BE49-F238E27FC236}">
                <a16:creationId xmlns:a16="http://schemas.microsoft.com/office/drawing/2014/main" id="{C3CD4EA4-8E66-ABD2-FCFC-480BAE85B55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-660000">
            <a:off x="7186246" y="2631924"/>
            <a:ext cx="4267200" cy="509767"/>
          </a:xfrm>
          <a:prstGeom prst="rect">
            <a:avLst/>
          </a:prstGeom>
        </p:spPr>
      </p:pic>
      <p:pic>
        <p:nvPicPr>
          <p:cNvPr id="17" name="Picture 17">
            <a:extLst>
              <a:ext uri="{FF2B5EF4-FFF2-40B4-BE49-F238E27FC236}">
                <a16:creationId xmlns:a16="http://schemas.microsoft.com/office/drawing/2014/main" id="{E465F812-B4D5-B2B3-2BC9-F249C46E829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80000">
            <a:off x="562708" y="3555971"/>
            <a:ext cx="2743200" cy="429904"/>
          </a:xfrm>
          <a:prstGeom prst="rect">
            <a:avLst/>
          </a:prstGeom>
        </p:spPr>
      </p:pic>
      <p:pic>
        <p:nvPicPr>
          <p:cNvPr id="18" name="Picture 18">
            <a:extLst>
              <a:ext uri="{FF2B5EF4-FFF2-40B4-BE49-F238E27FC236}">
                <a16:creationId xmlns:a16="http://schemas.microsoft.com/office/drawing/2014/main" id="{2EBFCB8D-5DEA-82ED-6DDD-2D44D68E6A0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016631" y="2036133"/>
            <a:ext cx="2743200" cy="441118"/>
          </a:xfrm>
          <a:prstGeom prst="rect">
            <a:avLst/>
          </a:prstGeom>
        </p:spPr>
      </p:pic>
      <p:pic>
        <p:nvPicPr>
          <p:cNvPr id="19" name="Picture 19" descr="Company name&#10;&#10;Description automatically generated">
            <a:extLst>
              <a:ext uri="{FF2B5EF4-FFF2-40B4-BE49-F238E27FC236}">
                <a16:creationId xmlns:a16="http://schemas.microsoft.com/office/drawing/2014/main" id="{8394DA86-854B-1305-001F-6B619B46FD2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571631" y="3546625"/>
            <a:ext cx="2743200" cy="526749"/>
          </a:xfrm>
          <a:prstGeom prst="rect">
            <a:avLst/>
          </a:prstGeom>
        </p:spPr>
      </p:pic>
      <p:pic>
        <p:nvPicPr>
          <p:cNvPr id="20" name="Picture 20" descr="Text&#10;&#10;Description automatically generated">
            <a:extLst>
              <a:ext uri="{FF2B5EF4-FFF2-40B4-BE49-F238E27FC236}">
                <a16:creationId xmlns:a16="http://schemas.microsoft.com/office/drawing/2014/main" id="{26D7038F-038A-7C4F-2363-8FA6E52A48A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729785" y="3189165"/>
            <a:ext cx="2743200" cy="342900"/>
          </a:xfrm>
          <a:prstGeom prst="rect">
            <a:avLst/>
          </a:prstGeom>
        </p:spPr>
      </p:pic>
      <p:pic>
        <p:nvPicPr>
          <p:cNvPr id="21" name="Picture 21" descr="A picture containing text&#10;&#10;Description automatically generated">
            <a:extLst>
              <a:ext uri="{FF2B5EF4-FFF2-40B4-BE49-F238E27FC236}">
                <a16:creationId xmlns:a16="http://schemas.microsoft.com/office/drawing/2014/main" id="{2A971266-077F-73CE-EBF5-4BBF7945E757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-720000">
            <a:off x="5745623" y="3822762"/>
            <a:ext cx="3309815" cy="424994"/>
          </a:xfrm>
          <a:prstGeom prst="rect">
            <a:avLst/>
          </a:prstGeom>
        </p:spPr>
      </p:pic>
      <p:pic>
        <p:nvPicPr>
          <p:cNvPr id="22" name="Picture 22" descr="Text&#10;&#10;Description automatically generated">
            <a:extLst>
              <a:ext uri="{FF2B5EF4-FFF2-40B4-BE49-F238E27FC236}">
                <a16:creationId xmlns:a16="http://schemas.microsoft.com/office/drawing/2014/main" id="{09AC040B-83E0-9B66-C3C7-BB785EF80270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rot="420000">
            <a:off x="1569737" y="4190500"/>
            <a:ext cx="4257431" cy="594243"/>
          </a:xfrm>
          <a:prstGeom prst="rect">
            <a:avLst/>
          </a:prstGeom>
        </p:spPr>
      </p:pic>
      <p:pic>
        <p:nvPicPr>
          <p:cNvPr id="23" name="Picture 23">
            <a:extLst>
              <a:ext uri="{FF2B5EF4-FFF2-40B4-BE49-F238E27FC236}">
                <a16:creationId xmlns:a16="http://schemas.microsoft.com/office/drawing/2014/main" id="{4A7CC187-F715-AB79-795B-476465E5AB1B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rot="120000">
            <a:off x="8298823" y="3994630"/>
            <a:ext cx="3046046" cy="579120"/>
          </a:xfrm>
          <a:prstGeom prst="rect">
            <a:avLst/>
          </a:prstGeom>
        </p:spPr>
      </p:pic>
      <p:sp>
        <p:nvSpPr>
          <p:cNvPr id="25" name="Title 24">
            <a:extLst>
              <a:ext uri="{FF2B5EF4-FFF2-40B4-BE49-F238E27FC236}">
                <a16:creationId xmlns:a16="http://schemas.microsoft.com/office/drawing/2014/main" id="{ABAE59E7-D2C9-E315-3A5A-98E61CD5F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958" y="444003"/>
            <a:ext cx="10517113" cy="936000"/>
          </a:xfrm>
        </p:spPr>
        <p:txBody>
          <a:bodyPr/>
          <a:lstStyle/>
          <a:p>
            <a:r>
              <a:rPr lang="en-US" dirty="0" err="1">
                <a:latin typeface="Arial"/>
                <a:cs typeface="Arial"/>
              </a:rPr>
              <a:t>Strandvallen</a:t>
            </a:r>
            <a:r>
              <a:rPr lang="en-US" dirty="0">
                <a:latin typeface="Arial"/>
                <a:cs typeface="Arial"/>
              </a:rPr>
              <a:t> Ameland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04EB94-126C-4C91-9A45-0C5BA5D3FFB9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091822" y="4663887"/>
            <a:ext cx="5083249" cy="685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322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9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7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4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9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2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4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6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8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D19F8B8-12BA-4EEB-A5B6-FA7BD725F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8BB195-80F9-4C55-89E2-35FEBCD81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25" name="Title 24">
            <a:extLst>
              <a:ext uri="{FF2B5EF4-FFF2-40B4-BE49-F238E27FC236}">
                <a16:creationId xmlns:a16="http://schemas.microsoft.com/office/drawing/2014/main" id="{ABAE59E7-D2C9-E315-3A5A-98E61CD5F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958" y="444003"/>
            <a:ext cx="10517113" cy="936000"/>
          </a:xfrm>
        </p:spPr>
        <p:txBody>
          <a:bodyPr/>
          <a:lstStyle/>
          <a:p>
            <a:r>
              <a:rPr lang="en-US" dirty="0" err="1">
                <a:latin typeface="Arial"/>
                <a:cs typeface="Arial"/>
              </a:rPr>
              <a:t>Strandvallen</a:t>
            </a:r>
            <a:r>
              <a:rPr lang="en-US" dirty="0">
                <a:latin typeface="Arial"/>
                <a:cs typeface="Arial"/>
              </a:rPr>
              <a:t> Ameland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262CA99-0671-410B-B29A-CC4514A09D7E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4" b="41631"/>
          <a:stretch/>
        </p:blipFill>
        <p:spPr bwMode="auto">
          <a:xfrm>
            <a:off x="2813100" y="983652"/>
            <a:ext cx="6565799" cy="48906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1C82B66-9760-4369-9B06-346E612359D2}"/>
              </a:ext>
            </a:extLst>
          </p:cNvPr>
          <p:cNvSpPr txBox="1"/>
          <p:nvPr/>
        </p:nvSpPr>
        <p:spPr>
          <a:xfrm>
            <a:off x="3551210" y="5836994"/>
            <a:ext cx="5089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/>
              <a:t>Vermaas et al., (2019): 11203683-002-ZKS-0003_v1.0-Geologie, bestorting en strandvallen bij Ameland zuidwest - eindrapportage 2019</a:t>
            </a:r>
          </a:p>
        </p:txBody>
      </p:sp>
    </p:spTree>
    <p:extLst>
      <p:ext uri="{BB962C8B-B14F-4D97-AF65-F5344CB8AC3E}">
        <p14:creationId xmlns:p14="http://schemas.microsoft.com/office/powerpoint/2010/main" val="809649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8A4D74-0138-4615-8BF6-877A50E1B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Vallen in </a:t>
            </a:r>
            <a:r>
              <a:rPr lang="en-GB" dirty="0" err="1">
                <a:latin typeface="Arial"/>
                <a:cs typeface="Arial"/>
              </a:rPr>
              <a:t>getallen</a:t>
            </a:r>
            <a:r>
              <a:rPr lang="en-GB" dirty="0">
                <a:latin typeface="Arial"/>
                <a:cs typeface="Arial"/>
              </a:rPr>
              <a:t>... </a:t>
            </a:r>
            <a:endParaRPr lang="en-GB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D19F8B8-12BA-4EEB-A5B6-FA7BD725F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8BB195-80F9-4C55-89E2-35FEBCD81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A02A56-F306-4BD9-9AE4-F7B81DD874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0" y="1477695"/>
            <a:ext cx="10937188" cy="4322763"/>
          </a:xfrm>
        </p:spPr>
        <p:txBody>
          <a:bodyPr/>
          <a:lstStyle/>
          <a:p>
            <a:pPr marL="342900" indent="-342900"/>
            <a:r>
              <a:rPr lang="en-GB" sz="2000" dirty="0">
                <a:latin typeface="Arial"/>
                <a:cs typeface="Arial"/>
              </a:rPr>
              <a:t>1100 </a:t>
            </a:r>
            <a:r>
              <a:rPr lang="en-GB" sz="2000" dirty="0" err="1">
                <a:latin typeface="Arial"/>
                <a:cs typeface="Arial"/>
              </a:rPr>
              <a:t>vallen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waargenomen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sinds</a:t>
            </a:r>
            <a:r>
              <a:rPr lang="en-GB" sz="2000" dirty="0">
                <a:latin typeface="Arial"/>
                <a:cs typeface="Arial"/>
              </a:rPr>
              <a:t> 1800 </a:t>
            </a:r>
            <a:r>
              <a:rPr lang="en-GB" sz="2000" dirty="0" err="1">
                <a:latin typeface="Arial"/>
                <a:cs typeface="Arial"/>
              </a:rPr>
              <a:t>langs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Zeeuwse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oevers</a:t>
            </a:r>
            <a:r>
              <a:rPr lang="en-GB" sz="2000" dirty="0">
                <a:latin typeface="Arial"/>
                <a:cs typeface="Arial"/>
              </a:rPr>
              <a:t> (</a:t>
            </a:r>
            <a:r>
              <a:rPr lang="en-GB" sz="2000" dirty="0" err="1">
                <a:latin typeface="Arial"/>
                <a:cs typeface="Arial"/>
              </a:rPr>
              <a:t>Wilderom</a:t>
            </a:r>
            <a:r>
              <a:rPr lang="en-GB" sz="2000" dirty="0">
                <a:latin typeface="Arial"/>
                <a:cs typeface="Arial"/>
              </a:rPr>
              <a:t>, 1979)</a:t>
            </a:r>
            <a:endParaRPr lang="en-GB" sz="2000" dirty="0" err="1"/>
          </a:p>
          <a:p>
            <a:pPr marL="342900" indent="-342900"/>
            <a:endParaRPr lang="en-GB" sz="2000" dirty="0"/>
          </a:p>
          <a:p>
            <a:pPr marL="342900" indent="-342900"/>
            <a:r>
              <a:rPr lang="en-GB" sz="2000" dirty="0">
                <a:latin typeface="Arial"/>
                <a:cs typeface="Arial"/>
              </a:rPr>
              <a:t>299 </a:t>
            </a:r>
            <a:r>
              <a:rPr lang="en-GB" sz="2000" dirty="0" err="1">
                <a:latin typeface="Arial"/>
                <a:cs typeface="Arial"/>
              </a:rPr>
              <a:t>vallen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langs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plaatranden</a:t>
            </a:r>
            <a:r>
              <a:rPr lang="en-GB" sz="2000" dirty="0">
                <a:latin typeface="Arial"/>
                <a:cs typeface="Arial"/>
              </a:rPr>
              <a:t> in de </a:t>
            </a:r>
            <a:r>
              <a:rPr lang="en-GB" sz="2000" dirty="0" err="1">
                <a:latin typeface="Arial"/>
                <a:cs typeface="Arial"/>
              </a:rPr>
              <a:t>Westerschelde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tussen</a:t>
            </a:r>
            <a:r>
              <a:rPr lang="en-GB" sz="2000" dirty="0">
                <a:latin typeface="Arial"/>
                <a:cs typeface="Arial"/>
              </a:rPr>
              <a:t> 1959 </a:t>
            </a:r>
            <a:r>
              <a:rPr lang="en-GB" sz="2000" dirty="0" err="1">
                <a:latin typeface="Arial"/>
                <a:cs typeface="Arial"/>
              </a:rPr>
              <a:t>en</a:t>
            </a:r>
            <a:r>
              <a:rPr lang="en-GB" sz="2000" dirty="0">
                <a:latin typeface="Arial"/>
                <a:cs typeface="Arial"/>
              </a:rPr>
              <a:t> 2015 (Van Dijk et al. 2018)</a:t>
            </a:r>
            <a:endParaRPr lang="en-GB" sz="2000" dirty="0"/>
          </a:p>
          <a:p>
            <a:pPr marL="342900" indent="-342900"/>
            <a:endParaRPr lang="en-GB" sz="2000" dirty="0"/>
          </a:p>
          <a:p>
            <a:pPr marL="342900" indent="-342900"/>
            <a:r>
              <a:rPr lang="en-GB" sz="2000" dirty="0">
                <a:latin typeface="Arial"/>
                <a:cs typeface="Arial"/>
              </a:rPr>
              <a:t>15+ </a:t>
            </a:r>
            <a:r>
              <a:rPr lang="en-GB" sz="2000" dirty="0" err="1">
                <a:latin typeface="Arial"/>
                <a:cs typeface="Arial"/>
              </a:rPr>
              <a:t>strandvallen</a:t>
            </a:r>
            <a:r>
              <a:rPr lang="en-GB" sz="2000" dirty="0">
                <a:latin typeface="Arial"/>
                <a:cs typeface="Arial"/>
              </a:rPr>
              <a:t> Ameland in de </a:t>
            </a:r>
            <a:r>
              <a:rPr lang="en-GB" sz="2000" dirty="0" err="1">
                <a:latin typeface="Arial"/>
                <a:cs typeface="Arial"/>
              </a:rPr>
              <a:t>afgelopen</a:t>
            </a:r>
            <a:r>
              <a:rPr lang="en-GB" sz="2000" dirty="0">
                <a:latin typeface="Arial"/>
                <a:cs typeface="Arial"/>
              </a:rPr>
              <a:t> 5 </a:t>
            </a:r>
            <a:r>
              <a:rPr lang="en-GB" sz="2000" dirty="0" err="1">
                <a:latin typeface="Arial"/>
                <a:cs typeface="Arial"/>
              </a:rPr>
              <a:t>jaar</a:t>
            </a:r>
            <a:endParaRPr lang="en-GB" sz="2000" dirty="0">
              <a:latin typeface="Arial"/>
              <a:cs typeface="Arial"/>
            </a:endParaRPr>
          </a:p>
          <a:p>
            <a:pPr marL="342900" indent="-342900"/>
            <a:endParaRPr lang="en-GB" sz="2000" dirty="0">
              <a:latin typeface="Arial"/>
              <a:cs typeface="Arial"/>
            </a:endParaRPr>
          </a:p>
          <a:p>
            <a:pPr marL="342900" indent="-342900"/>
            <a:r>
              <a:rPr lang="en-GB" sz="2000" dirty="0">
                <a:latin typeface="Arial"/>
                <a:cs typeface="Arial"/>
              </a:rPr>
              <a:t>Grote volumes: tot </a:t>
            </a:r>
            <a:r>
              <a:rPr lang="en-GB" sz="2000" dirty="0" err="1">
                <a:latin typeface="Arial"/>
                <a:cs typeface="Arial"/>
              </a:rPr>
              <a:t>enkele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miljoenen</a:t>
            </a:r>
            <a:r>
              <a:rPr lang="en-GB" sz="2000" dirty="0">
                <a:latin typeface="Arial"/>
                <a:cs typeface="Arial"/>
              </a:rPr>
              <a:t> m</a:t>
            </a:r>
            <a:r>
              <a:rPr lang="en-GB" sz="2000" baseline="30000" dirty="0">
                <a:latin typeface="Arial"/>
                <a:cs typeface="Arial"/>
              </a:rPr>
              <a:t>3 </a:t>
            </a:r>
            <a:r>
              <a:rPr lang="en-GB" sz="2000" dirty="0" err="1">
                <a:latin typeface="Arial"/>
                <a:cs typeface="Arial"/>
              </a:rPr>
              <a:t>bij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grote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dijkvallen</a:t>
            </a:r>
            <a:endParaRPr lang="en-GB" sz="2000" dirty="0"/>
          </a:p>
          <a:p>
            <a:pPr marL="323850" indent="-323850"/>
            <a:endParaRPr lang="en-GB" sz="2400" dirty="0"/>
          </a:p>
          <a:p>
            <a:pPr marL="342900" indent="-342900">
              <a:buAutoNum type="arabicPeriod"/>
            </a:pPr>
            <a:endParaRPr lang="en-GB" sz="2400" dirty="0"/>
          </a:p>
          <a:p>
            <a:pPr marL="342900" indent="-342900">
              <a:buAutoNum type="arabicPeriod"/>
            </a:pPr>
            <a:endParaRPr lang="en-GB" sz="2400" dirty="0"/>
          </a:p>
          <a:p>
            <a:pPr marL="342900" indent="-342900">
              <a:buAutoNum type="arabicPeriod"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323850" indent="-323850"/>
            <a:endParaRPr lang="en-GB" dirty="0"/>
          </a:p>
          <a:p>
            <a:pPr marL="323850" indent="-32385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9006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ltares">
  <a:themeElements>
    <a:clrScheme name="Deltares">
      <a:dk1>
        <a:sysClr val="windowText" lastClr="000000"/>
      </a:dk1>
      <a:lt1>
        <a:sysClr val="window" lastClr="FFFFFF"/>
      </a:lt1>
      <a:dk2>
        <a:srgbClr val="080C80"/>
      </a:dk2>
      <a:lt2>
        <a:srgbClr val="F2F2F2"/>
      </a:lt2>
      <a:accent1>
        <a:srgbClr val="080C80"/>
      </a:accent1>
      <a:accent2>
        <a:srgbClr val="0D38E0"/>
      </a:accent2>
      <a:accent3>
        <a:srgbClr val="0EBBF0"/>
      </a:accent3>
      <a:accent4>
        <a:srgbClr val="00B389"/>
      </a:accent4>
      <a:accent5>
        <a:srgbClr val="00CC96"/>
      </a:accent5>
      <a:accent6>
        <a:srgbClr val="00E6A1"/>
      </a:accent6>
      <a:hlink>
        <a:srgbClr val="0D38E0"/>
      </a:hlink>
      <a:folHlink>
        <a:srgbClr val="7070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ltares - Sjabloon UK.potx" id="{60C54E0E-A5B2-4FEE-8E0B-136331C7CB0D}" vid="{4F8657CA-FEBF-4234-88FD-946F34CF5C03}"/>
    </a:ext>
  </a:extLst>
</a:theme>
</file>

<file path=ppt/theme/theme3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4380</TotalTime>
  <Words>381</Words>
  <Application>Microsoft Office PowerPoint</Application>
  <PresentationFormat>Widescreen</PresentationFormat>
  <Paragraphs>129</Paragraphs>
  <Slides>16</Slides>
  <Notes>14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Deltares</vt:lpstr>
      <vt:lpstr>Risicokaart Zettingsvloeiing  </vt:lpstr>
      <vt:lpstr>KPP B&amp;O Kust - Geologie</vt:lpstr>
      <vt:lpstr>PowerPoint Presentation</vt:lpstr>
      <vt:lpstr>PowerPoint Presentation</vt:lpstr>
      <vt:lpstr>KPP B&amp;O Kust - Geologie</vt:lpstr>
      <vt:lpstr>Vallen</vt:lpstr>
      <vt:lpstr>Strandvallen Ameland</vt:lpstr>
      <vt:lpstr>Strandvallen Ameland</vt:lpstr>
      <vt:lpstr>Vallen in getallen... </vt:lpstr>
      <vt:lpstr>Zettingsvloeiing</vt:lpstr>
      <vt:lpstr>Risicokaart Zettingsvloeiing</vt:lpstr>
      <vt:lpstr>Aanpak</vt:lpstr>
      <vt:lpstr>De kaart…</vt:lpstr>
      <vt:lpstr>Conclusies</vt:lpstr>
      <vt:lpstr>Vervolgstappen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Erik van Onselen</cp:lastModifiedBy>
  <cp:revision>203</cp:revision>
  <dcterms:created xsi:type="dcterms:W3CDTF">2022-12-12T13:39:54Z</dcterms:created>
  <dcterms:modified xsi:type="dcterms:W3CDTF">2023-01-11T09:57:10Z</dcterms:modified>
</cp:coreProperties>
</file>