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8" r:id="rId2"/>
    <p:sldId id="261" r:id="rId3"/>
    <p:sldId id="263" r:id="rId4"/>
    <p:sldId id="262" r:id="rId5"/>
    <p:sldId id="265" r:id="rId6"/>
    <p:sldId id="264" r:id="rId7"/>
    <p:sldId id="266" r:id="rId8"/>
    <p:sldId id="267" r:id="rId9"/>
    <p:sldId id="268" r:id="rId10"/>
    <p:sldId id="269" r:id="rId11"/>
    <p:sldId id="270" r:id="rId12"/>
    <p:sldId id="272" r:id="rId13"/>
    <p:sldId id="278" r:id="rId14"/>
    <p:sldId id="259" r:id="rId15"/>
    <p:sldId id="260" r:id="rId16"/>
    <p:sldId id="274" r:id="rId17"/>
    <p:sldId id="257" r:id="rId18"/>
    <p:sldId id="256" r:id="rId19"/>
    <p:sldId id="275" r:id="rId20"/>
    <p:sldId id="277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8" autoAdjust="0"/>
    <p:restoredTop sz="81319" autoAdjust="0"/>
  </p:normalViewPr>
  <p:slideViewPr>
    <p:cSldViewPr>
      <p:cViewPr>
        <p:scale>
          <a:sx n="75" d="100"/>
          <a:sy n="75" d="100"/>
        </p:scale>
        <p:origin x="-142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95BC9-999B-4D4B-A931-2BCB6CB8D766}" type="datetimeFigureOut">
              <a:rPr lang="en-US" smtClean="0"/>
              <a:pPr/>
              <a:t>9/8/2009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08EE77-23E7-46B5-8485-F1BBA6C2BC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Since we have very</a:t>
            </a:r>
            <a:r>
              <a:rPr lang="nl-NL" baseline="0" dirty="0" smtClean="0"/>
              <a:t> little time – only topics till red line will be covered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8EE77-23E7-46B5-8485-F1BBA6C2BCE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Component</a:t>
            </a:r>
            <a:r>
              <a:rPr lang="en-US" baseline="0" dirty="0" smtClean="0"/>
              <a:t> developer may decide if values are passed automatically into the next component or if they should be pulled by another component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8EE77-23E7-46B5-8485-F1BBA6C2BCE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ILinkableComponent interface became much cleaner (2x</a:t>
            </a:r>
            <a:r>
              <a:rPr lang="nl-NL" baseline="0" dirty="0" smtClean="0"/>
              <a:t> less methods / properties allowing more functionality)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Decorator-related</a:t>
            </a:r>
            <a:r>
              <a:rPr lang="nl-NL" baseline="0" dirty="0" smtClean="0"/>
              <a:t> methods are hidden (in order to concentrate on most important things here)</a:t>
            </a:r>
          </a:p>
          <a:p>
            <a:endParaRPr lang="nl-NL" baseline="0" dirty="0" smtClean="0"/>
          </a:p>
          <a:p>
            <a:r>
              <a:rPr lang="nl-NL" b="1" baseline="0" dirty="0" smtClean="0"/>
              <a:t>Status </a:t>
            </a:r>
            <a:r>
              <a:rPr lang="nl-NL" baseline="0" dirty="0" smtClean="0"/>
              <a:t>property was added to the component so that component state can be monitored at run time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8EE77-23E7-46B5-8485-F1BBA6C2BCE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ILinkableComponent interface became much cleaner (2x</a:t>
            </a:r>
            <a:r>
              <a:rPr lang="nl-NL" baseline="0" dirty="0" smtClean="0"/>
              <a:t> less methods / properties allowing more functionality)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Decorator-related</a:t>
            </a:r>
            <a:r>
              <a:rPr lang="nl-NL" baseline="0" dirty="0" smtClean="0"/>
              <a:t> methods are hidden (in order to concentrate on most important things here)</a:t>
            </a:r>
          </a:p>
          <a:p>
            <a:endParaRPr lang="nl-NL" baseline="0" dirty="0" smtClean="0"/>
          </a:p>
          <a:p>
            <a:r>
              <a:rPr lang="nl-NL" b="1" baseline="0" dirty="0" smtClean="0"/>
              <a:t>Status </a:t>
            </a:r>
            <a:r>
              <a:rPr lang="nl-NL" baseline="0" dirty="0" smtClean="0"/>
              <a:t>property was added to the component so that component state can be monitored at run time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8EE77-23E7-46B5-8485-F1BBA6C2BCE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Trying</a:t>
            </a:r>
            <a:r>
              <a:rPr lang="nl-NL" baseline="0" dirty="0" smtClean="0"/>
              <a:t> to present the whole UML on one page is too complicated</a:t>
            </a:r>
          </a:p>
          <a:p>
            <a:r>
              <a:rPr lang="nl-NL" baseline="0" dirty="0" smtClean="0"/>
              <a:t>We will try to analyze it by examples later in the presentation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8EE77-23E7-46B5-8485-F1BBA6C2BCE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Analyzing UML</a:t>
            </a:r>
            <a:r>
              <a:rPr lang="nl-NL" baseline="0" dirty="0" smtClean="0"/>
              <a:t> of version 1 on one page is not so informative either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8EE77-23E7-46B5-8485-F1BBA6C2BCE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Visually present items</a:t>
            </a:r>
            <a:r>
              <a:rPr lang="nl-NL" baseline="0" dirty="0" smtClean="0"/>
              <a:t> shown on UML 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8EE77-23E7-46B5-8485-F1BBA6C2BCE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But in reality it is not that intuitive, ILink</a:t>
            </a:r>
            <a:r>
              <a:rPr lang="nl-NL" baseline="0" dirty="0" smtClean="0"/>
              <a:t> has too many things which are hard to use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8EE77-23E7-46B5-8485-F1BBA6C2BCE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This</a:t>
            </a:r>
            <a:r>
              <a:rPr lang="nl-NL" baseline="0" dirty="0" smtClean="0"/>
              <a:t> was solved in OpenMI 2.0 (see UML on the next page)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8EE77-23E7-46B5-8485-F1BBA6C2BCE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Link disappeared,</a:t>
            </a:r>
            <a:r>
              <a:rPr lang="nl-NL" baseline="0" dirty="0" smtClean="0"/>
              <a:t> Provider and Consumers are used instead</a:t>
            </a:r>
          </a:p>
          <a:p>
            <a:r>
              <a:rPr lang="nl-NL" baseline="0" dirty="0" smtClean="0"/>
              <a:t>Many Input Items (Consumers) can use data available in one Output Item (Provider)</a:t>
            </a:r>
          </a:p>
          <a:p>
            <a:r>
              <a:rPr lang="nl-NL" baseline="0" dirty="0" smtClean="0"/>
              <a:t>Values are available directly in input / output Exchange Item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8EE77-23E7-46B5-8485-F1BBA6C2BCE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Both</a:t>
            </a:r>
            <a:r>
              <a:rPr lang="nl-NL" baseline="0" dirty="0" smtClean="0"/>
              <a:t> input and output exchange item interfaces extend base IExchangeItem interface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8EE77-23E7-46B5-8485-F1BBA6C2BCE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Value definition is a base interface for IQuanaity</a:t>
            </a:r>
            <a:r>
              <a:rPr lang="nl-NL" baseline="0" dirty="0" smtClean="0"/>
              <a:t> and IQuality plus it defines ValueType of real values being exchanged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8EE77-23E7-46B5-8485-F1BBA6C2BCE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9697-56C7-4C6C-9A46-1C23A4ABFB47}" type="datetimeFigureOut">
              <a:rPr lang="en-US" smtClean="0"/>
              <a:pPr/>
              <a:t>9/8/2009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C84AB-5B58-4FD0-AE79-746914F45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9697-56C7-4C6C-9A46-1C23A4ABFB47}" type="datetimeFigureOut">
              <a:rPr lang="en-US" smtClean="0"/>
              <a:pPr/>
              <a:t>9/8/2009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C84AB-5B58-4FD0-AE79-746914F45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9697-56C7-4C6C-9A46-1C23A4ABFB47}" type="datetimeFigureOut">
              <a:rPr lang="en-US" smtClean="0"/>
              <a:pPr/>
              <a:t>9/8/2009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C84AB-5B58-4FD0-AE79-746914F45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9697-56C7-4C6C-9A46-1C23A4ABFB47}" type="datetimeFigureOut">
              <a:rPr lang="en-US" smtClean="0"/>
              <a:pPr/>
              <a:t>9/8/2009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C84AB-5B58-4FD0-AE79-746914F45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9697-56C7-4C6C-9A46-1C23A4ABFB47}" type="datetimeFigureOut">
              <a:rPr lang="en-US" smtClean="0"/>
              <a:pPr/>
              <a:t>9/8/2009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C84AB-5B58-4FD0-AE79-746914F45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9697-56C7-4C6C-9A46-1C23A4ABFB47}" type="datetimeFigureOut">
              <a:rPr lang="en-US" smtClean="0"/>
              <a:pPr/>
              <a:t>9/8/2009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C84AB-5B58-4FD0-AE79-746914F45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9697-56C7-4C6C-9A46-1C23A4ABFB47}" type="datetimeFigureOut">
              <a:rPr lang="en-US" smtClean="0"/>
              <a:pPr/>
              <a:t>9/8/2009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C84AB-5B58-4FD0-AE79-746914F45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9697-56C7-4C6C-9A46-1C23A4ABFB47}" type="datetimeFigureOut">
              <a:rPr lang="en-US" smtClean="0"/>
              <a:pPr/>
              <a:t>9/8/2009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C84AB-5B58-4FD0-AE79-746914F45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9697-56C7-4C6C-9A46-1C23A4ABFB47}" type="datetimeFigureOut">
              <a:rPr lang="en-US" smtClean="0"/>
              <a:pPr/>
              <a:t>9/8/2009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C84AB-5B58-4FD0-AE79-746914F45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9697-56C7-4C6C-9A46-1C23A4ABFB47}" type="datetimeFigureOut">
              <a:rPr lang="en-US" smtClean="0"/>
              <a:pPr/>
              <a:t>9/8/2009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C84AB-5B58-4FD0-AE79-746914F45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49697-56C7-4C6C-9A46-1C23A4ABFB47}" type="datetimeFigureOut">
              <a:rPr lang="en-US" smtClean="0"/>
              <a:pPr/>
              <a:t>9/8/2009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C84AB-5B58-4FD0-AE79-746914F45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49697-56C7-4C6C-9A46-1C23A4ABFB47}" type="datetimeFigureOut">
              <a:rPr lang="en-US" smtClean="0"/>
              <a:pPr/>
              <a:t>9/8/2009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C84AB-5B58-4FD0-AE79-746914F45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OpenMI</a:t>
            </a:r>
            <a:r>
              <a:rPr lang="en-US" dirty="0" smtClean="0"/>
              <a:t> 2.0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000" dirty="0" smtClean="0"/>
          </a:p>
          <a:p>
            <a:r>
              <a:rPr lang="en-US" sz="2000" dirty="0" err="1" smtClean="0"/>
              <a:t>Gennadii</a:t>
            </a:r>
            <a:r>
              <a:rPr lang="en-US" sz="2000" dirty="0" smtClean="0"/>
              <a:t> </a:t>
            </a:r>
            <a:r>
              <a:rPr lang="en-US" sz="2000" dirty="0" err="1" smtClean="0"/>
              <a:t>Donchyts</a:t>
            </a:r>
            <a:endParaRPr lang="en-US" sz="2000" dirty="0" smtClean="0"/>
          </a:p>
          <a:p>
            <a:r>
              <a:rPr lang="en-US" sz="2000" i="1" dirty="0" err="1" smtClean="0"/>
              <a:t>Deltares</a:t>
            </a:r>
            <a:r>
              <a:rPr lang="en-US" sz="2000" i="1" dirty="0" smtClean="0"/>
              <a:t>, The Netherlands</a:t>
            </a:r>
            <a:endParaRPr lang="en-US" sz="2000" i="1" dirty="0"/>
          </a:p>
        </p:txBody>
      </p:sp>
      <p:pic>
        <p:nvPicPr>
          <p:cNvPr id="33794" name="Picture 2" descr="http://www.openmi-life.org/images/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228600"/>
            <a:ext cx="1428750" cy="1285876"/>
          </a:xfrm>
          <a:prstGeom prst="rect">
            <a:avLst/>
          </a:prstGeom>
          <a:noFill/>
        </p:spPr>
      </p:pic>
      <p:pic>
        <p:nvPicPr>
          <p:cNvPr id="5" name="Picture 4" descr="Deltare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5562600"/>
            <a:ext cx="1795462" cy="1032486"/>
          </a:xfrm>
          <a:prstGeom prst="rect">
            <a:avLst/>
          </a:prstGeom>
        </p:spPr>
      </p:pic>
      <p:pic>
        <p:nvPicPr>
          <p:cNvPr id="33796" name="Picture 4" descr="EU Funded Projec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5867400"/>
            <a:ext cx="781050" cy="571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Linking Components</a:t>
            </a:r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209800"/>
            <a:ext cx="3282616" cy="2319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037E-6 L 0.13715 0.29769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Linking Components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" y="4419600"/>
            <a:ext cx="72866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19200"/>
            <a:ext cx="8958610" cy="5152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Linking Components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3810000"/>
            <a:ext cx="15792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i="1" dirty="0" smtClean="0">
                <a:solidFill>
                  <a:srgbClr val="0070C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What?</a:t>
            </a:r>
            <a:endParaRPr lang="en-US" sz="4000" i="1" dirty="0">
              <a:solidFill>
                <a:srgbClr val="0070C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25629" y="609600"/>
            <a:ext cx="18421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i="1" dirty="0" smtClean="0">
                <a:solidFill>
                  <a:schemeClr val="accent3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Where?</a:t>
            </a:r>
            <a:endParaRPr lang="en-US" sz="4000" i="1" dirty="0">
              <a:solidFill>
                <a:schemeClr val="accent3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0" y="1305580"/>
            <a:ext cx="15039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When?</a:t>
            </a:r>
            <a:endParaRPr lang="en-US" sz="3600" i="1" dirty="0">
              <a:solidFill>
                <a:schemeClr val="accent6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1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59745" b="48566"/>
          <a:stretch>
            <a:fillRect/>
          </a:stretch>
        </p:blipFill>
        <p:spPr bwMode="auto">
          <a:xfrm>
            <a:off x="7467600" y="50292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Linking Components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6096000" y="4476750"/>
            <a:ext cx="2743200" cy="1343025"/>
          </a:xfrm>
          <a:prstGeom prst="roundRect">
            <a:avLst>
              <a:gd name="adj" fmla="val 49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800" b="1" dirty="0" smtClean="0"/>
              <a:t>Component2</a:t>
            </a:r>
            <a:endParaRPr lang="en-US" sz="28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493348" y="4524375"/>
            <a:ext cx="2743200" cy="1343025"/>
          </a:xfrm>
          <a:prstGeom prst="roundRect">
            <a:avLst>
              <a:gd name="adj" fmla="val 49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800" b="1" dirty="0" smtClean="0"/>
              <a:t>Component1</a:t>
            </a:r>
            <a:endParaRPr lang="en-US" sz="2800" b="1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4042" y="4667631"/>
            <a:ext cx="367568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600200"/>
            <a:ext cx="612457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 rot="5400000" flipH="1" flipV="1">
            <a:off x="5791200" y="3657600"/>
            <a:ext cx="914400" cy="3048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V="1">
            <a:off x="2400300" y="3695700"/>
            <a:ext cx="838200" cy="4572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Exchanging Values </a:t>
            </a:r>
            <a:br>
              <a:rPr lang="en-US" dirty="0" smtClean="0"/>
            </a:br>
            <a:r>
              <a:rPr lang="en-US" sz="2700" dirty="0" smtClean="0"/>
              <a:t>Using Linked Exchange Items</a:t>
            </a:r>
            <a:endParaRPr lang="en-US" sz="2700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199" y="1752600"/>
            <a:ext cx="7236059" cy="4360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Exchanging Values </a:t>
            </a:r>
            <a:br>
              <a:rPr lang="en-US" dirty="0" smtClean="0"/>
            </a:br>
            <a:r>
              <a:rPr lang="en-US" sz="2700" dirty="0" smtClean="0"/>
              <a:t>Using Linked Exchange Items</a:t>
            </a:r>
            <a:endParaRPr lang="en-US" sz="2700" dirty="0"/>
          </a:p>
        </p:txBody>
      </p:sp>
      <p:pic>
        <p:nvPicPr>
          <p:cNvPr id="12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981200"/>
            <a:ext cx="5300204" cy="4148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Part of the Class Diagram Covered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33245"/>
            <a:ext cx="8229600" cy="4459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reeform 9"/>
          <p:cNvSpPr/>
          <p:nvPr/>
        </p:nvSpPr>
        <p:spPr>
          <a:xfrm>
            <a:off x="438912" y="1429846"/>
            <a:ext cx="6022848" cy="3349418"/>
          </a:xfrm>
          <a:custGeom>
            <a:avLst/>
            <a:gdLst>
              <a:gd name="connsiteX0" fmla="*/ 1767840 w 6022848"/>
              <a:gd name="connsiteY0" fmla="*/ 2654474 h 3349418"/>
              <a:gd name="connsiteX1" fmla="*/ 1743456 w 6022848"/>
              <a:gd name="connsiteY1" fmla="*/ 2556938 h 3349418"/>
              <a:gd name="connsiteX2" fmla="*/ 1694688 w 6022848"/>
              <a:gd name="connsiteY2" fmla="*/ 2520362 h 3349418"/>
              <a:gd name="connsiteX3" fmla="*/ 1621536 w 6022848"/>
              <a:gd name="connsiteY3" fmla="*/ 2471594 h 3349418"/>
              <a:gd name="connsiteX4" fmla="*/ 1548384 w 6022848"/>
              <a:gd name="connsiteY4" fmla="*/ 2447210 h 3349418"/>
              <a:gd name="connsiteX5" fmla="*/ 1341120 w 6022848"/>
              <a:gd name="connsiteY5" fmla="*/ 2410634 h 3349418"/>
              <a:gd name="connsiteX6" fmla="*/ 1231392 w 6022848"/>
              <a:gd name="connsiteY6" fmla="*/ 2422826 h 3349418"/>
              <a:gd name="connsiteX7" fmla="*/ 1182624 w 6022848"/>
              <a:gd name="connsiteY7" fmla="*/ 2435018 h 3349418"/>
              <a:gd name="connsiteX8" fmla="*/ 1072896 w 6022848"/>
              <a:gd name="connsiteY8" fmla="*/ 2471594 h 3349418"/>
              <a:gd name="connsiteX9" fmla="*/ 1036320 w 6022848"/>
              <a:gd name="connsiteY9" fmla="*/ 2483786 h 3349418"/>
              <a:gd name="connsiteX10" fmla="*/ 926592 w 6022848"/>
              <a:gd name="connsiteY10" fmla="*/ 2508170 h 3349418"/>
              <a:gd name="connsiteX11" fmla="*/ 597408 w 6022848"/>
              <a:gd name="connsiteY11" fmla="*/ 2483786 h 3349418"/>
              <a:gd name="connsiteX12" fmla="*/ 560832 w 6022848"/>
              <a:gd name="connsiteY12" fmla="*/ 2471594 h 3349418"/>
              <a:gd name="connsiteX13" fmla="*/ 426720 w 6022848"/>
              <a:gd name="connsiteY13" fmla="*/ 2459402 h 3349418"/>
              <a:gd name="connsiteX14" fmla="*/ 390144 w 6022848"/>
              <a:gd name="connsiteY14" fmla="*/ 2447210 h 3349418"/>
              <a:gd name="connsiteX15" fmla="*/ 353568 w 6022848"/>
              <a:gd name="connsiteY15" fmla="*/ 2422826 h 3349418"/>
              <a:gd name="connsiteX16" fmla="*/ 280416 w 6022848"/>
              <a:gd name="connsiteY16" fmla="*/ 2410634 h 3349418"/>
              <a:gd name="connsiteX17" fmla="*/ 231648 w 6022848"/>
              <a:gd name="connsiteY17" fmla="*/ 2398442 h 3349418"/>
              <a:gd name="connsiteX18" fmla="*/ 195072 w 6022848"/>
              <a:gd name="connsiteY18" fmla="*/ 2374058 h 3349418"/>
              <a:gd name="connsiteX19" fmla="*/ 158496 w 6022848"/>
              <a:gd name="connsiteY19" fmla="*/ 2337482 h 3349418"/>
              <a:gd name="connsiteX20" fmla="*/ 121920 w 6022848"/>
              <a:gd name="connsiteY20" fmla="*/ 2325290 h 3349418"/>
              <a:gd name="connsiteX21" fmla="*/ 85344 w 6022848"/>
              <a:gd name="connsiteY21" fmla="*/ 2300906 h 3349418"/>
              <a:gd name="connsiteX22" fmla="*/ 36576 w 6022848"/>
              <a:gd name="connsiteY22" fmla="*/ 2227754 h 3349418"/>
              <a:gd name="connsiteX23" fmla="*/ 24384 w 6022848"/>
              <a:gd name="connsiteY23" fmla="*/ 2081450 h 3349418"/>
              <a:gd name="connsiteX24" fmla="*/ 0 w 6022848"/>
              <a:gd name="connsiteY24" fmla="*/ 1996106 h 3349418"/>
              <a:gd name="connsiteX25" fmla="*/ 24384 w 6022848"/>
              <a:gd name="connsiteY25" fmla="*/ 1922954 h 3349418"/>
              <a:gd name="connsiteX26" fmla="*/ 36576 w 6022848"/>
              <a:gd name="connsiteY26" fmla="*/ 1874186 h 3349418"/>
              <a:gd name="connsiteX27" fmla="*/ 85344 w 6022848"/>
              <a:gd name="connsiteY27" fmla="*/ 1801034 h 3349418"/>
              <a:gd name="connsiteX28" fmla="*/ 170688 w 6022848"/>
              <a:gd name="connsiteY28" fmla="*/ 1764458 h 3349418"/>
              <a:gd name="connsiteX29" fmla="*/ 207264 w 6022848"/>
              <a:gd name="connsiteY29" fmla="*/ 1740074 h 3349418"/>
              <a:gd name="connsiteX30" fmla="*/ 304800 w 6022848"/>
              <a:gd name="connsiteY30" fmla="*/ 1715690 h 3349418"/>
              <a:gd name="connsiteX31" fmla="*/ 353568 w 6022848"/>
              <a:gd name="connsiteY31" fmla="*/ 1703498 h 3349418"/>
              <a:gd name="connsiteX32" fmla="*/ 743712 w 6022848"/>
              <a:gd name="connsiteY32" fmla="*/ 1715690 h 3349418"/>
              <a:gd name="connsiteX33" fmla="*/ 841248 w 6022848"/>
              <a:gd name="connsiteY33" fmla="*/ 1740074 h 3349418"/>
              <a:gd name="connsiteX34" fmla="*/ 975360 w 6022848"/>
              <a:gd name="connsiteY34" fmla="*/ 1764458 h 3349418"/>
              <a:gd name="connsiteX35" fmla="*/ 1304544 w 6022848"/>
              <a:gd name="connsiteY35" fmla="*/ 1788842 h 3349418"/>
              <a:gd name="connsiteX36" fmla="*/ 1548384 w 6022848"/>
              <a:gd name="connsiteY36" fmla="*/ 1788842 h 3349418"/>
              <a:gd name="connsiteX37" fmla="*/ 1621536 w 6022848"/>
              <a:gd name="connsiteY37" fmla="*/ 1776650 h 3349418"/>
              <a:gd name="connsiteX38" fmla="*/ 1755648 w 6022848"/>
              <a:gd name="connsiteY38" fmla="*/ 1764458 h 3349418"/>
              <a:gd name="connsiteX39" fmla="*/ 1853184 w 6022848"/>
              <a:gd name="connsiteY39" fmla="*/ 1740074 h 3349418"/>
              <a:gd name="connsiteX40" fmla="*/ 1889760 w 6022848"/>
              <a:gd name="connsiteY40" fmla="*/ 1727882 h 3349418"/>
              <a:gd name="connsiteX41" fmla="*/ 1987296 w 6022848"/>
              <a:gd name="connsiteY41" fmla="*/ 1715690 h 3349418"/>
              <a:gd name="connsiteX42" fmla="*/ 2060448 w 6022848"/>
              <a:gd name="connsiteY42" fmla="*/ 1691306 h 3349418"/>
              <a:gd name="connsiteX43" fmla="*/ 2097024 w 6022848"/>
              <a:gd name="connsiteY43" fmla="*/ 1679114 h 3349418"/>
              <a:gd name="connsiteX44" fmla="*/ 2182368 w 6022848"/>
              <a:gd name="connsiteY44" fmla="*/ 1642538 h 3349418"/>
              <a:gd name="connsiteX45" fmla="*/ 2267712 w 6022848"/>
              <a:gd name="connsiteY45" fmla="*/ 1532810 h 3349418"/>
              <a:gd name="connsiteX46" fmla="*/ 2292096 w 6022848"/>
              <a:gd name="connsiteY46" fmla="*/ 1496234 h 3349418"/>
              <a:gd name="connsiteX47" fmla="*/ 2328672 w 6022848"/>
              <a:gd name="connsiteY47" fmla="*/ 1471850 h 3349418"/>
              <a:gd name="connsiteX48" fmla="*/ 2377440 w 6022848"/>
              <a:gd name="connsiteY48" fmla="*/ 1410890 h 3349418"/>
              <a:gd name="connsiteX49" fmla="*/ 2389632 w 6022848"/>
              <a:gd name="connsiteY49" fmla="*/ 1374314 h 3349418"/>
              <a:gd name="connsiteX50" fmla="*/ 2414016 w 6022848"/>
              <a:gd name="connsiteY50" fmla="*/ 1276778 h 3349418"/>
              <a:gd name="connsiteX51" fmla="*/ 2426208 w 6022848"/>
              <a:gd name="connsiteY51" fmla="*/ 1118282 h 3349418"/>
              <a:gd name="connsiteX52" fmla="*/ 2438400 w 6022848"/>
              <a:gd name="connsiteY52" fmla="*/ 1081706 h 3349418"/>
              <a:gd name="connsiteX53" fmla="*/ 2474976 w 6022848"/>
              <a:gd name="connsiteY53" fmla="*/ 971978 h 3349418"/>
              <a:gd name="connsiteX54" fmla="*/ 2499360 w 6022848"/>
              <a:gd name="connsiteY54" fmla="*/ 850058 h 3349418"/>
              <a:gd name="connsiteX55" fmla="*/ 2487168 w 6022848"/>
              <a:gd name="connsiteY55" fmla="*/ 813482 h 3349418"/>
              <a:gd name="connsiteX56" fmla="*/ 2523744 w 6022848"/>
              <a:gd name="connsiteY56" fmla="*/ 728138 h 3349418"/>
              <a:gd name="connsiteX57" fmla="*/ 2535936 w 6022848"/>
              <a:gd name="connsiteY57" fmla="*/ 691562 h 3349418"/>
              <a:gd name="connsiteX58" fmla="*/ 2560320 w 6022848"/>
              <a:gd name="connsiteY58" fmla="*/ 642794 h 3349418"/>
              <a:gd name="connsiteX59" fmla="*/ 2572512 w 6022848"/>
              <a:gd name="connsiteY59" fmla="*/ 606218 h 3349418"/>
              <a:gd name="connsiteX60" fmla="*/ 2609088 w 6022848"/>
              <a:gd name="connsiteY60" fmla="*/ 569642 h 3349418"/>
              <a:gd name="connsiteX61" fmla="*/ 2694432 w 6022848"/>
              <a:gd name="connsiteY61" fmla="*/ 484298 h 3349418"/>
              <a:gd name="connsiteX62" fmla="*/ 2731008 w 6022848"/>
              <a:gd name="connsiteY62" fmla="*/ 459914 h 3349418"/>
              <a:gd name="connsiteX63" fmla="*/ 2767584 w 6022848"/>
              <a:gd name="connsiteY63" fmla="*/ 435530 h 3349418"/>
              <a:gd name="connsiteX64" fmla="*/ 2791968 w 6022848"/>
              <a:gd name="connsiteY64" fmla="*/ 398954 h 3349418"/>
              <a:gd name="connsiteX65" fmla="*/ 2889504 w 6022848"/>
              <a:gd name="connsiteY65" fmla="*/ 374570 h 3349418"/>
              <a:gd name="connsiteX66" fmla="*/ 2926080 w 6022848"/>
              <a:gd name="connsiteY66" fmla="*/ 362378 h 3349418"/>
              <a:gd name="connsiteX67" fmla="*/ 2974848 w 6022848"/>
              <a:gd name="connsiteY67" fmla="*/ 350186 h 3349418"/>
              <a:gd name="connsiteX68" fmla="*/ 3011424 w 6022848"/>
              <a:gd name="connsiteY68" fmla="*/ 325802 h 3349418"/>
              <a:gd name="connsiteX69" fmla="*/ 3072384 w 6022848"/>
              <a:gd name="connsiteY69" fmla="*/ 313610 h 3349418"/>
              <a:gd name="connsiteX70" fmla="*/ 3291840 w 6022848"/>
              <a:gd name="connsiteY70" fmla="*/ 289226 h 3349418"/>
              <a:gd name="connsiteX71" fmla="*/ 3328416 w 6022848"/>
              <a:gd name="connsiteY71" fmla="*/ 277034 h 3349418"/>
              <a:gd name="connsiteX72" fmla="*/ 3401568 w 6022848"/>
              <a:gd name="connsiteY72" fmla="*/ 264842 h 3349418"/>
              <a:gd name="connsiteX73" fmla="*/ 3438144 w 6022848"/>
              <a:gd name="connsiteY73" fmla="*/ 240458 h 3349418"/>
              <a:gd name="connsiteX74" fmla="*/ 3535680 w 6022848"/>
              <a:gd name="connsiteY74" fmla="*/ 216074 h 3349418"/>
              <a:gd name="connsiteX75" fmla="*/ 3608832 w 6022848"/>
              <a:gd name="connsiteY75" fmla="*/ 191690 h 3349418"/>
              <a:gd name="connsiteX76" fmla="*/ 3645408 w 6022848"/>
              <a:gd name="connsiteY76" fmla="*/ 179498 h 3349418"/>
              <a:gd name="connsiteX77" fmla="*/ 3742944 w 6022848"/>
              <a:gd name="connsiteY77" fmla="*/ 155114 h 3349418"/>
              <a:gd name="connsiteX78" fmla="*/ 3779520 w 6022848"/>
              <a:gd name="connsiteY78" fmla="*/ 118538 h 3349418"/>
              <a:gd name="connsiteX79" fmla="*/ 3925824 w 6022848"/>
              <a:gd name="connsiteY79" fmla="*/ 94154 h 3349418"/>
              <a:gd name="connsiteX80" fmla="*/ 4267200 w 6022848"/>
              <a:gd name="connsiteY80" fmla="*/ 69770 h 3349418"/>
              <a:gd name="connsiteX81" fmla="*/ 4315968 w 6022848"/>
              <a:gd name="connsiteY81" fmla="*/ 57578 h 3349418"/>
              <a:gd name="connsiteX82" fmla="*/ 4425696 w 6022848"/>
              <a:gd name="connsiteY82" fmla="*/ 45386 h 3349418"/>
              <a:gd name="connsiteX83" fmla="*/ 4864608 w 6022848"/>
              <a:gd name="connsiteY83" fmla="*/ 45386 h 3349418"/>
              <a:gd name="connsiteX84" fmla="*/ 4925568 w 6022848"/>
              <a:gd name="connsiteY84" fmla="*/ 33194 h 3349418"/>
              <a:gd name="connsiteX85" fmla="*/ 5145024 w 6022848"/>
              <a:gd name="connsiteY85" fmla="*/ 57578 h 3349418"/>
              <a:gd name="connsiteX86" fmla="*/ 5193792 w 6022848"/>
              <a:gd name="connsiteY86" fmla="*/ 69770 h 3349418"/>
              <a:gd name="connsiteX87" fmla="*/ 5254752 w 6022848"/>
              <a:gd name="connsiteY87" fmla="*/ 81962 h 3349418"/>
              <a:gd name="connsiteX88" fmla="*/ 5327904 w 6022848"/>
              <a:gd name="connsiteY88" fmla="*/ 106346 h 3349418"/>
              <a:gd name="connsiteX89" fmla="*/ 5376672 w 6022848"/>
              <a:gd name="connsiteY89" fmla="*/ 118538 h 3349418"/>
              <a:gd name="connsiteX90" fmla="*/ 5437632 w 6022848"/>
              <a:gd name="connsiteY90" fmla="*/ 130730 h 3349418"/>
              <a:gd name="connsiteX91" fmla="*/ 5510784 w 6022848"/>
              <a:gd name="connsiteY91" fmla="*/ 155114 h 3349418"/>
              <a:gd name="connsiteX92" fmla="*/ 5547360 w 6022848"/>
              <a:gd name="connsiteY92" fmla="*/ 167306 h 3349418"/>
              <a:gd name="connsiteX93" fmla="*/ 5583936 w 6022848"/>
              <a:gd name="connsiteY93" fmla="*/ 179498 h 3349418"/>
              <a:gd name="connsiteX94" fmla="*/ 5669280 w 6022848"/>
              <a:gd name="connsiteY94" fmla="*/ 203882 h 3349418"/>
              <a:gd name="connsiteX95" fmla="*/ 5791200 w 6022848"/>
              <a:gd name="connsiteY95" fmla="*/ 264842 h 3349418"/>
              <a:gd name="connsiteX96" fmla="*/ 5791200 w 6022848"/>
              <a:gd name="connsiteY96" fmla="*/ 264842 h 3349418"/>
              <a:gd name="connsiteX97" fmla="*/ 5864352 w 6022848"/>
              <a:gd name="connsiteY97" fmla="*/ 325802 h 3349418"/>
              <a:gd name="connsiteX98" fmla="*/ 5900928 w 6022848"/>
              <a:gd name="connsiteY98" fmla="*/ 350186 h 3349418"/>
              <a:gd name="connsiteX99" fmla="*/ 5925312 w 6022848"/>
              <a:gd name="connsiteY99" fmla="*/ 423338 h 3349418"/>
              <a:gd name="connsiteX100" fmla="*/ 5949696 w 6022848"/>
              <a:gd name="connsiteY100" fmla="*/ 520874 h 3349418"/>
              <a:gd name="connsiteX101" fmla="*/ 5961888 w 6022848"/>
              <a:gd name="connsiteY101" fmla="*/ 557450 h 3349418"/>
              <a:gd name="connsiteX102" fmla="*/ 5986272 w 6022848"/>
              <a:gd name="connsiteY102" fmla="*/ 667178 h 3349418"/>
              <a:gd name="connsiteX103" fmla="*/ 5998464 w 6022848"/>
              <a:gd name="connsiteY103" fmla="*/ 703754 h 3349418"/>
              <a:gd name="connsiteX104" fmla="*/ 6010656 w 6022848"/>
              <a:gd name="connsiteY104" fmla="*/ 825674 h 3349418"/>
              <a:gd name="connsiteX105" fmla="*/ 6022848 w 6022848"/>
              <a:gd name="connsiteY105" fmla="*/ 886634 h 3349418"/>
              <a:gd name="connsiteX106" fmla="*/ 6010656 w 6022848"/>
              <a:gd name="connsiteY106" fmla="*/ 1008554 h 3349418"/>
              <a:gd name="connsiteX107" fmla="*/ 6022848 w 6022848"/>
              <a:gd name="connsiteY107" fmla="*/ 1045130 h 3349418"/>
              <a:gd name="connsiteX108" fmla="*/ 6010656 w 6022848"/>
              <a:gd name="connsiteY108" fmla="*/ 1106090 h 3349418"/>
              <a:gd name="connsiteX109" fmla="*/ 5986272 w 6022848"/>
              <a:gd name="connsiteY109" fmla="*/ 1191434 h 3349418"/>
              <a:gd name="connsiteX110" fmla="*/ 5961888 w 6022848"/>
              <a:gd name="connsiteY110" fmla="*/ 1228010 h 3349418"/>
              <a:gd name="connsiteX111" fmla="*/ 5937504 w 6022848"/>
              <a:gd name="connsiteY111" fmla="*/ 1301162 h 3349418"/>
              <a:gd name="connsiteX112" fmla="*/ 5925312 w 6022848"/>
              <a:gd name="connsiteY112" fmla="*/ 1337738 h 3349418"/>
              <a:gd name="connsiteX113" fmla="*/ 5888736 w 6022848"/>
              <a:gd name="connsiteY113" fmla="*/ 1374314 h 3349418"/>
              <a:gd name="connsiteX114" fmla="*/ 5864352 w 6022848"/>
              <a:gd name="connsiteY114" fmla="*/ 1410890 h 3349418"/>
              <a:gd name="connsiteX115" fmla="*/ 5827776 w 6022848"/>
              <a:gd name="connsiteY115" fmla="*/ 1435274 h 3349418"/>
              <a:gd name="connsiteX116" fmla="*/ 5779008 w 6022848"/>
              <a:gd name="connsiteY116" fmla="*/ 1508426 h 3349418"/>
              <a:gd name="connsiteX117" fmla="*/ 5705856 w 6022848"/>
              <a:gd name="connsiteY117" fmla="*/ 1654730 h 3349418"/>
              <a:gd name="connsiteX118" fmla="*/ 5669280 w 6022848"/>
              <a:gd name="connsiteY118" fmla="*/ 1679114 h 3349418"/>
              <a:gd name="connsiteX119" fmla="*/ 5620512 w 6022848"/>
              <a:gd name="connsiteY119" fmla="*/ 1752266 h 3349418"/>
              <a:gd name="connsiteX120" fmla="*/ 5583936 w 6022848"/>
              <a:gd name="connsiteY120" fmla="*/ 1776650 h 3349418"/>
              <a:gd name="connsiteX121" fmla="*/ 5547360 w 6022848"/>
              <a:gd name="connsiteY121" fmla="*/ 1813226 h 3349418"/>
              <a:gd name="connsiteX122" fmla="*/ 5498592 w 6022848"/>
              <a:gd name="connsiteY122" fmla="*/ 1837610 h 3349418"/>
              <a:gd name="connsiteX123" fmla="*/ 5437632 w 6022848"/>
              <a:gd name="connsiteY123" fmla="*/ 1910762 h 3349418"/>
              <a:gd name="connsiteX124" fmla="*/ 5364480 w 6022848"/>
              <a:gd name="connsiteY124" fmla="*/ 1959530 h 3349418"/>
              <a:gd name="connsiteX125" fmla="*/ 5340096 w 6022848"/>
              <a:gd name="connsiteY125" fmla="*/ 1996106 h 3349418"/>
              <a:gd name="connsiteX126" fmla="*/ 5340096 w 6022848"/>
              <a:gd name="connsiteY126" fmla="*/ 2130218 h 3349418"/>
              <a:gd name="connsiteX127" fmla="*/ 5327904 w 6022848"/>
              <a:gd name="connsiteY127" fmla="*/ 2264330 h 3349418"/>
              <a:gd name="connsiteX128" fmla="*/ 5327904 w 6022848"/>
              <a:gd name="connsiteY128" fmla="*/ 2337482 h 3349418"/>
              <a:gd name="connsiteX129" fmla="*/ 5315712 w 6022848"/>
              <a:gd name="connsiteY129" fmla="*/ 2410634 h 3349418"/>
              <a:gd name="connsiteX130" fmla="*/ 5303520 w 6022848"/>
              <a:gd name="connsiteY130" fmla="*/ 2447210 h 3349418"/>
              <a:gd name="connsiteX131" fmla="*/ 5291328 w 6022848"/>
              <a:gd name="connsiteY131" fmla="*/ 2508170 h 3349418"/>
              <a:gd name="connsiteX132" fmla="*/ 5254752 w 6022848"/>
              <a:gd name="connsiteY132" fmla="*/ 2886122 h 3349418"/>
              <a:gd name="connsiteX133" fmla="*/ 5218176 w 6022848"/>
              <a:gd name="connsiteY133" fmla="*/ 3032426 h 3349418"/>
              <a:gd name="connsiteX134" fmla="*/ 5205984 w 6022848"/>
              <a:gd name="connsiteY134" fmla="*/ 3069002 h 3349418"/>
              <a:gd name="connsiteX135" fmla="*/ 5181600 w 6022848"/>
              <a:gd name="connsiteY135" fmla="*/ 3105578 h 3349418"/>
              <a:gd name="connsiteX136" fmla="*/ 4815840 w 6022848"/>
              <a:gd name="connsiteY136" fmla="*/ 3093386 h 3349418"/>
              <a:gd name="connsiteX137" fmla="*/ 4779264 w 6022848"/>
              <a:gd name="connsiteY137" fmla="*/ 3081194 h 3349418"/>
              <a:gd name="connsiteX138" fmla="*/ 4730496 w 6022848"/>
              <a:gd name="connsiteY138" fmla="*/ 3069002 h 3349418"/>
              <a:gd name="connsiteX139" fmla="*/ 4559808 w 6022848"/>
              <a:gd name="connsiteY139" fmla="*/ 3081194 h 3349418"/>
              <a:gd name="connsiteX140" fmla="*/ 4511040 w 6022848"/>
              <a:gd name="connsiteY140" fmla="*/ 3093386 h 3349418"/>
              <a:gd name="connsiteX141" fmla="*/ 4315968 w 6022848"/>
              <a:gd name="connsiteY141" fmla="*/ 3105578 h 3349418"/>
              <a:gd name="connsiteX142" fmla="*/ 4181856 w 6022848"/>
              <a:gd name="connsiteY142" fmla="*/ 3117770 h 3349418"/>
              <a:gd name="connsiteX143" fmla="*/ 4108704 w 6022848"/>
              <a:gd name="connsiteY143" fmla="*/ 3093386 h 3349418"/>
              <a:gd name="connsiteX144" fmla="*/ 3962400 w 6022848"/>
              <a:gd name="connsiteY144" fmla="*/ 3129962 h 3349418"/>
              <a:gd name="connsiteX145" fmla="*/ 3925824 w 6022848"/>
              <a:gd name="connsiteY145" fmla="*/ 3142154 h 3349418"/>
              <a:gd name="connsiteX146" fmla="*/ 3889248 w 6022848"/>
              <a:gd name="connsiteY146" fmla="*/ 3154346 h 3349418"/>
              <a:gd name="connsiteX147" fmla="*/ 3852672 w 6022848"/>
              <a:gd name="connsiteY147" fmla="*/ 3178730 h 3349418"/>
              <a:gd name="connsiteX148" fmla="*/ 3730752 w 6022848"/>
              <a:gd name="connsiteY148" fmla="*/ 3215306 h 3349418"/>
              <a:gd name="connsiteX149" fmla="*/ 3694176 w 6022848"/>
              <a:gd name="connsiteY149" fmla="*/ 3239690 h 3349418"/>
              <a:gd name="connsiteX150" fmla="*/ 3572256 w 6022848"/>
              <a:gd name="connsiteY150" fmla="*/ 3276266 h 3349418"/>
              <a:gd name="connsiteX151" fmla="*/ 3535680 w 6022848"/>
              <a:gd name="connsiteY151" fmla="*/ 3288458 h 3349418"/>
              <a:gd name="connsiteX152" fmla="*/ 3499104 w 6022848"/>
              <a:gd name="connsiteY152" fmla="*/ 3276266 h 3349418"/>
              <a:gd name="connsiteX153" fmla="*/ 3389376 w 6022848"/>
              <a:gd name="connsiteY153" fmla="*/ 3312842 h 3349418"/>
              <a:gd name="connsiteX154" fmla="*/ 3352800 w 6022848"/>
              <a:gd name="connsiteY154" fmla="*/ 3325034 h 3349418"/>
              <a:gd name="connsiteX155" fmla="*/ 3230880 w 6022848"/>
              <a:gd name="connsiteY155" fmla="*/ 3337226 h 3349418"/>
              <a:gd name="connsiteX156" fmla="*/ 3182112 w 6022848"/>
              <a:gd name="connsiteY156" fmla="*/ 3349418 h 3349418"/>
              <a:gd name="connsiteX157" fmla="*/ 3072384 w 6022848"/>
              <a:gd name="connsiteY157" fmla="*/ 3337226 h 3349418"/>
              <a:gd name="connsiteX158" fmla="*/ 2938272 w 6022848"/>
              <a:gd name="connsiteY158" fmla="*/ 3312842 h 3349418"/>
              <a:gd name="connsiteX159" fmla="*/ 2621280 w 6022848"/>
              <a:gd name="connsiteY159" fmla="*/ 3300650 h 3349418"/>
              <a:gd name="connsiteX160" fmla="*/ 2560320 w 6022848"/>
              <a:gd name="connsiteY160" fmla="*/ 3288458 h 3349418"/>
              <a:gd name="connsiteX161" fmla="*/ 2523744 w 6022848"/>
              <a:gd name="connsiteY161" fmla="*/ 3276266 h 3349418"/>
              <a:gd name="connsiteX162" fmla="*/ 2438400 w 6022848"/>
              <a:gd name="connsiteY162" fmla="*/ 3264074 h 3349418"/>
              <a:gd name="connsiteX163" fmla="*/ 2340864 w 6022848"/>
              <a:gd name="connsiteY163" fmla="*/ 3215306 h 3349418"/>
              <a:gd name="connsiteX164" fmla="*/ 2267712 w 6022848"/>
              <a:gd name="connsiteY164" fmla="*/ 3190922 h 3349418"/>
              <a:gd name="connsiteX165" fmla="*/ 2255520 w 6022848"/>
              <a:gd name="connsiteY165" fmla="*/ 3154346 h 3349418"/>
              <a:gd name="connsiteX166" fmla="*/ 2218944 w 6022848"/>
              <a:gd name="connsiteY166" fmla="*/ 3129962 h 3349418"/>
              <a:gd name="connsiteX167" fmla="*/ 2206752 w 6022848"/>
              <a:gd name="connsiteY167" fmla="*/ 3069002 h 3349418"/>
              <a:gd name="connsiteX168" fmla="*/ 2182368 w 6022848"/>
              <a:gd name="connsiteY168" fmla="*/ 3032426 h 3349418"/>
              <a:gd name="connsiteX169" fmla="*/ 2170176 w 6022848"/>
              <a:gd name="connsiteY169" fmla="*/ 2995850 h 3349418"/>
              <a:gd name="connsiteX170" fmla="*/ 2084832 w 6022848"/>
              <a:gd name="connsiteY170" fmla="*/ 2898314 h 3349418"/>
              <a:gd name="connsiteX171" fmla="*/ 2023872 w 6022848"/>
              <a:gd name="connsiteY171" fmla="*/ 2825162 h 3349418"/>
              <a:gd name="connsiteX172" fmla="*/ 1975104 w 6022848"/>
              <a:gd name="connsiteY172" fmla="*/ 2752010 h 3349418"/>
              <a:gd name="connsiteX173" fmla="*/ 1938528 w 6022848"/>
              <a:gd name="connsiteY173" fmla="*/ 2715434 h 3349418"/>
              <a:gd name="connsiteX174" fmla="*/ 1914144 w 6022848"/>
              <a:gd name="connsiteY174" fmla="*/ 2678858 h 3349418"/>
              <a:gd name="connsiteX175" fmla="*/ 1877568 w 6022848"/>
              <a:gd name="connsiteY175" fmla="*/ 2654474 h 3349418"/>
              <a:gd name="connsiteX176" fmla="*/ 1853184 w 6022848"/>
              <a:gd name="connsiteY176" fmla="*/ 2617898 h 3349418"/>
              <a:gd name="connsiteX177" fmla="*/ 1840992 w 6022848"/>
              <a:gd name="connsiteY177" fmla="*/ 2581322 h 3349418"/>
              <a:gd name="connsiteX178" fmla="*/ 1767840 w 6022848"/>
              <a:gd name="connsiteY178" fmla="*/ 2556938 h 3349418"/>
              <a:gd name="connsiteX179" fmla="*/ 1658112 w 6022848"/>
              <a:gd name="connsiteY179" fmla="*/ 2532554 h 3349418"/>
              <a:gd name="connsiteX180" fmla="*/ 1633728 w 6022848"/>
              <a:gd name="connsiteY180" fmla="*/ 2544746 h 334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</a:cxnLst>
            <a:rect l="l" t="t" r="r" b="b"/>
            <a:pathLst>
              <a:path w="6022848" h="3349418">
                <a:moveTo>
                  <a:pt x="1767840" y="2654474"/>
                </a:moveTo>
                <a:cubicBezTo>
                  <a:pt x="1767445" y="2652499"/>
                  <a:pt x="1753322" y="2568777"/>
                  <a:pt x="1743456" y="2556938"/>
                </a:cubicBezTo>
                <a:cubicBezTo>
                  <a:pt x="1730447" y="2541328"/>
                  <a:pt x="1711335" y="2532015"/>
                  <a:pt x="1694688" y="2520362"/>
                </a:cubicBezTo>
                <a:cubicBezTo>
                  <a:pt x="1670680" y="2503556"/>
                  <a:pt x="1649338" y="2480861"/>
                  <a:pt x="1621536" y="2471594"/>
                </a:cubicBezTo>
                <a:cubicBezTo>
                  <a:pt x="1597152" y="2463466"/>
                  <a:pt x="1573588" y="2452251"/>
                  <a:pt x="1548384" y="2447210"/>
                </a:cubicBezTo>
                <a:cubicBezTo>
                  <a:pt x="1398285" y="2417190"/>
                  <a:pt x="1467492" y="2428687"/>
                  <a:pt x="1341120" y="2410634"/>
                </a:cubicBezTo>
                <a:cubicBezTo>
                  <a:pt x="1304544" y="2414698"/>
                  <a:pt x="1267765" y="2417230"/>
                  <a:pt x="1231392" y="2422826"/>
                </a:cubicBezTo>
                <a:cubicBezTo>
                  <a:pt x="1214831" y="2425374"/>
                  <a:pt x="1198674" y="2430203"/>
                  <a:pt x="1182624" y="2435018"/>
                </a:cubicBezTo>
                <a:lnTo>
                  <a:pt x="1072896" y="2471594"/>
                </a:lnTo>
                <a:cubicBezTo>
                  <a:pt x="1060704" y="2475658"/>
                  <a:pt x="1048922" y="2481266"/>
                  <a:pt x="1036320" y="2483786"/>
                </a:cubicBezTo>
                <a:cubicBezTo>
                  <a:pt x="958929" y="2499264"/>
                  <a:pt x="995464" y="2490952"/>
                  <a:pt x="926592" y="2508170"/>
                </a:cubicBezTo>
                <a:cubicBezTo>
                  <a:pt x="861748" y="2504356"/>
                  <a:pt x="680081" y="2496505"/>
                  <a:pt x="597408" y="2483786"/>
                </a:cubicBezTo>
                <a:cubicBezTo>
                  <a:pt x="584706" y="2481832"/>
                  <a:pt x="573554" y="2473411"/>
                  <a:pt x="560832" y="2471594"/>
                </a:cubicBezTo>
                <a:cubicBezTo>
                  <a:pt x="516395" y="2465246"/>
                  <a:pt x="471424" y="2463466"/>
                  <a:pt x="426720" y="2459402"/>
                </a:cubicBezTo>
                <a:cubicBezTo>
                  <a:pt x="414528" y="2455338"/>
                  <a:pt x="401639" y="2452957"/>
                  <a:pt x="390144" y="2447210"/>
                </a:cubicBezTo>
                <a:cubicBezTo>
                  <a:pt x="377038" y="2440657"/>
                  <a:pt x="367469" y="2427460"/>
                  <a:pt x="353568" y="2422826"/>
                </a:cubicBezTo>
                <a:cubicBezTo>
                  <a:pt x="330116" y="2415009"/>
                  <a:pt x="304656" y="2415482"/>
                  <a:pt x="280416" y="2410634"/>
                </a:cubicBezTo>
                <a:cubicBezTo>
                  <a:pt x="263985" y="2407348"/>
                  <a:pt x="247904" y="2402506"/>
                  <a:pt x="231648" y="2398442"/>
                </a:cubicBezTo>
                <a:cubicBezTo>
                  <a:pt x="219456" y="2390314"/>
                  <a:pt x="206329" y="2383439"/>
                  <a:pt x="195072" y="2374058"/>
                </a:cubicBezTo>
                <a:cubicBezTo>
                  <a:pt x="181826" y="2363020"/>
                  <a:pt x="172842" y="2347046"/>
                  <a:pt x="158496" y="2337482"/>
                </a:cubicBezTo>
                <a:cubicBezTo>
                  <a:pt x="147803" y="2330353"/>
                  <a:pt x="133415" y="2331037"/>
                  <a:pt x="121920" y="2325290"/>
                </a:cubicBezTo>
                <a:cubicBezTo>
                  <a:pt x="108814" y="2318737"/>
                  <a:pt x="97536" y="2309034"/>
                  <a:pt x="85344" y="2300906"/>
                </a:cubicBezTo>
                <a:cubicBezTo>
                  <a:pt x="69088" y="2276522"/>
                  <a:pt x="39010" y="2256959"/>
                  <a:pt x="36576" y="2227754"/>
                </a:cubicBezTo>
                <a:cubicBezTo>
                  <a:pt x="32512" y="2178986"/>
                  <a:pt x="30454" y="2130009"/>
                  <a:pt x="24384" y="2081450"/>
                </a:cubicBezTo>
                <a:cubicBezTo>
                  <a:pt x="21322" y="2056956"/>
                  <a:pt x="8098" y="2020399"/>
                  <a:pt x="0" y="1996106"/>
                </a:cubicBezTo>
                <a:cubicBezTo>
                  <a:pt x="8128" y="1971722"/>
                  <a:pt x="18150" y="1947890"/>
                  <a:pt x="24384" y="1922954"/>
                </a:cubicBezTo>
                <a:cubicBezTo>
                  <a:pt x="28448" y="1906698"/>
                  <a:pt x="29082" y="1889173"/>
                  <a:pt x="36576" y="1874186"/>
                </a:cubicBezTo>
                <a:cubicBezTo>
                  <a:pt x="49682" y="1847974"/>
                  <a:pt x="60960" y="1817290"/>
                  <a:pt x="85344" y="1801034"/>
                </a:cubicBezTo>
                <a:cubicBezTo>
                  <a:pt x="135862" y="1767355"/>
                  <a:pt x="107705" y="1780204"/>
                  <a:pt x="170688" y="1764458"/>
                </a:cubicBezTo>
                <a:cubicBezTo>
                  <a:pt x="182880" y="1756330"/>
                  <a:pt x="194158" y="1746627"/>
                  <a:pt x="207264" y="1740074"/>
                </a:cubicBezTo>
                <a:cubicBezTo>
                  <a:pt x="233408" y="1727002"/>
                  <a:pt x="279759" y="1721255"/>
                  <a:pt x="304800" y="1715690"/>
                </a:cubicBezTo>
                <a:cubicBezTo>
                  <a:pt x="321157" y="1712055"/>
                  <a:pt x="337312" y="1707562"/>
                  <a:pt x="353568" y="1703498"/>
                </a:cubicBezTo>
                <a:cubicBezTo>
                  <a:pt x="483616" y="1707562"/>
                  <a:pt x="613790" y="1708667"/>
                  <a:pt x="743712" y="1715690"/>
                </a:cubicBezTo>
                <a:cubicBezTo>
                  <a:pt x="801046" y="1718789"/>
                  <a:pt x="795077" y="1728531"/>
                  <a:pt x="841248" y="1740074"/>
                </a:cubicBezTo>
                <a:cubicBezTo>
                  <a:pt x="861660" y="1745177"/>
                  <a:pt x="959055" y="1763099"/>
                  <a:pt x="975360" y="1764458"/>
                </a:cubicBezTo>
                <a:cubicBezTo>
                  <a:pt x="1487761" y="1807158"/>
                  <a:pt x="993309" y="1754260"/>
                  <a:pt x="1304544" y="1788842"/>
                </a:cubicBezTo>
                <a:cubicBezTo>
                  <a:pt x="1530517" y="1760595"/>
                  <a:pt x="1250124" y="1788842"/>
                  <a:pt x="1548384" y="1788842"/>
                </a:cubicBezTo>
                <a:cubicBezTo>
                  <a:pt x="1573104" y="1788842"/>
                  <a:pt x="1596985" y="1779538"/>
                  <a:pt x="1621536" y="1776650"/>
                </a:cubicBezTo>
                <a:cubicBezTo>
                  <a:pt x="1666117" y="1771405"/>
                  <a:pt x="1710944" y="1768522"/>
                  <a:pt x="1755648" y="1764458"/>
                </a:cubicBezTo>
                <a:cubicBezTo>
                  <a:pt x="1788160" y="1756330"/>
                  <a:pt x="1821391" y="1750672"/>
                  <a:pt x="1853184" y="1740074"/>
                </a:cubicBezTo>
                <a:cubicBezTo>
                  <a:pt x="1865376" y="1736010"/>
                  <a:pt x="1877116" y="1730181"/>
                  <a:pt x="1889760" y="1727882"/>
                </a:cubicBezTo>
                <a:cubicBezTo>
                  <a:pt x="1921997" y="1722021"/>
                  <a:pt x="1954784" y="1719754"/>
                  <a:pt x="1987296" y="1715690"/>
                </a:cubicBezTo>
                <a:lnTo>
                  <a:pt x="2060448" y="1691306"/>
                </a:lnTo>
                <a:cubicBezTo>
                  <a:pt x="2072640" y="1687242"/>
                  <a:pt x="2086331" y="1686243"/>
                  <a:pt x="2097024" y="1679114"/>
                </a:cubicBezTo>
                <a:cubicBezTo>
                  <a:pt x="2147542" y="1645435"/>
                  <a:pt x="2119385" y="1658284"/>
                  <a:pt x="2182368" y="1642538"/>
                </a:cubicBezTo>
                <a:cubicBezTo>
                  <a:pt x="2239666" y="1585240"/>
                  <a:pt x="2209380" y="1620308"/>
                  <a:pt x="2267712" y="1532810"/>
                </a:cubicBezTo>
                <a:cubicBezTo>
                  <a:pt x="2275840" y="1520618"/>
                  <a:pt x="2279904" y="1504362"/>
                  <a:pt x="2292096" y="1496234"/>
                </a:cubicBezTo>
                <a:lnTo>
                  <a:pt x="2328672" y="1471850"/>
                </a:lnTo>
                <a:cubicBezTo>
                  <a:pt x="2359317" y="1379915"/>
                  <a:pt x="2314415" y="1489672"/>
                  <a:pt x="2377440" y="1410890"/>
                </a:cubicBezTo>
                <a:cubicBezTo>
                  <a:pt x="2385468" y="1400855"/>
                  <a:pt x="2386515" y="1386782"/>
                  <a:pt x="2389632" y="1374314"/>
                </a:cubicBezTo>
                <a:lnTo>
                  <a:pt x="2414016" y="1276778"/>
                </a:lnTo>
                <a:cubicBezTo>
                  <a:pt x="2418080" y="1223946"/>
                  <a:pt x="2419636" y="1170861"/>
                  <a:pt x="2426208" y="1118282"/>
                </a:cubicBezTo>
                <a:cubicBezTo>
                  <a:pt x="2427802" y="1105530"/>
                  <a:pt x="2435612" y="1094251"/>
                  <a:pt x="2438400" y="1081706"/>
                </a:cubicBezTo>
                <a:cubicBezTo>
                  <a:pt x="2460301" y="983150"/>
                  <a:pt x="2432552" y="1035614"/>
                  <a:pt x="2474976" y="971978"/>
                </a:cubicBezTo>
                <a:cubicBezTo>
                  <a:pt x="2483032" y="939753"/>
                  <a:pt x="2499360" y="879951"/>
                  <a:pt x="2499360" y="850058"/>
                </a:cubicBezTo>
                <a:cubicBezTo>
                  <a:pt x="2499360" y="837207"/>
                  <a:pt x="2491232" y="825674"/>
                  <a:pt x="2487168" y="813482"/>
                </a:cubicBezTo>
                <a:cubicBezTo>
                  <a:pt x="2512542" y="711985"/>
                  <a:pt x="2481646" y="812335"/>
                  <a:pt x="2523744" y="728138"/>
                </a:cubicBezTo>
                <a:cubicBezTo>
                  <a:pt x="2529491" y="716643"/>
                  <a:pt x="2530874" y="703374"/>
                  <a:pt x="2535936" y="691562"/>
                </a:cubicBezTo>
                <a:cubicBezTo>
                  <a:pt x="2543095" y="674857"/>
                  <a:pt x="2553161" y="659499"/>
                  <a:pt x="2560320" y="642794"/>
                </a:cubicBezTo>
                <a:cubicBezTo>
                  <a:pt x="2565382" y="630982"/>
                  <a:pt x="2565383" y="616911"/>
                  <a:pt x="2572512" y="606218"/>
                </a:cubicBezTo>
                <a:cubicBezTo>
                  <a:pt x="2582076" y="591872"/>
                  <a:pt x="2596896" y="581834"/>
                  <a:pt x="2609088" y="569642"/>
                </a:cubicBezTo>
                <a:cubicBezTo>
                  <a:pt x="2630547" y="505264"/>
                  <a:pt x="2610587" y="540195"/>
                  <a:pt x="2694432" y="484298"/>
                </a:cubicBezTo>
                <a:lnTo>
                  <a:pt x="2731008" y="459914"/>
                </a:lnTo>
                <a:lnTo>
                  <a:pt x="2767584" y="435530"/>
                </a:lnTo>
                <a:cubicBezTo>
                  <a:pt x="2775712" y="423338"/>
                  <a:pt x="2780526" y="408108"/>
                  <a:pt x="2791968" y="398954"/>
                </a:cubicBezTo>
                <a:cubicBezTo>
                  <a:pt x="2804636" y="388820"/>
                  <a:pt x="2886192" y="375398"/>
                  <a:pt x="2889504" y="374570"/>
                </a:cubicBezTo>
                <a:cubicBezTo>
                  <a:pt x="2901972" y="371453"/>
                  <a:pt x="2913723" y="365909"/>
                  <a:pt x="2926080" y="362378"/>
                </a:cubicBezTo>
                <a:cubicBezTo>
                  <a:pt x="2942192" y="357775"/>
                  <a:pt x="2958592" y="354250"/>
                  <a:pt x="2974848" y="350186"/>
                </a:cubicBezTo>
                <a:cubicBezTo>
                  <a:pt x="2987040" y="342058"/>
                  <a:pt x="2997704" y="330947"/>
                  <a:pt x="3011424" y="325802"/>
                </a:cubicBezTo>
                <a:cubicBezTo>
                  <a:pt x="3030827" y="318526"/>
                  <a:pt x="3051944" y="317017"/>
                  <a:pt x="3072384" y="313610"/>
                </a:cubicBezTo>
                <a:cubicBezTo>
                  <a:pt x="3161377" y="298778"/>
                  <a:pt x="3192823" y="298228"/>
                  <a:pt x="3291840" y="289226"/>
                </a:cubicBezTo>
                <a:cubicBezTo>
                  <a:pt x="3304032" y="285162"/>
                  <a:pt x="3315871" y="279822"/>
                  <a:pt x="3328416" y="277034"/>
                </a:cubicBezTo>
                <a:cubicBezTo>
                  <a:pt x="3352548" y="271671"/>
                  <a:pt x="3378116" y="272659"/>
                  <a:pt x="3401568" y="264842"/>
                </a:cubicBezTo>
                <a:cubicBezTo>
                  <a:pt x="3415469" y="260208"/>
                  <a:pt x="3424373" y="245466"/>
                  <a:pt x="3438144" y="240458"/>
                </a:cubicBezTo>
                <a:cubicBezTo>
                  <a:pt x="3469639" y="229005"/>
                  <a:pt x="3503887" y="226672"/>
                  <a:pt x="3535680" y="216074"/>
                </a:cubicBezTo>
                <a:lnTo>
                  <a:pt x="3608832" y="191690"/>
                </a:lnTo>
                <a:cubicBezTo>
                  <a:pt x="3621024" y="187626"/>
                  <a:pt x="3632940" y="182615"/>
                  <a:pt x="3645408" y="179498"/>
                </a:cubicBezTo>
                <a:lnTo>
                  <a:pt x="3742944" y="155114"/>
                </a:lnTo>
                <a:cubicBezTo>
                  <a:pt x="3755136" y="142922"/>
                  <a:pt x="3764550" y="127092"/>
                  <a:pt x="3779520" y="118538"/>
                </a:cubicBezTo>
                <a:cubicBezTo>
                  <a:pt x="3802075" y="105649"/>
                  <a:pt x="3925072" y="94248"/>
                  <a:pt x="3925824" y="94154"/>
                </a:cubicBezTo>
                <a:cubicBezTo>
                  <a:pt x="4063262" y="48341"/>
                  <a:pt x="3914756" y="94076"/>
                  <a:pt x="4267200" y="69770"/>
                </a:cubicBezTo>
                <a:cubicBezTo>
                  <a:pt x="4283917" y="68617"/>
                  <a:pt x="4299407" y="60126"/>
                  <a:pt x="4315968" y="57578"/>
                </a:cubicBezTo>
                <a:cubicBezTo>
                  <a:pt x="4352341" y="51982"/>
                  <a:pt x="4389120" y="49450"/>
                  <a:pt x="4425696" y="45386"/>
                </a:cubicBezTo>
                <a:cubicBezTo>
                  <a:pt x="4607241" y="0"/>
                  <a:pt x="4406854" y="45386"/>
                  <a:pt x="4864608" y="45386"/>
                </a:cubicBezTo>
                <a:cubicBezTo>
                  <a:pt x="4885330" y="45386"/>
                  <a:pt x="4905248" y="37258"/>
                  <a:pt x="4925568" y="33194"/>
                </a:cubicBezTo>
                <a:cubicBezTo>
                  <a:pt x="5027829" y="41716"/>
                  <a:pt x="5058293" y="40232"/>
                  <a:pt x="5145024" y="57578"/>
                </a:cubicBezTo>
                <a:cubicBezTo>
                  <a:pt x="5161455" y="60864"/>
                  <a:pt x="5177435" y="66135"/>
                  <a:pt x="5193792" y="69770"/>
                </a:cubicBezTo>
                <a:cubicBezTo>
                  <a:pt x="5214021" y="74265"/>
                  <a:pt x="5234760" y="76510"/>
                  <a:pt x="5254752" y="81962"/>
                </a:cubicBezTo>
                <a:cubicBezTo>
                  <a:pt x="5279549" y="88725"/>
                  <a:pt x="5302968" y="100112"/>
                  <a:pt x="5327904" y="106346"/>
                </a:cubicBezTo>
                <a:cubicBezTo>
                  <a:pt x="5344160" y="110410"/>
                  <a:pt x="5360315" y="114903"/>
                  <a:pt x="5376672" y="118538"/>
                </a:cubicBezTo>
                <a:cubicBezTo>
                  <a:pt x="5396901" y="123033"/>
                  <a:pt x="5417640" y="125278"/>
                  <a:pt x="5437632" y="130730"/>
                </a:cubicBezTo>
                <a:cubicBezTo>
                  <a:pt x="5462429" y="137493"/>
                  <a:pt x="5486400" y="146986"/>
                  <a:pt x="5510784" y="155114"/>
                </a:cubicBezTo>
                <a:lnTo>
                  <a:pt x="5547360" y="167306"/>
                </a:lnTo>
                <a:cubicBezTo>
                  <a:pt x="5559552" y="171370"/>
                  <a:pt x="5571468" y="176381"/>
                  <a:pt x="5583936" y="179498"/>
                </a:cubicBezTo>
                <a:cubicBezTo>
                  <a:pt x="5645172" y="194807"/>
                  <a:pt x="5616808" y="186391"/>
                  <a:pt x="5669280" y="203882"/>
                </a:cubicBezTo>
                <a:cubicBezTo>
                  <a:pt x="5738610" y="255880"/>
                  <a:pt x="5698771" y="234032"/>
                  <a:pt x="5791200" y="264842"/>
                </a:cubicBezTo>
                <a:lnTo>
                  <a:pt x="5791200" y="264842"/>
                </a:lnTo>
                <a:cubicBezTo>
                  <a:pt x="5882011" y="325383"/>
                  <a:pt x="5770478" y="247573"/>
                  <a:pt x="5864352" y="325802"/>
                </a:cubicBezTo>
                <a:cubicBezTo>
                  <a:pt x="5875609" y="335183"/>
                  <a:pt x="5888736" y="342058"/>
                  <a:pt x="5900928" y="350186"/>
                </a:cubicBezTo>
                <a:cubicBezTo>
                  <a:pt x="5909056" y="374570"/>
                  <a:pt x="5919078" y="398402"/>
                  <a:pt x="5925312" y="423338"/>
                </a:cubicBezTo>
                <a:cubicBezTo>
                  <a:pt x="5933440" y="455850"/>
                  <a:pt x="5939098" y="489081"/>
                  <a:pt x="5949696" y="520874"/>
                </a:cubicBezTo>
                <a:cubicBezTo>
                  <a:pt x="5953760" y="533066"/>
                  <a:pt x="5958357" y="545093"/>
                  <a:pt x="5961888" y="557450"/>
                </a:cubicBezTo>
                <a:cubicBezTo>
                  <a:pt x="5986920" y="645060"/>
                  <a:pt x="5961131" y="566613"/>
                  <a:pt x="5986272" y="667178"/>
                </a:cubicBezTo>
                <a:cubicBezTo>
                  <a:pt x="5989389" y="679646"/>
                  <a:pt x="5994400" y="691562"/>
                  <a:pt x="5998464" y="703754"/>
                </a:cubicBezTo>
                <a:cubicBezTo>
                  <a:pt x="6002528" y="744394"/>
                  <a:pt x="6005258" y="785190"/>
                  <a:pt x="6010656" y="825674"/>
                </a:cubicBezTo>
                <a:cubicBezTo>
                  <a:pt x="6013395" y="846215"/>
                  <a:pt x="6022848" y="865912"/>
                  <a:pt x="6022848" y="886634"/>
                </a:cubicBezTo>
                <a:cubicBezTo>
                  <a:pt x="6022848" y="927477"/>
                  <a:pt x="6014720" y="967914"/>
                  <a:pt x="6010656" y="1008554"/>
                </a:cubicBezTo>
                <a:cubicBezTo>
                  <a:pt x="6014720" y="1020746"/>
                  <a:pt x="6022848" y="1032279"/>
                  <a:pt x="6022848" y="1045130"/>
                </a:cubicBezTo>
                <a:cubicBezTo>
                  <a:pt x="6022848" y="1065852"/>
                  <a:pt x="6015151" y="1085861"/>
                  <a:pt x="6010656" y="1106090"/>
                </a:cubicBezTo>
                <a:cubicBezTo>
                  <a:pt x="6007531" y="1120153"/>
                  <a:pt x="5994418" y="1175142"/>
                  <a:pt x="5986272" y="1191434"/>
                </a:cubicBezTo>
                <a:cubicBezTo>
                  <a:pt x="5979719" y="1204540"/>
                  <a:pt x="5967839" y="1214620"/>
                  <a:pt x="5961888" y="1228010"/>
                </a:cubicBezTo>
                <a:cubicBezTo>
                  <a:pt x="5951449" y="1251498"/>
                  <a:pt x="5945632" y="1276778"/>
                  <a:pt x="5937504" y="1301162"/>
                </a:cubicBezTo>
                <a:cubicBezTo>
                  <a:pt x="5933440" y="1313354"/>
                  <a:pt x="5934399" y="1328651"/>
                  <a:pt x="5925312" y="1337738"/>
                </a:cubicBezTo>
                <a:cubicBezTo>
                  <a:pt x="5913120" y="1349930"/>
                  <a:pt x="5899774" y="1361068"/>
                  <a:pt x="5888736" y="1374314"/>
                </a:cubicBezTo>
                <a:cubicBezTo>
                  <a:pt x="5879355" y="1385571"/>
                  <a:pt x="5874713" y="1400529"/>
                  <a:pt x="5864352" y="1410890"/>
                </a:cubicBezTo>
                <a:cubicBezTo>
                  <a:pt x="5853991" y="1421251"/>
                  <a:pt x="5839968" y="1427146"/>
                  <a:pt x="5827776" y="1435274"/>
                </a:cubicBezTo>
                <a:cubicBezTo>
                  <a:pt x="5811520" y="1459658"/>
                  <a:pt x="5788275" y="1480624"/>
                  <a:pt x="5779008" y="1508426"/>
                </a:cubicBezTo>
                <a:cubicBezTo>
                  <a:pt x="5765098" y="1550155"/>
                  <a:pt x="5746372" y="1627719"/>
                  <a:pt x="5705856" y="1654730"/>
                </a:cubicBezTo>
                <a:lnTo>
                  <a:pt x="5669280" y="1679114"/>
                </a:lnTo>
                <a:cubicBezTo>
                  <a:pt x="5653024" y="1703498"/>
                  <a:pt x="5644896" y="1736010"/>
                  <a:pt x="5620512" y="1752266"/>
                </a:cubicBezTo>
                <a:cubicBezTo>
                  <a:pt x="5608320" y="1760394"/>
                  <a:pt x="5595193" y="1767269"/>
                  <a:pt x="5583936" y="1776650"/>
                </a:cubicBezTo>
                <a:cubicBezTo>
                  <a:pt x="5570690" y="1787688"/>
                  <a:pt x="5561390" y="1803204"/>
                  <a:pt x="5547360" y="1813226"/>
                </a:cubicBezTo>
                <a:cubicBezTo>
                  <a:pt x="5532571" y="1823790"/>
                  <a:pt x="5514848" y="1829482"/>
                  <a:pt x="5498592" y="1837610"/>
                </a:cubicBezTo>
                <a:cubicBezTo>
                  <a:pt x="5476917" y="1870122"/>
                  <a:pt x="5470127" y="1885488"/>
                  <a:pt x="5437632" y="1910762"/>
                </a:cubicBezTo>
                <a:cubicBezTo>
                  <a:pt x="5414499" y="1928754"/>
                  <a:pt x="5364480" y="1959530"/>
                  <a:pt x="5364480" y="1959530"/>
                </a:cubicBezTo>
                <a:cubicBezTo>
                  <a:pt x="5356352" y="1971722"/>
                  <a:pt x="5346649" y="1983000"/>
                  <a:pt x="5340096" y="1996106"/>
                </a:cubicBezTo>
                <a:cubicBezTo>
                  <a:pt x="5315287" y="2045723"/>
                  <a:pt x="5332060" y="2065929"/>
                  <a:pt x="5340096" y="2130218"/>
                </a:cubicBezTo>
                <a:cubicBezTo>
                  <a:pt x="5336032" y="2174922"/>
                  <a:pt x="5334252" y="2219893"/>
                  <a:pt x="5327904" y="2264330"/>
                </a:cubicBezTo>
                <a:cubicBezTo>
                  <a:pt x="5318150" y="2332605"/>
                  <a:pt x="5305146" y="2269207"/>
                  <a:pt x="5327904" y="2337482"/>
                </a:cubicBezTo>
                <a:cubicBezTo>
                  <a:pt x="5323840" y="2361866"/>
                  <a:pt x="5321075" y="2386502"/>
                  <a:pt x="5315712" y="2410634"/>
                </a:cubicBezTo>
                <a:cubicBezTo>
                  <a:pt x="5312924" y="2423179"/>
                  <a:pt x="5306637" y="2434742"/>
                  <a:pt x="5303520" y="2447210"/>
                </a:cubicBezTo>
                <a:cubicBezTo>
                  <a:pt x="5298494" y="2467314"/>
                  <a:pt x="5295392" y="2487850"/>
                  <a:pt x="5291328" y="2508170"/>
                </a:cubicBezTo>
                <a:cubicBezTo>
                  <a:pt x="5271510" y="2924338"/>
                  <a:pt x="5298635" y="2622824"/>
                  <a:pt x="5254752" y="2886122"/>
                </a:cubicBezTo>
                <a:cubicBezTo>
                  <a:pt x="5238334" y="2984627"/>
                  <a:pt x="5250377" y="2935822"/>
                  <a:pt x="5218176" y="3032426"/>
                </a:cubicBezTo>
                <a:cubicBezTo>
                  <a:pt x="5214112" y="3044618"/>
                  <a:pt x="5213113" y="3058309"/>
                  <a:pt x="5205984" y="3069002"/>
                </a:cubicBezTo>
                <a:lnTo>
                  <a:pt x="5181600" y="3105578"/>
                </a:lnTo>
                <a:cubicBezTo>
                  <a:pt x="5059680" y="3101514"/>
                  <a:pt x="4937604" y="3100766"/>
                  <a:pt x="4815840" y="3093386"/>
                </a:cubicBezTo>
                <a:cubicBezTo>
                  <a:pt x="4803012" y="3092609"/>
                  <a:pt x="4791621" y="3084725"/>
                  <a:pt x="4779264" y="3081194"/>
                </a:cubicBezTo>
                <a:cubicBezTo>
                  <a:pt x="4763152" y="3076591"/>
                  <a:pt x="4746752" y="3073066"/>
                  <a:pt x="4730496" y="3069002"/>
                </a:cubicBezTo>
                <a:cubicBezTo>
                  <a:pt x="4673600" y="3073066"/>
                  <a:pt x="4616500" y="3074895"/>
                  <a:pt x="4559808" y="3081194"/>
                </a:cubicBezTo>
                <a:cubicBezTo>
                  <a:pt x="4543154" y="3083044"/>
                  <a:pt x="4527713" y="3091719"/>
                  <a:pt x="4511040" y="3093386"/>
                </a:cubicBezTo>
                <a:cubicBezTo>
                  <a:pt x="4446212" y="3099869"/>
                  <a:pt x="4380941" y="3100765"/>
                  <a:pt x="4315968" y="3105578"/>
                </a:cubicBezTo>
                <a:cubicBezTo>
                  <a:pt x="4271202" y="3108894"/>
                  <a:pt x="4226560" y="3113706"/>
                  <a:pt x="4181856" y="3117770"/>
                </a:cubicBezTo>
                <a:cubicBezTo>
                  <a:pt x="4157472" y="3109642"/>
                  <a:pt x="4134057" y="3089160"/>
                  <a:pt x="4108704" y="3093386"/>
                </a:cubicBezTo>
                <a:cubicBezTo>
                  <a:pt x="4010199" y="3109804"/>
                  <a:pt x="4059004" y="3097761"/>
                  <a:pt x="3962400" y="3129962"/>
                </a:cubicBezTo>
                <a:lnTo>
                  <a:pt x="3925824" y="3142154"/>
                </a:lnTo>
                <a:cubicBezTo>
                  <a:pt x="3913632" y="3146218"/>
                  <a:pt x="3899941" y="3147217"/>
                  <a:pt x="3889248" y="3154346"/>
                </a:cubicBezTo>
                <a:cubicBezTo>
                  <a:pt x="3877056" y="3162474"/>
                  <a:pt x="3866140" y="3172958"/>
                  <a:pt x="3852672" y="3178730"/>
                </a:cubicBezTo>
                <a:cubicBezTo>
                  <a:pt x="3804964" y="3199176"/>
                  <a:pt x="3779925" y="3182524"/>
                  <a:pt x="3730752" y="3215306"/>
                </a:cubicBezTo>
                <a:cubicBezTo>
                  <a:pt x="3718560" y="3223434"/>
                  <a:pt x="3707566" y="3233739"/>
                  <a:pt x="3694176" y="3239690"/>
                </a:cubicBezTo>
                <a:cubicBezTo>
                  <a:pt x="3642024" y="3262869"/>
                  <a:pt x="3621906" y="3262080"/>
                  <a:pt x="3572256" y="3276266"/>
                </a:cubicBezTo>
                <a:cubicBezTo>
                  <a:pt x="3559899" y="3279797"/>
                  <a:pt x="3547872" y="3284394"/>
                  <a:pt x="3535680" y="3288458"/>
                </a:cubicBezTo>
                <a:cubicBezTo>
                  <a:pt x="3523488" y="3284394"/>
                  <a:pt x="3511877" y="3274847"/>
                  <a:pt x="3499104" y="3276266"/>
                </a:cubicBezTo>
                <a:lnTo>
                  <a:pt x="3389376" y="3312842"/>
                </a:lnTo>
                <a:cubicBezTo>
                  <a:pt x="3377184" y="3316906"/>
                  <a:pt x="3365588" y="3323755"/>
                  <a:pt x="3352800" y="3325034"/>
                </a:cubicBezTo>
                <a:lnTo>
                  <a:pt x="3230880" y="3337226"/>
                </a:lnTo>
                <a:cubicBezTo>
                  <a:pt x="3214624" y="3341290"/>
                  <a:pt x="3198868" y="3349418"/>
                  <a:pt x="3182112" y="3349418"/>
                </a:cubicBezTo>
                <a:cubicBezTo>
                  <a:pt x="3145311" y="3349418"/>
                  <a:pt x="3108757" y="3342822"/>
                  <a:pt x="3072384" y="3337226"/>
                </a:cubicBezTo>
                <a:cubicBezTo>
                  <a:pt x="2969126" y="3321340"/>
                  <a:pt x="3085841" y="3321786"/>
                  <a:pt x="2938272" y="3312842"/>
                </a:cubicBezTo>
                <a:cubicBezTo>
                  <a:pt x="2832724" y="3306445"/>
                  <a:pt x="2726944" y="3304714"/>
                  <a:pt x="2621280" y="3300650"/>
                </a:cubicBezTo>
                <a:cubicBezTo>
                  <a:pt x="2600960" y="3296586"/>
                  <a:pt x="2580424" y="3293484"/>
                  <a:pt x="2560320" y="3288458"/>
                </a:cubicBezTo>
                <a:cubicBezTo>
                  <a:pt x="2547852" y="3285341"/>
                  <a:pt x="2536346" y="3278786"/>
                  <a:pt x="2523744" y="3276266"/>
                </a:cubicBezTo>
                <a:cubicBezTo>
                  <a:pt x="2495565" y="3270630"/>
                  <a:pt x="2466848" y="3268138"/>
                  <a:pt x="2438400" y="3264074"/>
                </a:cubicBezTo>
                <a:cubicBezTo>
                  <a:pt x="2389605" y="3231544"/>
                  <a:pt x="2406481" y="3239167"/>
                  <a:pt x="2340864" y="3215306"/>
                </a:cubicBezTo>
                <a:cubicBezTo>
                  <a:pt x="2316708" y="3206522"/>
                  <a:pt x="2267712" y="3190922"/>
                  <a:pt x="2267712" y="3190922"/>
                </a:cubicBezTo>
                <a:cubicBezTo>
                  <a:pt x="2263648" y="3178730"/>
                  <a:pt x="2263548" y="3164381"/>
                  <a:pt x="2255520" y="3154346"/>
                </a:cubicBezTo>
                <a:cubicBezTo>
                  <a:pt x="2246366" y="3142904"/>
                  <a:pt x="2226214" y="3142684"/>
                  <a:pt x="2218944" y="3129962"/>
                </a:cubicBezTo>
                <a:cubicBezTo>
                  <a:pt x="2208663" y="3111970"/>
                  <a:pt x="2214028" y="3088405"/>
                  <a:pt x="2206752" y="3069002"/>
                </a:cubicBezTo>
                <a:cubicBezTo>
                  <a:pt x="2201607" y="3055282"/>
                  <a:pt x="2188921" y="3045532"/>
                  <a:pt x="2182368" y="3032426"/>
                </a:cubicBezTo>
                <a:cubicBezTo>
                  <a:pt x="2176621" y="3020931"/>
                  <a:pt x="2176417" y="3007084"/>
                  <a:pt x="2170176" y="2995850"/>
                </a:cubicBezTo>
                <a:cubicBezTo>
                  <a:pt x="2128341" y="2920546"/>
                  <a:pt x="2138262" y="2933934"/>
                  <a:pt x="2084832" y="2898314"/>
                </a:cubicBezTo>
                <a:cubicBezTo>
                  <a:pt x="1997699" y="2767614"/>
                  <a:pt x="2133392" y="2965974"/>
                  <a:pt x="2023872" y="2825162"/>
                </a:cubicBezTo>
                <a:cubicBezTo>
                  <a:pt x="2005880" y="2802029"/>
                  <a:pt x="1991360" y="2776394"/>
                  <a:pt x="1975104" y="2752010"/>
                </a:cubicBezTo>
                <a:cubicBezTo>
                  <a:pt x="1965540" y="2737664"/>
                  <a:pt x="1949566" y="2728680"/>
                  <a:pt x="1938528" y="2715434"/>
                </a:cubicBezTo>
                <a:cubicBezTo>
                  <a:pt x="1929147" y="2704177"/>
                  <a:pt x="1924505" y="2689219"/>
                  <a:pt x="1914144" y="2678858"/>
                </a:cubicBezTo>
                <a:cubicBezTo>
                  <a:pt x="1903783" y="2668497"/>
                  <a:pt x="1889760" y="2662602"/>
                  <a:pt x="1877568" y="2654474"/>
                </a:cubicBezTo>
                <a:cubicBezTo>
                  <a:pt x="1869440" y="2642282"/>
                  <a:pt x="1859737" y="2631004"/>
                  <a:pt x="1853184" y="2617898"/>
                </a:cubicBezTo>
                <a:cubicBezTo>
                  <a:pt x="1847437" y="2606403"/>
                  <a:pt x="1851450" y="2588792"/>
                  <a:pt x="1840992" y="2581322"/>
                </a:cubicBezTo>
                <a:cubicBezTo>
                  <a:pt x="1820077" y="2566382"/>
                  <a:pt x="1792224" y="2565066"/>
                  <a:pt x="1767840" y="2556938"/>
                </a:cubicBezTo>
                <a:cubicBezTo>
                  <a:pt x="1730122" y="2544365"/>
                  <a:pt x="1701026" y="2532554"/>
                  <a:pt x="1658112" y="2532554"/>
                </a:cubicBezTo>
                <a:cubicBezTo>
                  <a:pt x="1649025" y="2532554"/>
                  <a:pt x="1641856" y="2540682"/>
                  <a:pt x="1633728" y="2544746"/>
                </a:cubicBezTo>
              </a:path>
            </a:pathLst>
          </a:custGeom>
          <a:ln w="1905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Linkable Component</a:t>
            </a:r>
            <a:endParaRPr lang="en-US" sz="2000" dirty="0"/>
          </a:p>
        </p:txBody>
      </p:sp>
      <p:pic>
        <p:nvPicPr>
          <p:cNvPr id="1536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9" y="1066800"/>
            <a:ext cx="8822531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Workflow </a:t>
            </a:r>
            <a:br>
              <a:rPr lang="en-US" dirty="0" smtClean="0"/>
            </a:br>
            <a:r>
              <a:rPr lang="en-US" sz="2000" dirty="0" smtClean="0"/>
              <a:t>Component States</a:t>
            </a:r>
            <a:endParaRPr lang="en-US" sz="2000" dirty="0"/>
          </a:p>
        </p:txBody>
      </p:sp>
      <p:pic>
        <p:nvPicPr>
          <p:cNvPr id="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219200"/>
            <a:ext cx="610473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Linkable Component</a:t>
            </a:r>
            <a:endParaRPr lang="en-US" sz="2000" dirty="0"/>
          </a:p>
        </p:txBody>
      </p:sp>
      <p:pic>
        <p:nvPicPr>
          <p:cNvPr id="1536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9" y="1066800"/>
            <a:ext cx="8822531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7" t="47952" r="61779" b="14577"/>
          <a:stretch>
            <a:fillRect/>
          </a:stretch>
        </p:blipFill>
        <p:spPr bwMode="auto">
          <a:xfrm>
            <a:off x="2743200" y="1066800"/>
            <a:ext cx="6307931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OpenMI</a:t>
            </a:r>
            <a:r>
              <a:rPr lang="en-US" dirty="0" smtClean="0"/>
              <a:t> 2.0 Design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UML Class Diagram</a:t>
            </a:r>
          </a:p>
          <a:p>
            <a:r>
              <a:rPr lang="en-US" sz="2800" dirty="0" smtClean="0"/>
              <a:t>Linking components</a:t>
            </a:r>
          </a:p>
          <a:p>
            <a:r>
              <a:rPr lang="en-US" sz="2800" dirty="0" smtClean="0"/>
              <a:t>Exchanging values</a:t>
            </a:r>
          </a:p>
          <a:p>
            <a:r>
              <a:rPr lang="en-US" sz="2800" dirty="0" smtClean="0"/>
              <a:t>Workflow Management</a:t>
            </a:r>
          </a:p>
          <a:p>
            <a:r>
              <a:rPr lang="en-US" sz="2800" dirty="0" smtClean="0"/>
              <a:t>Event-driven programming</a:t>
            </a:r>
          </a:p>
          <a:p>
            <a:r>
              <a:rPr lang="en-US" sz="2800" dirty="0" smtClean="0"/>
              <a:t>Decorating Exchange Items</a:t>
            </a:r>
          </a:p>
          <a:p>
            <a:r>
              <a:rPr lang="nl-NL" sz="2800" dirty="0" smtClean="0"/>
              <a:t>Saving / Loading Component State</a:t>
            </a:r>
            <a:endParaRPr lang="en-US" sz="2800" dirty="0" smtClean="0"/>
          </a:p>
          <a:p>
            <a:r>
              <a:rPr lang="en-US" sz="2800" dirty="0" smtClean="0"/>
              <a:t>OGC-like geometries</a:t>
            </a:r>
          </a:p>
          <a:p>
            <a:r>
              <a:rPr lang="en-US" sz="2800" dirty="0" smtClean="0"/>
              <a:t>Improved time interfaces</a:t>
            </a:r>
          </a:p>
          <a:p>
            <a:r>
              <a:rPr lang="en-US" sz="2800" dirty="0" smtClean="0"/>
              <a:t>Arguments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52400" y="3784600"/>
            <a:ext cx="50419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5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50" decel="100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50" decel="100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50" decel="100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50" decel="100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50" decel="100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5257800" y="3200400"/>
            <a:ext cx="2743200" cy="1343025"/>
          </a:xfrm>
          <a:prstGeom prst="roundRect">
            <a:avLst>
              <a:gd name="adj" fmla="val 4902"/>
            </a:avLst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800" b="1" dirty="0" smtClean="0"/>
              <a:t>Component2</a:t>
            </a:r>
            <a:endParaRPr lang="en-US" sz="2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Events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914400" y="3200400"/>
            <a:ext cx="2743200" cy="1343025"/>
          </a:xfrm>
          <a:prstGeom prst="roundRect">
            <a:avLst>
              <a:gd name="adj" fmla="val 4902"/>
            </a:avLst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800" b="1" dirty="0" smtClean="0"/>
              <a:t>Component1</a:t>
            </a:r>
            <a:endParaRPr lang="en-US" sz="2800" b="1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905000"/>
            <a:ext cx="3432000" cy="206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Lightning Bolt 7"/>
          <p:cNvSpPr/>
          <p:nvPr/>
        </p:nvSpPr>
        <p:spPr>
          <a:xfrm>
            <a:off x="3276600" y="4267200"/>
            <a:ext cx="304800" cy="533400"/>
          </a:xfrm>
          <a:prstGeom prst="lightningBol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11" idx="1"/>
            <a:endCxn id="8" idx="4"/>
          </p:cNvCxnSpPr>
          <p:nvPr/>
        </p:nvCxnSpPr>
        <p:spPr>
          <a:xfrm rot="16200000" flipV="1">
            <a:off x="4533900" y="3848100"/>
            <a:ext cx="1122596" cy="302759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Smiley Face 10"/>
          <p:cNvSpPr/>
          <p:nvPr/>
        </p:nvSpPr>
        <p:spPr>
          <a:xfrm>
            <a:off x="6553200" y="5867400"/>
            <a:ext cx="381000" cy="381000"/>
          </a:xfrm>
          <a:prstGeom prst="smileyFac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 cstate="print"/>
          <a:srcRect l="9871" t="16929" r="2751" b="12205"/>
          <a:stretch>
            <a:fillRect/>
          </a:stretch>
        </p:blipFill>
        <p:spPr bwMode="auto">
          <a:xfrm>
            <a:off x="152400" y="1219200"/>
            <a:ext cx="8763000" cy="292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Lightning Bolt 16"/>
          <p:cNvSpPr/>
          <p:nvPr/>
        </p:nvSpPr>
        <p:spPr>
          <a:xfrm>
            <a:off x="5334000" y="4343400"/>
            <a:ext cx="304800" cy="533400"/>
          </a:xfrm>
          <a:prstGeom prst="lightningBol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stCxn id="11" idx="1"/>
            <a:endCxn id="17" idx="4"/>
          </p:cNvCxnSpPr>
          <p:nvPr/>
        </p:nvCxnSpPr>
        <p:spPr>
          <a:xfrm rot="16200000" flipV="1">
            <a:off x="5600700" y="4914900"/>
            <a:ext cx="1046396" cy="97019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 descr="E:\Temporary Internet Files\Content.IE5\8F2NJT7A\MCj0434859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485776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E:\Temporary Internet Files\Content.IE5\8F2NJT7A\MCj0434859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0" y="4357694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E:\Temporary Internet Files\Content.IE5\8F2NJT7A\MCj0434859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786322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505200" y="2895600"/>
            <a:ext cx="22028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 smtClean="0"/>
              <a:t>The End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UML Class Diagram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0667" y="1524000"/>
            <a:ext cx="8717718" cy="472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iley Face 4"/>
          <p:cNvSpPr/>
          <p:nvPr/>
        </p:nvSpPr>
        <p:spPr>
          <a:xfrm>
            <a:off x="228600" y="1143000"/>
            <a:ext cx="838200" cy="838200"/>
          </a:xfrm>
          <a:prstGeom prst="smileyFac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Linking Components, Version 1</a:t>
            </a:r>
            <a:endParaRPr lang="en-US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990600"/>
            <a:ext cx="7722202" cy="5561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38200" y="990600"/>
            <a:ext cx="7722202" cy="5561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Linking Components, Version 1</a:t>
            </a:r>
            <a:br>
              <a:rPr lang="en-US" dirty="0" smtClean="0"/>
            </a:br>
            <a:r>
              <a:rPr lang="en-US" sz="2200" dirty="0"/>
              <a:t>U</a:t>
            </a:r>
            <a:r>
              <a:rPr lang="en-US" sz="2200" dirty="0" smtClean="0"/>
              <a:t>sing their exchange items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914400" y="3810000"/>
            <a:ext cx="2438400" cy="1295400"/>
          </a:xfrm>
          <a:prstGeom prst="roundRect">
            <a:avLst>
              <a:gd name="adj" fmla="val 49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800" b="1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Component</a:t>
            </a:r>
            <a:endParaRPr lang="en-US" sz="2800" b="1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181600" y="4267200"/>
            <a:ext cx="2133600" cy="1588"/>
          </a:xfrm>
          <a:prstGeom prst="straightConnector1">
            <a:avLst/>
          </a:prstGeom>
          <a:ln w="76200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791200" y="3733800"/>
            <a:ext cx="702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Link</a:t>
            </a:r>
            <a:endParaRPr lang="en-US" sz="2400" b="1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350" y="4191000"/>
            <a:ext cx="1066800" cy="562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4419600" y="1066800"/>
            <a:ext cx="149900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>
                <a:solidFill>
                  <a:schemeClr val="tx2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Quantity</a:t>
            </a:r>
          </a:p>
          <a:p>
            <a:r>
              <a:rPr lang="nl-NL" sz="2800" i="1" dirty="0" smtClean="0">
                <a:solidFill>
                  <a:schemeClr val="tx2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What?</a:t>
            </a:r>
            <a:endParaRPr lang="en-US" sz="2800" i="1" dirty="0">
              <a:solidFill>
                <a:schemeClr val="tx2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3990" y="4171950"/>
            <a:ext cx="1021760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861862" y="1686580"/>
            <a:ext cx="24909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Exchange Items</a:t>
            </a:r>
            <a:endParaRPr lang="en-US" sz="2800" b="1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77000" y="1447800"/>
            <a:ext cx="19710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Element Set</a:t>
            </a:r>
          </a:p>
          <a:p>
            <a:r>
              <a:rPr lang="nl-NL" sz="2800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Where?</a:t>
            </a:r>
            <a:endParaRPr lang="en-US" sz="2800" i="1" dirty="0">
              <a:solidFill>
                <a:schemeClr val="accent3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4953000"/>
            <a:ext cx="930766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4953000"/>
            <a:ext cx="632558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TextBox 23"/>
          <p:cNvSpPr txBox="1"/>
          <p:nvPr/>
        </p:nvSpPr>
        <p:spPr>
          <a:xfrm>
            <a:off x="3429000" y="3352800"/>
            <a:ext cx="715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C</a:t>
            </a:r>
            <a:r>
              <a:rPr lang="nl-NL" sz="2800" b="1" baseline="30000" dirty="0" smtClean="0"/>
              <a:t>out</a:t>
            </a:r>
            <a:endParaRPr lang="en-US" sz="2800" b="1" baseline="30000" dirty="0"/>
          </a:p>
        </p:txBody>
      </p:sp>
      <p:sp>
        <p:nvSpPr>
          <p:cNvPr id="27" name="TextBox 26"/>
          <p:cNvSpPr txBox="1"/>
          <p:nvPr/>
        </p:nvSpPr>
        <p:spPr>
          <a:xfrm>
            <a:off x="152400" y="3352800"/>
            <a:ext cx="619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/>
              <a:t>Q</a:t>
            </a:r>
            <a:r>
              <a:rPr lang="nl-NL" sz="2800" b="1" baseline="30000" dirty="0" smtClean="0"/>
              <a:t>in</a:t>
            </a:r>
            <a:endParaRPr lang="en-US" sz="2800" b="1" baseline="30000" dirty="0"/>
          </a:p>
        </p:txBody>
      </p:sp>
      <p:sp>
        <p:nvSpPr>
          <p:cNvPr id="29" name="TextBox 28"/>
          <p:cNvSpPr txBox="1"/>
          <p:nvPr/>
        </p:nvSpPr>
        <p:spPr>
          <a:xfrm>
            <a:off x="1600200" y="5903893"/>
            <a:ext cx="12105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Time</a:t>
            </a:r>
          </a:p>
          <a:p>
            <a:r>
              <a:rPr lang="nl-NL" sz="28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When?</a:t>
            </a:r>
            <a:endParaRPr lang="en-US" sz="2800" i="1" dirty="0">
              <a:solidFill>
                <a:schemeClr val="accent6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11" grpId="0"/>
      <p:bldP spid="16" grpId="0"/>
      <p:bldP spid="17" grpId="0"/>
      <p:bldP spid="24" grpId="0"/>
      <p:bldP spid="27" grpId="0"/>
      <p:bldP spid="29" grpId="0"/>
      <p:bldP spid="2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6136052" y="1637919"/>
            <a:ext cx="2743200" cy="1343025"/>
          </a:xfrm>
          <a:prstGeom prst="roundRect">
            <a:avLst>
              <a:gd name="adj" fmla="val 49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800" b="1" dirty="0" smtClean="0"/>
              <a:t>Component2</a:t>
            </a:r>
            <a:endParaRPr lang="en-US" sz="28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649652" y="1685544"/>
            <a:ext cx="2743200" cy="1343025"/>
          </a:xfrm>
          <a:prstGeom prst="roundRect">
            <a:avLst>
              <a:gd name="adj" fmla="val 49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800" b="1" dirty="0" smtClean="0"/>
              <a:t>Component1</a:t>
            </a:r>
            <a:endParaRPr lang="en-US" sz="2800" b="1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Linking Components</a:t>
            </a:r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4531"/>
          <a:stretch>
            <a:fillRect/>
          </a:stretch>
        </p:blipFill>
        <p:spPr bwMode="auto">
          <a:xfrm>
            <a:off x="990600" y="1837944"/>
            <a:ext cx="5528652" cy="91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/>
          <a:srcRect l="49369" t="45726" r="22046" b="31326"/>
          <a:stretch>
            <a:fillRect/>
          </a:stretch>
        </p:blipFill>
        <p:spPr bwMode="auto">
          <a:xfrm>
            <a:off x="2057400" y="3352800"/>
            <a:ext cx="5410200" cy="3128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Linking Components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136052" y="2895600"/>
            <a:ext cx="2743200" cy="1343025"/>
          </a:xfrm>
          <a:prstGeom prst="roundRect">
            <a:avLst>
              <a:gd name="adj" fmla="val 49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800" b="1" dirty="0" smtClean="0"/>
              <a:t>Component2</a:t>
            </a:r>
            <a:endParaRPr lang="en-US" sz="28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533400" y="2943225"/>
            <a:ext cx="2743200" cy="1343025"/>
          </a:xfrm>
          <a:prstGeom prst="roundRect">
            <a:avLst>
              <a:gd name="adj" fmla="val 49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800" b="1" dirty="0" smtClean="0"/>
              <a:t>Component1</a:t>
            </a:r>
            <a:endParaRPr lang="en-US" sz="2800" b="1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4094" y="3086481"/>
            <a:ext cx="367568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Linking Components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914400"/>
            <a:ext cx="8254278" cy="5818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1498600" y="914400"/>
            <a:ext cx="6781800" cy="22860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Linking Components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0354" y="1244207"/>
            <a:ext cx="7501646" cy="515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62000" y="3962400"/>
            <a:ext cx="7772400" cy="25908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902</TotalTime>
  <Words>400</Words>
  <Application>Microsoft Office PowerPoint</Application>
  <PresentationFormat>On-screen Show (4:3)</PresentationFormat>
  <Paragraphs>92</Paragraphs>
  <Slides>21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OpenMI 2.0 Design</vt:lpstr>
      <vt:lpstr>OpenMI 2.0 Design</vt:lpstr>
      <vt:lpstr>UML Class Diagram </vt:lpstr>
      <vt:lpstr>Linking Components, Version 1</vt:lpstr>
      <vt:lpstr>Linking Components, Version 1 Using their exchange items</vt:lpstr>
      <vt:lpstr>Slide 6</vt:lpstr>
      <vt:lpstr>Slide 7</vt:lpstr>
      <vt:lpstr>Slide 8</vt:lpstr>
      <vt:lpstr>Linking Components</vt:lpstr>
      <vt:lpstr>Linking Components</vt:lpstr>
      <vt:lpstr>Linking Components</vt:lpstr>
      <vt:lpstr>Linking Components</vt:lpstr>
      <vt:lpstr>Linking Components</vt:lpstr>
      <vt:lpstr>Exchanging Values  Using Linked Exchange Items</vt:lpstr>
      <vt:lpstr>Exchanging Values  Using Linked Exchange Items</vt:lpstr>
      <vt:lpstr>Part of the Class Diagram Covered</vt:lpstr>
      <vt:lpstr>Linkable Component</vt:lpstr>
      <vt:lpstr>Workflow  Component States</vt:lpstr>
      <vt:lpstr>Linkable Component</vt:lpstr>
      <vt:lpstr>Events</vt:lpstr>
      <vt:lpstr>Slide 21</vt:lpstr>
    </vt:vector>
  </TitlesOfParts>
  <Company>WL | Delft Hydraulics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OpenMI 2.0 Design</dc:title>
  <dc:creator>Gennadii Donchyts</dc:creator>
  <cp:lastModifiedBy>Gennadii Donchyts</cp:lastModifiedBy>
  <cp:revision>8</cp:revision>
  <dcterms:created xsi:type="dcterms:W3CDTF">2009-09-06T18:41:14Z</dcterms:created>
  <dcterms:modified xsi:type="dcterms:W3CDTF">2009-09-08T13:09:09Z</dcterms:modified>
</cp:coreProperties>
</file>