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295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967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131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64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01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169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1088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224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169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7650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61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B07FC-EA3A-4842-BFA8-479A6B355001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A2368-6932-4D29-91DE-D422FD5D18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83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89760" y="0"/>
            <a:ext cx="9144000" cy="2387600"/>
          </a:xfrm>
        </p:spPr>
        <p:txBody>
          <a:bodyPr/>
          <a:lstStyle/>
          <a:p>
            <a:r>
              <a:rPr lang="nl-NL" b="1" dirty="0" smtClean="0"/>
              <a:t>Pilot Koopmanspolder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33728" y="2387600"/>
            <a:ext cx="9144000" cy="1655762"/>
          </a:xfrm>
        </p:spPr>
        <p:txBody>
          <a:bodyPr/>
          <a:lstStyle/>
          <a:p>
            <a:r>
              <a:rPr lang="nl-NL" dirty="0" smtClean="0"/>
              <a:t>Analyse van de waterkwaliteit in 2015</a:t>
            </a:r>
          </a:p>
          <a:p>
            <a:endParaRPr lang="nl-NL" dirty="0"/>
          </a:p>
          <a:p>
            <a:r>
              <a:rPr lang="nl-NL" sz="1200" dirty="0" smtClean="0"/>
              <a:t>Door: Rozemarijn Wielenga </a:t>
            </a:r>
            <a:endParaRPr lang="nl-NL" sz="12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632" y="5766817"/>
            <a:ext cx="1461528" cy="84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60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2584" y="361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l-NL" sz="4000" b="1" dirty="0" smtClean="0"/>
              <a:t>Waargenomen libellen </a:t>
            </a:r>
            <a:endParaRPr lang="nl-NL" sz="4000" b="1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0040479"/>
              </p:ext>
            </p:extLst>
          </p:nvPr>
        </p:nvGraphicFramePr>
        <p:xfrm>
          <a:off x="1792224" y="1686688"/>
          <a:ext cx="8875776" cy="4858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3425"/>
                <a:gridCol w="3763437"/>
                <a:gridCol w="2958914"/>
              </a:tblGrid>
              <a:tr h="2797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Naam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Opmerking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Aantal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5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Gewone oeverlibel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(Orthetrum cancellatum)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 alle meetpunten waargenomen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Heel erg veel, meest voorkomende libel in de Kmp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9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Vroege glazenmaker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(Aeshna isoceles)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Meetpunt 2 en 3 (Duidelijk territorium)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Kan dezelfde zijn geweest maar vaak waargenomen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Grote keizerlibel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(Anax imperator)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Meetpunt 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Aantal keer waargenomen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5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Hoogst waarschijnlijk de  bloedrode heidelibel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Meetpunt 2,3,6 en 7</a:t>
                      </a:r>
                      <a:br>
                        <a:rPr lang="nl-NL" sz="1100" dirty="0">
                          <a:effectLst/>
                        </a:rPr>
                      </a:b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Aantal keer waargenomen vooral aan het einde van het onderzoek.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5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Kleine roodoogjuffer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(Erythromma viridulum)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 alle meetpunten waargenomen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Heel erg veel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5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Grote roodoogjuffer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(Erythromma najas)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 alle meetpunten waargenomen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Lijkt veel op de kleine roodoog maar is ook erg vaak waargenomen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9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Lantaarntje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(Ischnura elegans)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Meetpunt 1,2,3,5,6,7 en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Ook een erg algemene soort vaak waargenomen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5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Variabele waterjuffer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(Coenagrion pulchellum)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Meetpunten 2,3,7 en 8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Aantal keer waargenomen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0656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Macrofauna  </a:t>
            </a:r>
            <a:endParaRPr lang="nl-NL" dirty="0"/>
          </a:p>
        </p:txBody>
      </p:sp>
      <p:pic>
        <p:nvPicPr>
          <p:cNvPr id="6" name="Picture 1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690688"/>
            <a:ext cx="5257800" cy="4351338"/>
          </a:xfrm>
          <a:prstGeom prst="rect">
            <a:avLst/>
          </a:prstGeom>
          <a:noFill/>
        </p:spPr>
      </p:pic>
      <p:pic>
        <p:nvPicPr>
          <p:cNvPr id="7" name="Picture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144" y="1690688"/>
            <a:ext cx="5242560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5907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Amfibieën </a:t>
            </a:r>
            <a:endParaRPr lang="nl-NL" dirty="0"/>
          </a:p>
        </p:txBody>
      </p:sp>
      <p:pic>
        <p:nvPicPr>
          <p:cNvPr id="4" name="Picture 2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5416296" cy="4351338"/>
          </a:xfrm>
          <a:prstGeom prst="rect">
            <a:avLst/>
          </a:prstGeom>
          <a:noFill/>
        </p:spPr>
      </p:pic>
      <p:pic>
        <p:nvPicPr>
          <p:cNvPr id="5" name="Picture 2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508" y="1690688"/>
            <a:ext cx="5221732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2754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Vissen</a:t>
            </a:r>
            <a:endParaRPr lang="nl-NL" dirty="0"/>
          </a:p>
        </p:txBody>
      </p:sp>
      <p:pic>
        <p:nvPicPr>
          <p:cNvPr id="4" name="Picture 1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71" y="1690688"/>
            <a:ext cx="5399377" cy="4351338"/>
          </a:xfrm>
          <a:prstGeom prst="rect">
            <a:avLst/>
          </a:prstGeom>
          <a:noFill/>
        </p:spPr>
      </p:pic>
      <p:pic>
        <p:nvPicPr>
          <p:cNvPr id="5" name="Picture 2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0" y="1690688"/>
            <a:ext cx="5340096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6179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BBI (Belgische Biotische Index)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788" y="1426464"/>
            <a:ext cx="9488424" cy="490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43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Watervlooien 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891761"/>
              </p:ext>
            </p:extLst>
          </p:nvPr>
        </p:nvGraphicFramePr>
        <p:xfrm>
          <a:off x="838200" y="1514570"/>
          <a:ext cx="5977129" cy="47625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1542"/>
                <a:gridCol w="433635"/>
                <a:gridCol w="433635"/>
                <a:gridCol w="433635"/>
                <a:gridCol w="433635"/>
                <a:gridCol w="433635"/>
                <a:gridCol w="433635"/>
                <a:gridCol w="433635"/>
                <a:gridCol w="433635"/>
                <a:gridCol w="433635"/>
                <a:gridCol w="632872"/>
              </a:tblGrid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Soort  /  Meetlocaties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STATUS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Alona affinis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Coronatella rectangula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Bosmina cornuta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54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Bosmina longirostris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Bosmina pellucida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Ceriodaphnia pulchella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Chydorus sphaericus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Daphnia cucculata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Daphnia curvirostris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ZZ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Daphnia galeata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Daphnia longispina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78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81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99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Daphnia magna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Daphnia pulex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Daphnia x obscura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X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Disparalona rostrata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Eubosmina coregoni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Eurycercus lamellatus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Macrothrix laticornis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ZZ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Pleuroxus aduncus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Pleuroxus uncinatus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Scapholeberis mucronata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Sida crystalina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Simocephalus expinosus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ZZ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9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Simocephalus vetulus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24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72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AAA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85646"/>
              </p:ext>
            </p:extLst>
          </p:nvPr>
        </p:nvGraphicFramePr>
        <p:xfrm>
          <a:off x="7241599" y="4913374"/>
          <a:ext cx="4229100" cy="136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900"/>
                <a:gridCol w="3759200"/>
              </a:tblGrid>
              <a:tr h="17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ZZZ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Zeer zeldzaam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7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ZZ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Zeldzaam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7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Vrij zeldzaam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7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X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Onbekend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7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Vrij algemeen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7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Algemeen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7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AAA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Zeer algemeen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170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UIT: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Notenboom Ram (1981) bewerkt door Martin Soesbergen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-25315"/>
            <a:ext cx="18473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60" y="1514570"/>
            <a:ext cx="4426675" cy="310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016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Waterkwaliteit achteruit gegaan</a:t>
            </a:r>
          </a:p>
          <a:p>
            <a:r>
              <a:rPr lang="nl-NL" dirty="0" smtClean="0"/>
              <a:t>Watervlooien goed vissenvoer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966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28" y="2028298"/>
            <a:ext cx="5757616" cy="398612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312" y="723731"/>
            <a:ext cx="3165920" cy="562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494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vergelijken van de soortsamenstelling 2015 – 2014</a:t>
            </a:r>
          </a:p>
          <a:p>
            <a:r>
              <a:rPr lang="nl-NL" dirty="0" smtClean="0"/>
              <a:t>Waterkwaliteit bepalen en vergelijken met 2014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9955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Onderzoeksvragen</a:t>
            </a:r>
          </a:p>
          <a:p>
            <a:r>
              <a:rPr lang="nl-NL" dirty="0" smtClean="0"/>
              <a:t>Aanpak</a:t>
            </a:r>
          </a:p>
          <a:p>
            <a:r>
              <a:rPr lang="nl-NL" dirty="0" smtClean="0"/>
              <a:t>Resultaten </a:t>
            </a:r>
          </a:p>
          <a:p>
            <a:r>
              <a:rPr lang="nl-NL" dirty="0" smtClean="0"/>
              <a:t>Conclusie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5422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Onderzoeksvragen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dirty="0"/>
              <a:t>Wat is de soortensamenstelling van amfibieën, vissen, macrofauna, vlinders en libellen en waterkwaliteit op verschillende meet locaties in de Koopmanspolder? </a:t>
            </a:r>
          </a:p>
          <a:p>
            <a:pPr lvl="0"/>
            <a:r>
              <a:rPr lang="nl-NL" dirty="0"/>
              <a:t>Is er sprake van een samenhang in de soortensamenstelling van amfibieën, vissen, macrofauna en waterkwaliteit in de gradiënt van inlaat tot uitlaat in de Koopmanspolder? </a:t>
            </a:r>
          </a:p>
          <a:p>
            <a:pPr lvl="0"/>
            <a:r>
              <a:rPr lang="nl-NL" dirty="0"/>
              <a:t>Wat is de soortensamenstelling van watervlooien in de Koopmanspolder en wat valt hieruit af te </a:t>
            </a:r>
            <a:r>
              <a:rPr lang="nl-NL" dirty="0" smtClean="0"/>
              <a:t>leiden? </a:t>
            </a:r>
            <a:endParaRPr lang="nl-NL" dirty="0"/>
          </a:p>
          <a:p>
            <a:pPr lvl="0"/>
            <a:r>
              <a:rPr lang="nl-NL" dirty="0"/>
              <a:t>Wat zijn de verschillen en overeenkomsten van de metingen in 2015 met de resultaten uit 2014?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6114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Aanpak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Protocollen – RAVON, PTC+,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Martin Soesbergen, Landelijk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meetnet Vlinders, protocol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Koopmanspolder</a:t>
            </a:r>
          </a:p>
          <a:p>
            <a:r>
              <a:rPr lang="nl-NL" dirty="0" smtClean="0"/>
              <a:t>Meetpunten </a:t>
            </a:r>
          </a:p>
          <a:p>
            <a:r>
              <a:rPr lang="nl-NL" dirty="0" smtClean="0"/>
              <a:t>Materiaal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14482"/>
            <a:ext cx="5878687" cy="476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45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Materiaal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77" y="1290165"/>
            <a:ext cx="5143946" cy="2467849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176" y="1334684"/>
            <a:ext cx="3066833" cy="17342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580" y="4038464"/>
            <a:ext cx="5020004" cy="26041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3694" y="1334683"/>
            <a:ext cx="2612933" cy="530790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2823" y="4349165"/>
            <a:ext cx="2643632" cy="198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022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Data verwerking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Exel </a:t>
            </a:r>
          </a:p>
          <a:p>
            <a:r>
              <a:rPr lang="nl-NL" dirty="0" smtClean="0"/>
              <a:t>Roelf Pot </a:t>
            </a:r>
          </a:p>
          <a:p>
            <a:r>
              <a:rPr lang="nl-NL" dirty="0" smtClean="0"/>
              <a:t>Belgische Biotische Index 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272" y="780288"/>
            <a:ext cx="4986528" cy="549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09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Vlinders en libellen</a:t>
            </a:r>
          </a:p>
          <a:p>
            <a:r>
              <a:rPr lang="nl-NL" dirty="0" smtClean="0"/>
              <a:t>Jan </a:t>
            </a:r>
            <a:r>
              <a:rPr lang="nl-NL" dirty="0" err="1" smtClean="0"/>
              <a:t>Marbus</a:t>
            </a:r>
            <a:r>
              <a:rPr lang="nl-NL" dirty="0" smtClean="0"/>
              <a:t> 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505" y="544258"/>
            <a:ext cx="4334295" cy="591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222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000" b="1" dirty="0" smtClean="0"/>
              <a:t>Waargenomen vlindersoorten</a:t>
            </a:r>
            <a:endParaRPr lang="nl-NL" sz="4000" b="1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656308"/>
              </p:ext>
            </p:extLst>
          </p:nvPr>
        </p:nvGraphicFramePr>
        <p:xfrm>
          <a:off x="1603883" y="1776254"/>
          <a:ext cx="8984234" cy="4575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9740"/>
                <a:gridCol w="3809424"/>
                <a:gridCol w="2995070"/>
              </a:tblGrid>
              <a:tr h="2773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Naam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Opmerking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Aantal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19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Kleine vos 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(Aglais urticae)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Bij meetpunt 2, 3 en 5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Rond de 3x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19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Icarusblauwtje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(Polyommatus icarus)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Bij meetpunt 2, 7 en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Vaak vooral in het begin van het onderzoek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19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Distelvlinder 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(Vanessa cardui)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Bij meetpunt 1,2,3,4 en 5 </a:t>
                      </a:r>
                      <a:br>
                        <a:rPr lang="nl-NL" sz="1100">
                          <a:effectLst/>
                        </a:rPr>
                      </a:b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Veel gezien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19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Klein koolwitje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(Pieris rapae)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Bij meetpunt 1,3,6,7 en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Veel langs de noordzijde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665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Kolibrievlinder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(Macroglossum stellatarum)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Bij meetpunt 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Een keer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19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Atalanta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(Vanessa atalanta)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Bij meetpunt 1,2,3,7 en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Vaak waargenomen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19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Groot koolwitje</a:t>
                      </a:r>
                      <a:br>
                        <a:rPr lang="nl-NL" sz="1100">
                          <a:effectLst/>
                        </a:rPr>
                      </a:br>
                      <a:r>
                        <a:rPr lang="nl-NL" sz="1100">
                          <a:effectLst/>
                        </a:rPr>
                        <a:t>(Pieris brassicae)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Bij meetpunt 1,7 en 8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Aantal keer waargenomen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780032" y="-511505"/>
            <a:ext cx="1872528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753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527</Words>
  <Application>Microsoft Office PowerPoint</Application>
  <PresentationFormat>Breedbeeld</PresentationFormat>
  <Paragraphs>386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Kantoorthema</vt:lpstr>
      <vt:lpstr>Pilot Koopmanspolder</vt:lpstr>
      <vt:lpstr>Hoofddoel</vt:lpstr>
      <vt:lpstr>Deze presentatie</vt:lpstr>
      <vt:lpstr>Onderzoeksvragen</vt:lpstr>
      <vt:lpstr>Aanpak</vt:lpstr>
      <vt:lpstr>Materiaal</vt:lpstr>
      <vt:lpstr>Data verwerking</vt:lpstr>
      <vt:lpstr>Resultaten</vt:lpstr>
      <vt:lpstr>Waargenomen vlindersoorten</vt:lpstr>
      <vt:lpstr>Waargenomen libellen </vt:lpstr>
      <vt:lpstr>Macrofauna  </vt:lpstr>
      <vt:lpstr>Amfibieën </vt:lpstr>
      <vt:lpstr>Vissen</vt:lpstr>
      <vt:lpstr>BBI (Belgische Biotische Index)</vt:lpstr>
      <vt:lpstr>Watervlooien </vt:lpstr>
      <vt:lpstr>Conclusie </vt:lpstr>
      <vt:lpstr>Vragen?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 Koopmanspolder</dc:title>
  <dc:creator>Rozemarijn Wielenga</dc:creator>
  <cp:lastModifiedBy>Rozemarijn Wielenga</cp:lastModifiedBy>
  <cp:revision>16</cp:revision>
  <dcterms:created xsi:type="dcterms:W3CDTF">2015-11-23T09:34:25Z</dcterms:created>
  <dcterms:modified xsi:type="dcterms:W3CDTF">2015-11-23T13:05:07Z</dcterms:modified>
</cp:coreProperties>
</file>