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2"/>
    <a:srgbClr val="DCDCDC"/>
    <a:srgbClr val="C8C8C8"/>
    <a:srgbClr val="FEFEFE"/>
    <a:srgbClr val="FFFFFE"/>
    <a:srgbClr val="B2B2B2"/>
    <a:srgbClr val="A6A698"/>
    <a:srgbClr val="008B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188879375779932E-2"/>
          <c:y val="4.7213283930237077E-2"/>
          <c:w val="0.87998019300578489"/>
          <c:h val="0.93671341960905474"/>
        </c:manualLayout>
      </c:layout>
      <c:scatterChart>
        <c:scatterStyle val="lineMarker"/>
        <c:varyColors val="0"/>
        <c:ser>
          <c:idx val="0"/>
          <c:order val="0"/>
          <c:tx>
            <c:strRef>
              <c:f>tin15_vol_complete!$B$1</c:f>
              <c:strCache>
                <c:ptCount val="1"/>
                <c:pt idx="0">
                  <c:v>peil NAP m</c:v>
                </c:pt>
              </c:strCache>
            </c:strRef>
          </c:tx>
          <c:spPr>
            <a:ln w="28575">
              <a:solidFill>
                <a:schemeClr val="accent1">
                  <a:lumMod val="50000"/>
                </a:schemeClr>
              </a:solidFill>
            </a:ln>
          </c:spPr>
          <c:marker>
            <c:spPr>
              <a:ln>
                <a:solidFill>
                  <a:schemeClr val="accent1">
                    <a:lumMod val="50000"/>
                  </a:schemeClr>
                </a:solidFill>
              </a:ln>
            </c:spPr>
          </c:marker>
          <c:xVal>
            <c:numRef>
              <c:f>tin15_vol_complete!$A$4:$A$9</c:f>
              <c:numCache>
                <c:formatCode>0</c:formatCode>
                <c:ptCount val="6"/>
                <c:pt idx="0">
                  <c:v>183712.438116</c:v>
                </c:pt>
                <c:pt idx="1">
                  <c:v>81916.447968099994</c:v>
                </c:pt>
                <c:pt idx="2">
                  <c:v>40891.435438799999</c:v>
                </c:pt>
                <c:pt idx="3">
                  <c:v>19611.3445976</c:v>
                </c:pt>
                <c:pt idx="4">
                  <c:v>3397.2079400100001</c:v>
                </c:pt>
                <c:pt idx="5">
                  <c:v>0</c:v>
                </c:pt>
              </c:numCache>
            </c:numRef>
          </c:xVal>
          <c:yVal>
            <c:numRef>
              <c:f>tin15_vol_complete!$B$4:$B$9</c:f>
              <c:numCache>
                <c:formatCode>0.00</c:formatCode>
                <c:ptCount val="6"/>
                <c:pt idx="0">
                  <c:v>-0.2</c:v>
                </c:pt>
                <c:pt idx="1">
                  <c:v>-1</c:v>
                </c:pt>
                <c:pt idx="2">
                  <c:v>-1.5</c:v>
                </c:pt>
                <c:pt idx="3">
                  <c:v>-2</c:v>
                </c:pt>
                <c:pt idx="4">
                  <c:v>-2.5</c:v>
                </c:pt>
                <c:pt idx="5">
                  <c:v>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718464"/>
        <c:axId val="206720000"/>
      </c:scatterChart>
      <c:valAx>
        <c:axId val="206718464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nextTo"/>
        <c:crossAx val="206720000"/>
        <c:crosses val="autoZero"/>
        <c:crossBetween val="midCat"/>
      </c:valAx>
      <c:valAx>
        <c:axId val="20672000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20671846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34BC86-26B2-4E97-84BC-86D2BECDFB93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ECE614-CF06-4360-A034-A4F9B9C4995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290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7936C7-6A70-449E-955C-4D17B497A807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2684D4-5C03-4A46-9CBF-D8F1FEEB246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37324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fld id="{160C8537-CD5B-4F6A-8990-14BC11FCC3F8}" type="datetime4">
              <a:rPr lang="nl-NL"/>
              <a:pPr/>
              <a:t>25 juni 2013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91F89-4BA7-4C49-BB83-D4DCEE9C4456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18E87-0CAE-4287-929D-B4842452C8B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68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72B385-FD84-40AD-B908-87ABF84FD2B9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78DCF-9440-4728-B0F5-FDF8D942C7C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58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61030A-D9DC-426C-A4D0-5E7AEAC0AFF5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C096-3EE4-4BEC-940C-289F6535919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10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BC86C5-C2DA-4EDA-978F-153C5DCCD893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D835F-19BB-40F0-A624-FCF442D9343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39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A4A45C-8E2C-4CC1-BAFB-88DD43DE8E64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EC3BE-B9AC-4CC1-B14D-FDB303D2EB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48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801291-FFFF-4F4C-A168-DA7A6385C733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18990-E9C6-47B7-89CA-82525F27E0F2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34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2829E7-E8E5-4B14-BE56-71B664FDC8B4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DB34A-53C9-4D7D-8EBA-7309284EFFD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7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22F8CD-E568-4F97-8364-BEB69C552994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D0F2F-A621-435F-B4D2-0418B1EB607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6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9A1269-1AEE-4084-8D63-4001D443C445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E9F8B-D355-436C-A5FF-D203EE356B4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79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FB461-D481-48BC-950A-0FE646C02DF3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10FE2-BC66-4C11-B2D2-0546B1B667B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589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  <a:p>
            <a:pPr lvl="0"/>
            <a:endParaRPr 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</a:defRPr>
            </a:lvl1pPr>
          </a:lstStyle>
          <a:p>
            <a:fld id="{66F9FA89-AA74-4661-B676-D671F0EF0075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</a:defRPr>
            </a:lvl1pPr>
          </a:lstStyle>
          <a:p>
            <a:fld id="{DC5A28C5-F21B-4021-BE2C-2B9D4123791C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3" name="Picture 9" descr="D111-00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2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0F1C1D6C-4B74-4CA6-AD23-50FFC11087F7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Waterberging </a:t>
            </a:r>
            <a:r>
              <a:rPr lang="en-US" dirty="0" err="1" smtClean="0"/>
              <a:t>Koopmanspolder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Digitaal</a:t>
            </a:r>
            <a:r>
              <a:rPr lang="en-US" dirty="0" smtClean="0"/>
              <a:t> </a:t>
            </a:r>
            <a:r>
              <a:rPr lang="en-US" dirty="0" err="1" smtClean="0"/>
              <a:t>terrein</a:t>
            </a:r>
            <a:r>
              <a:rPr lang="en-US" dirty="0" smtClean="0"/>
              <a:t> model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smtClean="0"/>
              <a:t>DTM (</a:t>
            </a:r>
            <a:r>
              <a:rPr lang="en-US" dirty="0" err="1" smtClean="0"/>
              <a:t>geen</a:t>
            </a:r>
            <a:r>
              <a:rPr lang="en-US" dirty="0" smtClean="0"/>
              <a:t> water)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8265051" cy="45845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70" y="3411165"/>
            <a:ext cx="1448130" cy="279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smtClean="0"/>
              <a:t>NAP -3.0 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848"/>
            <a:ext cx="8265051" cy="45845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70" y="3411165"/>
            <a:ext cx="1448130" cy="279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smtClean="0"/>
              <a:t>NAP -2.5 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848"/>
            <a:ext cx="8265051" cy="45845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70" y="3411165"/>
            <a:ext cx="1448130" cy="279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smtClean="0"/>
              <a:t>NAP -2.0 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848"/>
            <a:ext cx="8265051" cy="45845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70" y="3411165"/>
            <a:ext cx="1448130" cy="279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smtClean="0"/>
              <a:t>NAP -1.5 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848"/>
            <a:ext cx="8265051" cy="45845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70" y="3411165"/>
            <a:ext cx="1448130" cy="279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smtClean="0"/>
              <a:t>NAP -1.0 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848"/>
            <a:ext cx="8265051" cy="45845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70" y="3411165"/>
            <a:ext cx="1448130" cy="279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smtClean="0"/>
              <a:t>NAP -0.2 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848"/>
            <a:ext cx="8265051" cy="45845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70" y="3411165"/>
            <a:ext cx="1448130" cy="279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25 juni 2013</a:t>
            </a:fld>
            <a:endParaRPr lang="nl-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err="1" smtClean="0"/>
              <a:t>Overzicht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7834973"/>
              </p:ext>
            </p:extLst>
          </p:nvPr>
        </p:nvGraphicFramePr>
        <p:xfrm>
          <a:off x="1066800" y="1447800"/>
          <a:ext cx="6938963" cy="441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810000" y="1154668"/>
            <a:ext cx="146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Volume [m3]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213083" y="3533318"/>
            <a:ext cx="2198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Waterpeil   [NAP m]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715000" y="4069322"/>
            <a:ext cx="1743075" cy="1495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067175"/>
            <a:ext cx="174307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0" y="5943600"/>
            <a:ext cx="6237605" cy="369332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nl-NL" dirty="0" smtClean="0"/>
              <a:t>Max. berging ~180.000 m3, Reguliere berging ~ 41.000 m3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0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</TotalTime>
  <Words>65</Words>
  <Application>Microsoft Office PowerPoint</Application>
  <PresentationFormat>On-screen Show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</vt:lpstr>
      <vt:lpstr>Waterberging Koopmanspolder</vt:lpstr>
      <vt:lpstr>DTM (geen water)</vt:lpstr>
      <vt:lpstr>NAP -3.0 m</vt:lpstr>
      <vt:lpstr>NAP -2.5 m</vt:lpstr>
      <vt:lpstr>NAP -2.0 m</vt:lpstr>
      <vt:lpstr>NAP -1.5 m</vt:lpstr>
      <vt:lpstr>NAP -1.0 m</vt:lpstr>
      <vt:lpstr>NAP -0.2 m</vt:lpstr>
      <vt:lpstr>Overzicht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Waterberging Koopmanspolder</dc:title>
  <dc:creator>drs. Remco van Ek</dc:creator>
  <cp:lastModifiedBy>drs. Remco van Ek</cp:lastModifiedBy>
  <cp:revision>3</cp:revision>
  <cp:lastPrinted>2007-11-21T13:24:47Z</cp:lastPrinted>
  <dcterms:created xsi:type="dcterms:W3CDTF">2013-06-25T08:50:01Z</dcterms:created>
  <dcterms:modified xsi:type="dcterms:W3CDTF">2013-06-25T09:10:58Z</dcterms:modified>
</cp:coreProperties>
</file>