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6" r:id="rId3"/>
    <p:sldId id="257" r:id="rId4"/>
    <p:sldId id="263" r:id="rId5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5050"/>
    <a:srgbClr val="D2D2D2"/>
    <a:srgbClr val="DCDCDC"/>
    <a:srgbClr val="C8C8C8"/>
    <a:srgbClr val="FEFEFE"/>
    <a:srgbClr val="FFFFFE"/>
    <a:srgbClr val="008B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0C667B6-395F-456C-945A-9278564730BB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6F97DA7-F20B-4AE6-A220-F97D5AABB27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4343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FC89396-CC55-4FC3-BAC8-4ACFDED68B15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081B218-7146-443B-A6C7-411267D796E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2015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/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sz="1600">
              <a:solidFill>
                <a:schemeClr val="bg1"/>
              </a:solidFill>
              <a:ea typeface="MS Gothic" charset="-128"/>
              <a:cs typeface="+mn-cs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9BEC28FD-96BA-4A59-BAA1-498A14A01173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1CC0A-BB82-4AE5-AC2E-29DAC826312C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3C735-33CC-4BF1-AB99-17A22D7BD5B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0DCAB-0619-4490-AD05-05FADA4993A3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B3189-11B8-478E-9852-9648997970E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A22E3-E927-4C6B-B02D-8BF0F582AF5E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4C606-4FE2-480D-B1BA-A6102D0CE98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B57D5-85C3-488C-9A54-4970C1770BC0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8ACF7-7507-4B90-8AD4-7D0216A2085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454D8-0B25-47C1-94F9-1037595E9ABA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B1064-0F1A-4651-B191-7A2CC3F1C5F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749FA-2B33-43A2-BA99-CF95954E1C30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DF2A2-DA32-44EA-8688-788C475D679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B807F-2104-4907-846C-749A424FED66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8F354-3FF9-416D-845B-FC79D2693A2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9FC60-9890-4FA2-92B7-6A5809DA5B8D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CCBE1-831D-4FB9-A049-353418B9E2B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6392D-58B0-4B73-BF44-1BB3AA22EC3A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7DB7A-63E6-4A80-82BE-6C583A0EA73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DD20A-F739-4385-950C-4C77D4E289B7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30024-A4D8-4413-AD51-8A168509653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  <a:p>
            <a:pPr lvl="0"/>
            <a:endParaRPr 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  <a:cs typeface="+mn-cs"/>
              </a:defRPr>
            </a:lvl1pPr>
          </a:lstStyle>
          <a:p>
            <a:pPr>
              <a:defRPr/>
            </a:pPr>
            <a:fld id="{026EADB1-5513-4EAF-9701-CB2C23E03575}" type="datetime4">
              <a:rPr lang="nl-NL"/>
              <a:pPr>
                <a:defRPr/>
              </a:pPr>
              <a:t>26 september 2013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  <a:cs typeface="+mn-cs"/>
              </a:defRPr>
            </a:lvl1pPr>
          </a:lstStyle>
          <a:p>
            <a:pPr>
              <a:defRPr/>
            </a:pPr>
            <a:fld id="{7111C4AA-B36F-43A7-AEA3-A362E12FF08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D111-00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/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sz="1600">
              <a:solidFill>
                <a:schemeClr val="bg1"/>
              </a:solidFill>
              <a:ea typeface="MS Gothic" charset="-128"/>
              <a:cs typeface="+mn-cs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0" name="Picture 18" descr="woordmerk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lftsoftwaredays.n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2051050" y="5805488"/>
            <a:ext cx="6618288" cy="3381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D60F4D0-6419-4C20-8D69-897FE0A70ABE}" type="datetime4">
              <a:rPr lang="nl-NL" smtClean="0">
                <a:cs typeface="Arial" charset="0"/>
              </a:rPr>
              <a:pPr/>
              <a:t>26 september 2013</a:t>
            </a:fld>
            <a:endParaRPr lang="nl-NL" smtClean="0">
              <a:cs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050" y="3068638"/>
            <a:ext cx="7092950" cy="8858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8BA1"/>
                </a:solidFill>
              </a:rPr>
              <a:t>Modelling pipeline hydraulics in WANDA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4076700"/>
            <a:ext cx="6618288" cy="1144588"/>
          </a:xfrm>
        </p:spPr>
        <p:txBody>
          <a:bodyPr/>
          <a:lstStyle/>
          <a:p>
            <a:pPr eaLnBrk="1" hangingPunct="1"/>
            <a:r>
              <a:rPr lang="en-US" dirty="0" smtClean="0"/>
              <a:t>Basic Wanda usage</a:t>
            </a:r>
          </a:p>
        </p:txBody>
      </p:sp>
      <p:pic>
        <p:nvPicPr>
          <p:cNvPr id="15364" name="Picture 5" descr="WANDA opstartscherm 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4437063"/>
            <a:ext cx="3995738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036090" y="1844824"/>
            <a:ext cx="7417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During Webinar you can ask question via chat.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93FAEA8-A590-4FBB-88D7-0BEA7E5835FC}" type="datetime4">
              <a:rPr lang="nl-NL" smtClean="0">
                <a:cs typeface="Arial" charset="0"/>
              </a:rPr>
              <a:pPr/>
              <a:t>26 september 2013</a:t>
            </a:fld>
            <a:endParaRPr lang="nl-NL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eaLnBrk="1" hangingPunct="1"/>
            <a:r>
              <a:rPr lang="en-US" smtClean="0"/>
              <a:t>Contents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en-US" dirty="0" smtClean="0"/>
              <a:t>User interface a quick introduction</a:t>
            </a:r>
          </a:p>
          <a:p>
            <a:pPr eaLnBrk="1" hangingPunct="1">
              <a:buFontTx/>
              <a:buChar char="•"/>
            </a:pPr>
            <a:r>
              <a:rPr lang="en-US" dirty="0" smtClean="0"/>
              <a:t>Building of a simple model</a:t>
            </a:r>
          </a:p>
          <a:p>
            <a:pPr eaLnBrk="1" hangingPunct="1">
              <a:buFontTx/>
              <a:buChar char="•"/>
            </a:pPr>
            <a:r>
              <a:rPr lang="en-US" dirty="0" smtClean="0"/>
              <a:t>Running simulations and viewing results</a:t>
            </a:r>
          </a:p>
          <a:p>
            <a:pPr eaLnBrk="1" hangingPunct="1">
              <a:buFontTx/>
              <a:buChar char="•"/>
            </a:pPr>
            <a:r>
              <a:rPr lang="en-US" dirty="0"/>
              <a:t>Setting up multiple runs via the parameter </a:t>
            </a:r>
            <a:r>
              <a:rPr lang="en-US" dirty="0" smtClean="0"/>
              <a:t>script</a:t>
            </a:r>
          </a:p>
          <a:p>
            <a:pPr eaLnBrk="1" hangingPunct="1">
              <a:buFontTx/>
              <a:buChar char="•"/>
            </a:pPr>
            <a:r>
              <a:rPr lang="en-US" dirty="0" smtClean="0"/>
              <a:t>Viewing results and using the selection builder functionality</a:t>
            </a:r>
          </a:p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QandA</a:t>
            </a:r>
            <a:endParaRPr lang="en-GB" smtClean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Next Webinar </a:t>
            </a:r>
          </a:p>
          <a:p>
            <a:pPr eaLnBrk="1" hangingPunct="1"/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of October 2013</a:t>
            </a:r>
            <a:endParaRPr lang="en-GB" dirty="0"/>
          </a:p>
          <a:p>
            <a:pPr eaLnBrk="1" hangingPunct="1"/>
            <a:r>
              <a:rPr lang="en-US" dirty="0" smtClean="0"/>
              <a:t>System characteristic and pump </a:t>
            </a:r>
            <a:r>
              <a:rPr lang="en-US" dirty="0" smtClean="0"/>
              <a:t>energy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Delft Software days </a:t>
            </a:r>
            <a:r>
              <a:rPr lang="en-GB" dirty="0"/>
              <a:t>28 October - 8 November </a:t>
            </a:r>
            <a:r>
              <a:rPr lang="en-GB" dirty="0" smtClean="0"/>
              <a:t>2013</a:t>
            </a:r>
          </a:p>
          <a:p>
            <a:pPr eaLnBrk="1" hangingPunct="1"/>
            <a:r>
              <a:rPr lang="en-US" dirty="0">
                <a:hlinkClick r:id="rId2"/>
              </a:rPr>
              <a:t>http://www.delftsoftwaredays.nl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eaLnBrk="1" hangingPunct="1"/>
            <a:r>
              <a:rPr lang="en-US" dirty="0" smtClean="0"/>
              <a:t>Wanda basic course 5 and </a:t>
            </a:r>
            <a:r>
              <a:rPr lang="en-US" smtClean="0"/>
              <a:t>6 November</a:t>
            </a:r>
            <a:endParaRPr lang="en-US" dirty="0" smtClean="0"/>
          </a:p>
          <a:p>
            <a:pPr eaLnBrk="1" hangingPunct="1"/>
            <a:r>
              <a:rPr lang="en-US" dirty="0" smtClean="0"/>
              <a:t>Wanda advance course 7 and 8 November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5603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5B2521-5C11-4CD9-A2D3-69B84D740B71}" type="datetime4">
              <a:rPr lang="nl-NL" smtClean="0">
                <a:cs typeface="Arial" charset="0"/>
              </a:rPr>
              <a:pPr/>
              <a:t>26 september 2013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2057</TotalTime>
  <Words>93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Modelling pipeline hydraulics in WANDA</vt:lpstr>
      <vt:lpstr>Questions?</vt:lpstr>
      <vt:lpstr>Contents</vt:lpstr>
      <vt:lpstr>QandA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Wanda 4.2 release</dc:title>
  <dc:creator>ir. Sam van der Zwan</dc:creator>
  <cp:lastModifiedBy>Sam van der Zwan</cp:lastModifiedBy>
  <cp:revision>33</cp:revision>
  <cp:lastPrinted>2007-11-21T13:24:47Z</cp:lastPrinted>
  <dcterms:created xsi:type="dcterms:W3CDTF">2013-05-13T13:15:12Z</dcterms:created>
  <dcterms:modified xsi:type="dcterms:W3CDTF">2013-09-26T08:29:44Z</dcterms:modified>
</cp:coreProperties>
</file>