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57" r:id="rId4"/>
    <p:sldId id="267" r:id="rId5"/>
    <p:sldId id="268" r:id="rId6"/>
    <p:sldId id="269" r:id="rId7"/>
    <p:sldId id="271" r:id="rId8"/>
    <p:sldId id="270" r:id="rId9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050"/>
    <a:srgbClr val="D2D2D2"/>
    <a:srgbClr val="DCDCDC"/>
    <a:srgbClr val="C8C8C8"/>
    <a:srgbClr val="FEFEFE"/>
    <a:srgbClr val="FFFFFE"/>
    <a:srgbClr val="008B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CA4289-4648-4FE3-A8CD-244B7E3B50C1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9773EDF-767F-4361-9DEB-786AFD11C83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099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AC486A0-6EAA-4FE1-B843-14036D8D2D2E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F99B993-B153-4DB3-8BEA-94CF8A7304E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04210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/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>
              <a:solidFill>
                <a:schemeClr val="bg1"/>
              </a:solidFill>
              <a:ea typeface="MS Gothic" charset="-128"/>
              <a:cs typeface="+mn-cs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2E81B88D-37F1-4C28-BE4D-0FF9E132EC83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8740-BA3F-41C7-B0FB-D82801A2CDD5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B069-C0E4-4EA8-8070-D9377421440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CCF4-FCFA-46BF-B774-811969203A64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1BCCC-EF9B-4D1D-ADDD-CA3CF93DAF0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4D954-6F01-413C-B04E-64881F759F83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8558D-F1C1-4485-9631-6F66ECE356E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5CB87-F6D8-4A25-96CF-3BD5C563FE42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40EBB-E3FD-477A-A332-193EE2B0E11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67665-DCAA-4F9D-9D5B-B332FF5D8C96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EEFD8-E06E-4262-9A0B-626371EB5CC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F010F-5A6A-438C-B26E-6CC682675E86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C277C-453E-4C67-A9A3-ABBF1EEF48E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1F186-BB01-4EF1-B1E5-5166B69588B2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7095C-4084-40F9-9BF7-0CFEB63BB45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98BA2-C7E7-4DA4-9610-9180096B675F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2D8D1-95D2-43E5-A017-39BA037570D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14B54-4869-46FF-8435-3C483A51F084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12BF-45E9-4EB7-8400-05292A59B09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E404-4AD0-4ED3-B06B-BA98E5E20E32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7073E-E258-4FA8-B2FC-A675E2BC040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fld id="{6A936759-085F-47F2-9655-7898BC66423B}" type="datetime4">
              <a:rPr lang="nl-NL"/>
              <a:pPr>
                <a:defRPr/>
              </a:pPr>
              <a:t>14 oktober 2014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fld id="{799DC5DF-74DA-4DC3-912B-598D7F0D702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D111-00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/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>
              <a:solidFill>
                <a:schemeClr val="bg1"/>
              </a:solidFill>
              <a:ea typeface="MS Gothic" charset="-128"/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0" name="Picture 18" descr="woordmerk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dsd-int.nl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1050" y="5805488"/>
            <a:ext cx="6618288" cy="3381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6864212-F77E-4488-B488-6B54B5F98865}" type="datetime4">
              <a:rPr lang="nl-NL" smtClean="0">
                <a:cs typeface="Arial" charset="0"/>
              </a:rPr>
              <a:pPr/>
              <a:t>14 oktober 2014</a:t>
            </a:fld>
            <a:endParaRPr lang="nl-NL" smtClean="0">
              <a:cs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050" y="3068638"/>
            <a:ext cx="7092950" cy="8858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8BA1"/>
                </a:solidFill>
              </a:rPr>
              <a:t>Modelling pipeline hydraulics in WANDA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4076700"/>
            <a:ext cx="6618288" cy="1144588"/>
          </a:xfrm>
        </p:spPr>
        <p:txBody>
          <a:bodyPr/>
          <a:lstStyle/>
          <a:p>
            <a:pPr eaLnBrk="1" hangingPunct="1"/>
            <a:r>
              <a:rPr lang="en-US" dirty="0" smtClean="0"/>
              <a:t>System characteristic </a:t>
            </a:r>
            <a:r>
              <a:rPr lang="en-US" dirty="0" smtClean="0"/>
              <a:t>module and </a:t>
            </a:r>
            <a:r>
              <a:rPr lang="en-US" dirty="0" smtClean="0"/>
              <a:t>pump </a:t>
            </a:r>
            <a:r>
              <a:rPr lang="en-US" dirty="0" smtClean="0"/>
              <a:t>energy module</a:t>
            </a:r>
            <a:endParaRPr lang="en-US" dirty="0" smtClean="0"/>
          </a:p>
        </p:txBody>
      </p:sp>
      <p:pic>
        <p:nvPicPr>
          <p:cNvPr id="15364" name="Picture 5" descr="WANDA opstartscherm 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437063"/>
            <a:ext cx="3995738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</a:p>
        </p:txBody>
      </p:sp>
      <p:pic>
        <p:nvPicPr>
          <p:cNvPr id="16386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2708275"/>
            <a:ext cx="3889375" cy="2124075"/>
          </a:xfrm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042988" y="1484313"/>
            <a:ext cx="3024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Ask </a:t>
            </a:r>
            <a:r>
              <a:rPr lang="en-US" dirty="0"/>
              <a:t>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BD61DD-2932-45A3-9833-4CBBFE4F994A}" type="datetime4">
              <a:rPr lang="nl-NL" smtClean="0">
                <a:cs typeface="Arial" charset="0"/>
              </a:rPr>
              <a:pPr/>
              <a:t>14 oktober 2014</a:t>
            </a:fld>
            <a:endParaRPr lang="nl-NL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US" dirty="0" smtClean="0"/>
              <a:t>System </a:t>
            </a:r>
            <a:r>
              <a:rPr lang="en-US" dirty="0" smtClean="0"/>
              <a:t>characteristic module</a:t>
            </a: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en-US" dirty="0" smtClean="0"/>
              <a:t>Pump curves</a:t>
            </a:r>
          </a:p>
          <a:p>
            <a:pPr eaLnBrk="1" hangingPunct="1">
              <a:buFontTx/>
              <a:buChar char="•"/>
            </a:pPr>
            <a:r>
              <a:rPr lang="en-US" dirty="0" smtClean="0"/>
              <a:t>Pump </a:t>
            </a:r>
            <a:r>
              <a:rPr lang="en-US" dirty="0" smtClean="0"/>
              <a:t>energy module</a:t>
            </a: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en-US" dirty="0" err="1" smtClean="0"/>
              <a:t>QandA</a:t>
            </a: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  <a:p>
            <a:pPr eaLnBrk="1" hangingPunct="1">
              <a:buFontTx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</a:t>
            </a:r>
            <a:r>
              <a:rPr lang="en-US" dirty="0" smtClean="0"/>
              <a:t>characteristic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Purpose: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Determine system characteristic for multiple modes of operation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Determine working range of pumps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94D954-6F01-413C-B04E-64881F759F83}" type="datetime4">
              <a:rPr lang="nl-NL" smtClean="0"/>
              <a:pPr>
                <a:defRPr/>
              </a:pPr>
              <a:t>14 oktober 2014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3904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 energy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Purpose: Determine optimum pump operating ranges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Application area: pumping stations with different types of pumps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94D954-6F01-413C-B04E-64881F759F83}" type="datetime4">
              <a:rPr lang="nl-NL" smtClean="0"/>
              <a:pPr>
                <a:defRPr/>
              </a:pPr>
              <a:t>14 oktober 2014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5690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Brabant water: Drinking water company in the province of Brabant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33 production sites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Pump </a:t>
            </a:r>
            <a:r>
              <a:rPr lang="en-US" dirty="0"/>
              <a:t>schedule optimized for minimum energy based 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Frequency data of demands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System characteristic of the downstream 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 saving </a:t>
            </a:r>
            <a:r>
              <a:rPr lang="en-US" dirty="0"/>
              <a:t>for four pumping stations </a:t>
            </a:r>
            <a:r>
              <a:rPr lang="en-US" dirty="0" smtClean="0"/>
              <a:t>of </a:t>
            </a:r>
            <a:r>
              <a:rPr lang="en-US" dirty="0"/>
              <a:t>520 </a:t>
            </a:r>
            <a:r>
              <a:rPr lang="en-US" dirty="0" err="1"/>
              <a:t>MWh</a:t>
            </a:r>
            <a:r>
              <a:rPr lang="en-US" dirty="0"/>
              <a:t> (8.2%) </a:t>
            </a:r>
            <a:r>
              <a:rPr lang="en-US" dirty="0" smtClean="0"/>
              <a:t>is realized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94D954-6F01-413C-B04E-64881F759F83}" type="datetime4">
              <a:rPr lang="nl-NL" smtClean="0"/>
              <a:pPr>
                <a:defRPr/>
              </a:pPr>
              <a:t>14 oktober 2014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5723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Delft Software days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Improve your Wanda </a:t>
            </a:r>
            <a:r>
              <a:rPr lang="en-US" dirty="0" smtClean="0"/>
              <a:t>scales</a:t>
            </a:r>
            <a:endParaRPr lang="en-US" dirty="0" smtClean="0"/>
          </a:p>
          <a:p>
            <a:endParaRPr lang="en-US" dirty="0"/>
          </a:p>
          <a:p>
            <a:pPr marL="457200" indent="-457200">
              <a:buAutoNum type="arabicPeriod"/>
            </a:pPr>
            <a:r>
              <a:rPr lang="en-US" dirty="0" smtClean="0"/>
              <a:t>Basic course: 4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r>
              <a:rPr lang="en-US" dirty="0" smtClean="0"/>
              <a:t>and 5</a:t>
            </a:r>
            <a:r>
              <a:rPr lang="en-US" baseline="30000" dirty="0" smtClean="0"/>
              <a:t>th</a:t>
            </a:r>
            <a:r>
              <a:rPr lang="en-US" dirty="0" smtClean="0"/>
              <a:t> of </a:t>
            </a:r>
            <a:r>
              <a:rPr lang="en-US" dirty="0"/>
              <a:t>N</a:t>
            </a:r>
            <a:r>
              <a:rPr lang="en-US" dirty="0" smtClean="0"/>
              <a:t>ovember</a:t>
            </a:r>
          </a:p>
          <a:p>
            <a:pPr marL="457200" indent="-457200">
              <a:buAutoNum type="arabicPeriod"/>
            </a:pPr>
            <a:r>
              <a:rPr lang="en-US" dirty="0" smtClean="0"/>
              <a:t>Modeling &amp; Analysis 6</a:t>
            </a:r>
            <a:r>
              <a:rPr lang="en-US" baseline="30000" dirty="0" smtClean="0"/>
              <a:t>th</a:t>
            </a:r>
            <a:r>
              <a:rPr lang="en-US" dirty="0" smtClean="0"/>
              <a:t> of November</a:t>
            </a:r>
          </a:p>
          <a:p>
            <a:pPr marL="457200" indent="-457200">
              <a:buAutoNum type="arabicPeriod"/>
            </a:pPr>
            <a:r>
              <a:rPr lang="en-US" dirty="0" smtClean="0"/>
              <a:t>Control 7</a:t>
            </a:r>
            <a:r>
              <a:rPr lang="en-US" baseline="30000" dirty="0" smtClean="0"/>
              <a:t>th</a:t>
            </a:r>
            <a:r>
              <a:rPr lang="en-US" dirty="0" smtClean="0"/>
              <a:t> of November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0" indent="0"/>
            <a:r>
              <a:rPr lang="en-US" dirty="0" smtClean="0"/>
              <a:t>More info </a:t>
            </a:r>
            <a:r>
              <a:rPr lang="en-US" dirty="0"/>
              <a:t>and registration on </a:t>
            </a:r>
            <a:r>
              <a:rPr lang="en-US" dirty="0">
                <a:hlinkClick r:id="rId2"/>
              </a:rPr>
              <a:t>http://dsd-int.nl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94D954-6F01-413C-B04E-64881F759F83}" type="datetime4">
              <a:rPr lang="nl-NL" smtClean="0"/>
              <a:pPr>
                <a:defRPr/>
              </a:pPr>
              <a:t>14 oktober 2014</a:t>
            </a:fld>
            <a:endParaRPr lang="nl-NL"/>
          </a:p>
        </p:txBody>
      </p:sp>
      <p:pic>
        <p:nvPicPr>
          <p:cNvPr id="1027" name="Afbeelding 12" descr="cid:image001.png@01CFD41F.7ACD3FE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149080"/>
            <a:ext cx="6208853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240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94D954-6F01-413C-B04E-64881F759F83}" type="datetime4">
              <a:rPr lang="nl-NL" smtClean="0"/>
              <a:pPr>
                <a:defRPr/>
              </a:pPr>
              <a:t>14 oktober 2014</a:t>
            </a:fld>
            <a:endParaRPr lang="nl-NL"/>
          </a:p>
        </p:txBody>
      </p:sp>
      <p:pic>
        <p:nvPicPr>
          <p:cNvPr id="5" name="Picture 5" descr="WANDA opstartscherm 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0728"/>
            <a:ext cx="9062208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556601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1811</TotalTime>
  <Words>158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</vt:lpstr>
      <vt:lpstr>Modelling pipeline hydraulics in WANDA</vt:lpstr>
      <vt:lpstr>Questions?</vt:lpstr>
      <vt:lpstr>Contents</vt:lpstr>
      <vt:lpstr>System characteristic module</vt:lpstr>
      <vt:lpstr>Pump energy module</vt:lpstr>
      <vt:lpstr>Example case</vt:lpstr>
      <vt:lpstr>Delft Software days 2014</vt:lpstr>
      <vt:lpstr>Questions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Wanda 4.2 release</dc:title>
  <dc:creator>ir. Sam van der Zwan</dc:creator>
  <cp:lastModifiedBy>Sam van der Zwan</cp:lastModifiedBy>
  <cp:revision>30</cp:revision>
  <cp:lastPrinted>2007-11-21T13:24:47Z</cp:lastPrinted>
  <dcterms:created xsi:type="dcterms:W3CDTF">2013-05-13T13:15:12Z</dcterms:created>
  <dcterms:modified xsi:type="dcterms:W3CDTF">2014-10-14T09:10:08Z</dcterms:modified>
</cp:coreProperties>
</file>