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4" r:id="rId8"/>
    <p:sldId id="265" r:id="rId9"/>
    <p:sldId id="268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FCB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86859C9-008B-4157-8178-A63694732F62}" type="datetimeFigureOut">
              <a:rPr lang="en-GB" smtClean="0"/>
              <a:t>28/03/2014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68E5686-8439-4584-908F-2088A1D921D1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DeltaShell</a:t>
            </a:r>
            <a:r>
              <a:rPr lang="en-US" dirty="0" smtClean="0"/>
              <a:t> 64bit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Considerations for developers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90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you don’t have a 64bit version (yet)?</a:t>
            </a:r>
          </a:p>
          <a:p>
            <a:pPr lvl="1"/>
            <a:r>
              <a:rPr lang="en-US" dirty="0" smtClean="0"/>
              <a:t>-&gt; Remote instance container</a:t>
            </a:r>
          </a:p>
          <a:p>
            <a:pPr marL="384048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</a:t>
            </a:r>
            <a:r>
              <a:rPr lang="en-US" dirty="0" err="1" smtClean="0"/>
              <a:t>dlls</a:t>
            </a:r>
            <a:r>
              <a:rPr lang="en-US" dirty="0" smtClean="0"/>
              <a:t> – no 64bit?!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46580"/>
            <a:ext cx="77057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652120" y="3501008"/>
            <a:ext cx="792088" cy="412297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656" y="4149080"/>
            <a:ext cx="56007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5256076" y="4055066"/>
            <a:ext cx="1764196" cy="412297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5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Nothing changes… you can continue to use the 32bit version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exe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06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rmAutofit fontScale="77500" lnSpcReduction="20000"/>
          </a:bodyPr>
          <a:lstStyle/>
          <a:p>
            <a:pPr marL="18288" indent="0">
              <a:buNone/>
            </a:pPr>
            <a:r>
              <a:rPr lang="en-US" dirty="0" smtClean="0"/>
              <a:t>How it’s done for DeltaShell.Gui.exe (and others):</a:t>
            </a:r>
          </a:p>
          <a:p>
            <a:pPr marL="18288" indent="0">
              <a:buNone/>
            </a:pPr>
            <a:endParaRPr lang="en-US" dirty="0" smtClean="0"/>
          </a:p>
          <a:p>
            <a:r>
              <a:rPr lang="en-US" dirty="0" smtClean="0"/>
              <a:t>Create two configuration: x86 &amp; x64</a:t>
            </a:r>
          </a:p>
          <a:p>
            <a:r>
              <a:rPr lang="en-US" dirty="0" smtClean="0"/>
              <a:t>Set x64 to x64</a:t>
            </a:r>
          </a:p>
          <a:p>
            <a:r>
              <a:rPr lang="en-US" dirty="0" smtClean="0"/>
              <a:t>Set x86 to </a:t>
            </a:r>
            <a:r>
              <a:rPr lang="en-US" dirty="0" err="1" smtClean="0"/>
              <a:t>AnyCPU</a:t>
            </a:r>
            <a:r>
              <a:rPr lang="en-US" dirty="0" smtClean="0"/>
              <a:t> (!)</a:t>
            </a:r>
          </a:p>
          <a:p>
            <a:endParaRPr lang="en-US" dirty="0" smtClean="0"/>
          </a:p>
          <a:p>
            <a:r>
              <a:rPr lang="en-US" dirty="0" smtClean="0"/>
              <a:t>x86/32bit build:</a:t>
            </a:r>
          </a:p>
          <a:p>
            <a:pPr lvl="1"/>
            <a:r>
              <a:rPr lang="en-US" sz="1400" dirty="0" smtClean="0"/>
              <a:t>DeltaShell.Gui.exe is build as </a:t>
            </a:r>
            <a:r>
              <a:rPr lang="en-US" sz="1400" dirty="0" err="1" smtClean="0"/>
              <a:t>AnyCPU</a:t>
            </a:r>
            <a:endParaRPr lang="en-US" sz="1400" dirty="0" smtClean="0"/>
          </a:p>
          <a:p>
            <a:pPr lvl="1"/>
            <a:r>
              <a:rPr lang="en-US" sz="1400" dirty="0" smtClean="0"/>
              <a:t>Copy </a:t>
            </a:r>
            <a:r>
              <a:rPr lang="en-US" sz="1400" dirty="0"/>
              <a:t>DeltaShell.Gui.exe to DeltaShell.Gui.x64.exe</a:t>
            </a:r>
            <a:endParaRPr lang="en-GB" sz="1400" dirty="0"/>
          </a:p>
          <a:p>
            <a:pPr lvl="1"/>
            <a:r>
              <a:rPr lang="en-US" sz="1400" dirty="0" smtClean="0"/>
              <a:t>Force DeltaShell.Gui.exe to run 32bit (x86), using ‘</a:t>
            </a:r>
            <a:r>
              <a:rPr lang="en-US" sz="1400" dirty="0" err="1" smtClean="0"/>
              <a:t>corflags</a:t>
            </a:r>
            <a:r>
              <a:rPr lang="en-US" sz="1400" dirty="0" smtClean="0"/>
              <a:t>’ tool in </a:t>
            </a:r>
            <a:r>
              <a:rPr lang="en-US" sz="1400" dirty="0" err="1" smtClean="0"/>
              <a:t>postbuild</a:t>
            </a:r>
            <a:r>
              <a:rPr lang="en-US" sz="1200" dirty="0"/>
              <a:t>	</a:t>
            </a:r>
            <a:endParaRPr lang="en-US" sz="1200" dirty="0" smtClean="0"/>
          </a:p>
          <a:p>
            <a:pPr lvl="1"/>
            <a:r>
              <a:rPr lang="en-US" dirty="0" smtClean="0"/>
              <a:t>VS run/debug: starts 32 bit</a:t>
            </a:r>
          </a:p>
          <a:p>
            <a:pPr lvl="1"/>
            <a:r>
              <a:rPr lang="en-US" dirty="0"/>
              <a:t>FOR DEPLOYMENT </a:t>
            </a:r>
            <a:r>
              <a:rPr lang="en-US" dirty="0" smtClean="0"/>
              <a:t>(builds 32 </a:t>
            </a:r>
            <a:r>
              <a:rPr lang="en-US" dirty="0"/>
              <a:t>&amp; 64 bit</a:t>
            </a:r>
            <a:r>
              <a:rPr lang="en-US" dirty="0" smtClean="0"/>
              <a:t>)!!</a:t>
            </a:r>
          </a:p>
          <a:p>
            <a:pPr marL="384048" lvl="1" indent="0">
              <a:buNone/>
            </a:pPr>
            <a:endParaRPr lang="en-US" dirty="0" smtClean="0"/>
          </a:p>
          <a:p>
            <a:r>
              <a:rPr lang="en-US" dirty="0" smtClean="0"/>
              <a:t>x64/64bit build:</a:t>
            </a:r>
          </a:p>
          <a:p>
            <a:pPr lvl="1"/>
            <a:r>
              <a:rPr lang="en-US" sz="1400" dirty="0" smtClean="0"/>
              <a:t>DeltaShell.Gui.exe is </a:t>
            </a:r>
            <a:r>
              <a:rPr lang="en-US" sz="1400" dirty="0" err="1" smtClean="0"/>
              <a:t>AnyCPU</a:t>
            </a:r>
            <a:r>
              <a:rPr lang="en-US" sz="1400" dirty="0"/>
              <a:t> </a:t>
            </a:r>
            <a:r>
              <a:rPr lang="en-US" sz="1400" dirty="0" smtClean="0"/>
              <a:t>(thus 64bit)</a:t>
            </a:r>
          </a:p>
          <a:p>
            <a:pPr lvl="1"/>
            <a:r>
              <a:rPr lang="en-US" dirty="0" smtClean="0"/>
              <a:t>VS run/debug: </a:t>
            </a:r>
            <a:r>
              <a:rPr lang="en-US" dirty="0"/>
              <a:t>starts </a:t>
            </a:r>
            <a:r>
              <a:rPr lang="en-US" dirty="0" smtClean="0"/>
              <a:t>64 </a:t>
            </a:r>
            <a:r>
              <a:rPr lang="en-US" dirty="0"/>
              <a:t>bit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FOR LOCAL TESTING ONLY!!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(Managed) exe projects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18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en-US" dirty="0" smtClean="0"/>
              <a:t>Why??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double compilation time to build both 32bit &amp; 64bit</a:t>
            </a:r>
          </a:p>
          <a:p>
            <a:endParaRPr lang="en-US" dirty="0" smtClean="0"/>
          </a:p>
          <a:p>
            <a:r>
              <a:rPr lang="en-US" dirty="0" err="1" smtClean="0"/>
              <a:t>AnyCPU</a:t>
            </a:r>
            <a:r>
              <a:rPr lang="en-US" dirty="0" smtClean="0"/>
              <a:t> for 95% of the binaries anyway</a:t>
            </a:r>
          </a:p>
          <a:p>
            <a:endParaRPr lang="en-US" dirty="0" smtClean="0"/>
          </a:p>
          <a:p>
            <a:r>
              <a:rPr lang="en-US" dirty="0" smtClean="0"/>
              <a:t>Match deployment situation closely</a:t>
            </a:r>
          </a:p>
          <a:p>
            <a:endParaRPr lang="en-US" dirty="0"/>
          </a:p>
          <a:p>
            <a:r>
              <a:rPr lang="en-US" dirty="0" smtClean="0"/>
              <a:t>64bit configuration exists for testing purposes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32+64 in single build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3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test-coverage.. Duplicate all tests?</a:t>
            </a:r>
          </a:p>
          <a:p>
            <a:endParaRPr lang="en-US" dirty="0" smtClean="0"/>
          </a:p>
          <a:p>
            <a:r>
              <a:rPr lang="en-US" dirty="0" smtClean="0"/>
              <a:t>Start working on 64bit </a:t>
            </a:r>
            <a:r>
              <a:rPr lang="en-US" dirty="0" err="1" smtClean="0"/>
              <a:t>dlls</a:t>
            </a:r>
            <a:r>
              <a:rPr lang="en-US" dirty="0" smtClean="0"/>
              <a:t> for </a:t>
            </a:r>
            <a:r>
              <a:rPr lang="en-US" dirty="0" err="1" smtClean="0"/>
              <a:t>Sobek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Same for other projects…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82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 32 bit process can:</a:t>
            </a:r>
          </a:p>
          <a:p>
            <a:pPr lvl="1"/>
            <a:r>
              <a:rPr lang="en-US" sz="2000" dirty="0" smtClean="0"/>
              <a:t>Run on a 64bit OS</a:t>
            </a:r>
          </a:p>
          <a:p>
            <a:pPr lvl="1"/>
            <a:r>
              <a:rPr lang="en-US" sz="2000" dirty="0" smtClean="0"/>
              <a:t>Load </a:t>
            </a:r>
            <a:r>
              <a:rPr lang="en-US" sz="2000" dirty="0"/>
              <a:t>only 32bit native </a:t>
            </a:r>
            <a:r>
              <a:rPr lang="en-US" sz="2000" dirty="0" err="1"/>
              <a:t>dlls</a:t>
            </a:r>
            <a:endParaRPr lang="en-US" sz="2000" dirty="0"/>
          </a:p>
          <a:p>
            <a:pPr lvl="1"/>
            <a:r>
              <a:rPr lang="en-US" sz="2000" dirty="0" smtClean="0"/>
              <a:t>Allocate about 2 to 3GB</a:t>
            </a:r>
          </a:p>
          <a:p>
            <a:pPr lvl="1"/>
            <a:r>
              <a:rPr lang="en-US" sz="2000" dirty="0" smtClean="0"/>
              <a:t>Throw </a:t>
            </a:r>
            <a:r>
              <a:rPr lang="en-US" sz="2000" dirty="0" err="1" smtClean="0"/>
              <a:t>OutOfMemoryException</a:t>
            </a:r>
            <a:r>
              <a:rPr lang="en-US" sz="2000" dirty="0" smtClean="0"/>
              <a:t> &gt; 800mb</a:t>
            </a:r>
          </a:p>
          <a:p>
            <a:endParaRPr lang="en-US" sz="2000" dirty="0" smtClean="0"/>
          </a:p>
          <a:p>
            <a:r>
              <a:rPr lang="en-US" sz="2000" dirty="0" smtClean="0"/>
              <a:t>A 64 bit process can:</a:t>
            </a:r>
          </a:p>
          <a:p>
            <a:pPr lvl="1"/>
            <a:r>
              <a:rPr lang="en-US" sz="2000" dirty="0" smtClean="0"/>
              <a:t>Not run on a 32bit OS</a:t>
            </a:r>
          </a:p>
          <a:p>
            <a:pPr lvl="1"/>
            <a:r>
              <a:rPr lang="en-US" sz="2000" dirty="0" smtClean="0"/>
              <a:t>Load only 64bit native </a:t>
            </a:r>
            <a:r>
              <a:rPr lang="en-US" sz="2000" dirty="0" err="1" smtClean="0"/>
              <a:t>dlls</a:t>
            </a:r>
            <a:endParaRPr lang="en-US" sz="2000" dirty="0" smtClean="0"/>
          </a:p>
          <a:p>
            <a:pPr lvl="1"/>
            <a:r>
              <a:rPr lang="en-US" sz="2000" dirty="0" smtClean="0"/>
              <a:t>Allocate enough (16TB)</a:t>
            </a:r>
          </a:p>
          <a:p>
            <a:pPr lvl="1"/>
            <a:r>
              <a:rPr lang="en-US" sz="2000" dirty="0" smtClean="0"/>
              <a:t>Slow down (swapping) &gt; a few GB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</a:t>
            </a:r>
            <a:r>
              <a:rPr lang="en-US" dirty="0" err="1" smtClean="0"/>
              <a:t>vs</a:t>
            </a:r>
            <a:r>
              <a:rPr lang="en-US" dirty="0" smtClean="0"/>
              <a:t> 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7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64 bit?</a:t>
            </a:r>
          </a:p>
          <a:p>
            <a:pPr lvl="1"/>
            <a:r>
              <a:rPr lang="en-US" dirty="0" smtClean="0"/>
              <a:t>More memory!</a:t>
            </a:r>
          </a:p>
          <a:p>
            <a:pPr lvl="1"/>
            <a:r>
              <a:rPr lang="en-US" dirty="0" smtClean="0"/>
              <a:t>Managed code doesn’t care, mostly (</a:t>
            </a:r>
            <a:r>
              <a:rPr lang="en-US" dirty="0" err="1" smtClean="0"/>
              <a:t>AnyCPU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Machines sold today are </a:t>
            </a:r>
            <a:r>
              <a:rPr lang="en-US" dirty="0" smtClean="0"/>
              <a:t>64bit</a:t>
            </a:r>
          </a:p>
          <a:p>
            <a:pPr lvl="1"/>
            <a:endParaRPr lang="en-US" dirty="0"/>
          </a:p>
          <a:p>
            <a:r>
              <a:rPr lang="en-US" dirty="0" smtClean="0"/>
              <a:t>Why not 64 bit (yet)?</a:t>
            </a:r>
          </a:p>
          <a:p>
            <a:pPr lvl="1"/>
            <a:r>
              <a:rPr lang="en-US" dirty="0" smtClean="0"/>
              <a:t>32bit support still required</a:t>
            </a:r>
          </a:p>
          <a:p>
            <a:pPr lvl="1"/>
            <a:r>
              <a:rPr lang="en-US" dirty="0" smtClean="0"/>
              <a:t>Requires 64bit native </a:t>
            </a:r>
            <a:r>
              <a:rPr lang="en-US" dirty="0" err="1" smtClean="0"/>
              <a:t>dlls</a:t>
            </a:r>
            <a:endParaRPr lang="en-GB" dirty="0"/>
          </a:p>
          <a:p>
            <a:pPr lvl="1"/>
            <a:r>
              <a:rPr lang="en-US" dirty="0" smtClean="0"/>
              <a:t>Slightly slower (caching blah blah)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/ cons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64bit Status March 2014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654040"/>
              </p:ext>
            </p:extLst>
          </p:nvPr>
        </p:nvGraphicFramePr>
        <p:xfrm>
          <a:off x="2123728" y="404664"/>
          <a:ext cx="6096000" cy="445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64bit status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DeltaShell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full</a:t>
                      </a:r>
                      <a:endParaRPr lang="en-GB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 </a:t>
                      </a:r>
                      <a:r>
                        <a:rPr lang="en-US" sz="1100" dirty="0" err="1" smtClean="0"/>
                        <a:t>Gui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00B050"/>
                          </a:solidFill>
                        </a:rPr>
                        <a:t>AnyCPU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:</a:t>
                      </a:r>
                      <a:r>
                        <a:rPr lang="en-US" sz="1100" baseline="0" dirty="0" smtClean="0">
                          <a:solidFill>
                            <a:srgbClr val="00B050"/>
                          </a:solidFill>
                        </a:rPr>
                        <a:t> two copies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 Console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00B050"/>
                          </a:solidFill>
                        </a:rPr>
                        <a:t>AnyCPU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: two copies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 </a:t>
                      </a:r>
                      <a:r>
                        <a:rPr lang="en-US" sz="1100" dirty="0" err="1" smtClean="0"/>
                        <a:t>Gdal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2x native </a:t>
                      </a:r>
                      <a:r>
                        <a:rPr lang="en-US" sz="1100" dirty="0" err="1" smtClean="0">
                          <a:solidFill>
                            <a:srgbClr val="00B050"/>
                          </a:solidFill>
                        </a:rPr>
                        <a:t>dlls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 </a:t>
                      </a:r>
                      <a:r>
                        <a:rPr lang="en-US" sz="1100" dirty="0" err="1" smtClean="0"/>
                        <a:t>NetCdf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2x native </a:t>
                      </a:r>
                      <a:r>
                        <a:rPr lang="en-US" sz="1100" dirty="0" err="1" smtClean="0">
                          <a:solidFill>
                            <a:srgbClr val="00B050"/>
                          </a:solidFill>
                        </a:rPr>
                        <a:t>dlls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 </a:t>
                      </a:r>
                      <a:r>
                        <a:rPr lang="en-US" sz="1100" dirty="0" err="1" smtClean="0"/>
                        <a:t>Sqlite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B050"/>
                          </a:solidFill>
                        </a:rPr>
                        <a:t>2x native </a:t>
                      </a:r>
                      <a:r>
                        <a:rPr lang="en-US" sz="1100" dirty="0" err="1" smtClean="0">
                          <a:solidFill>
                            <a:srgbClr val="00B050"/>
                          </a:solidFill>
                        </a:rPr>
                        <a:t>dlls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Sobek</a:t>
                      </a:r>
                      <a:r>
                        <a:rPr lang="en-US" sz="1200" dirty="0" smtClean="0"/>
                        <a:t> (Flow, RR, RTC, </a:t>
                      </a:r>
                      <a:r>
                        <a:rPr lang="en-US" sz="1200" dirty="0" err="1" smtClean="0"/>
                        <a:t>Waq</a:t>
                      </a:r>
                      <a:r>
                        <a:rPr lang="en-US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CBB04"/>
                          </a:solidFill>
                        </a:rPr>
                        <a:t>32bit remote</a:t>
                      </a:r>
                      <a:r>
                        <a:rPr lang="en-US" sz="1200" baseline="0" dirty="0" smtClean="0">
                          <a:solidFill>
                            <a:srgbClr val="FCBB04"/>
                          </a:solidFill>
                        </a:rPr>
                        <a:t> instance</a:t>
                      </a:r>
                      <a:endParaRPr lang="en-GB" sz="1200" dirty="0">
                        <a:solidFill>
                          <a:srgbClr val="FCBB0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B050"/>
                          </a:solidFill>
                        </a:rPr>
                        <a:t>full</a:t>
                      </a:r>
                      <a:endParaRPr lang="en-GB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Wave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C000"/>
                          </a:solidFill>
                        </a:rPr>
                        <a:t>32bit wave/swan</a:t>
                      </a:r>
                      <a:endParaRPr lang="en-GB" sz="12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Morphan</a:t>
                      </a:r>
                      <a:r>
                        <a:rPr lang="en-US" sz="1200" baseline="0" dirty="0" smtClean="0"/>
                        <a:t> / </a:t>
                      </a:r>
                      <a:r>
                        <a:rPr lang="en-US" sz="1200" baseline="0" dirty="0" err="1" smtClean="0"/>
                        <a:t>Xbeach</a:t>
                      </a:r>
                      <a:r>
                        <a:rPr lang="en-US" sz="1200" baseline="0" dirty="0" smtClean="0"/>
                        <a:t> / Habitat / WFD </a:t>
                      </a:r>
                      <a:r>
                        <a:rPr lang="en-US" sz="1200" baseline="0" dirty="0" err="1" smtClean="0"/>
                        <a:t>etc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implemented</a:t>
                      </a:r>
                      <a:endParaRPr lang="en-GB" sz="12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FewsAdapter</a:t>
                      </a:r>
                      <a:r>
                        <a:rPr lang="en-US" sz="1200" dirty="0" smtClean="0"/>
                        <a:t> / </a:t>
                      </a:r>
                      <a:r>
                        <a:rPr lang="en-US" sz="1200" dirty="0" err="1" smtClean="0"/>
                        <a:t>OpenMI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not implemented</a:t>
                      </a:r>
                      <a:endParaRPr lang="en-GB" sz="12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7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binaries / projects:</a:t>
            </a:r>
          </a:p>
          <a:p>
            <a:pPr lvl="1"/>
            <a:r>
              <a:rPr lang="en-US" dirty="0"/>
              <a:t>Managed </a:t>
            </a:r>
            <a:r>
              <a:rPr lang="en-US" dirty="0" err="1" smtClean="0"/>
              <a:t>dlls</a:t>
            </a:r>
            <a:r>
              <a:rPr lang="en-US" dirty="0" smtClean="0"/>
              <a:t>	[50%]</a:t>
            </a:r>
          </a:p>
          <a:p>
            <a:pPr lvl="1"/>
            <a:r>
              <a:rPr lang="en-US" dirty="0"/>
              <a:t>Test </a:t>
            </a:r>
            <a:r>
              <a:rPr lang="en-US" dirty="0" err="1"/>
              <a:t>dlls</a:t>
            </a:r>
            <a:r>
              <a:rPr lang="en-US" dirty="0"/>
              <a:t>		[45%]</a:t>
            </a:r>
          </a:p>
          <a:p>
            <a:pPr lvl="1"/>
            <a:r>
              <a:rPr lang="en-US" dirty="0" smtClean="0"/>
              <a:t>Native </a:t>
            </a:r>
            <a:r>
              <a:rPr lang="en-US" dirty="0" err="1" smtClean="0"/>
              <a:t>dll</a:t>
            </a:r>
            <a:r>
              <a:rPr lang="en-US" dirty="0" smtClean="0"/>
              <a:t>(s) 	[4%]</a:t>
            </a:r>
          </a:p>
          <a:p>
            <a:pPr lvl="1"/>
            <a:r>
              <a:rPr lang="en-US" dirty="0"/>
              <a:t>Exe		[1</a:t>
            </a:r>
            <a:r>
              <a:rPr lang="en-US" dirty="0" smtClean="0"/>
              <a:t>%]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5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one configuration: </a:t>
            </a:r>
            <a:r>
              <a:rPr lang="en-US" dirty="0" err="1" smtClean="0"/>
              <a:t>AnyCPU</a:t>
            </a:r>
            <a:endParaRPr lang="en-US" dirty="0" smtClean="0"/>
          </a:p>
          <a:p>
            <a:r>
              <a:rPr lang="en-US" dirty="0" smtClean="0"/>
              <a:t>Set platform to </a:t>
            </a:r>
            <a:r>
              <a:rPr lang="en-US" dirty="0" err="1" smtClean="0"/>
              <a:t>AnyCPU</a:t>
            </a:r>
            <a:endParaRPr lang="en-US" dirty="0" smtClean="0"/>
          </a:p>
          <a:p>
            <a:r>
              <a:rPr lang="en-US" dirty="0" smtClean="0"/>
              <a:t>Refer only </a:t>
            </a:r>
            <a:r>
              <a:rPr lang="en-US" dirty="0" err="1" smtClean="0"/>
              <a:t>AnyCPU</a:t>
            </a:r>
            <a:r>
              <a:rPr lang="en-US" dirty="0" smtClean="0"/>
              <a:t> references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</a:t>
            </a:r>
            <a:r>
              <a:rPr lang="en-US" dirty="0" err="1" smtClean="0"/>
              <a:t>dll</a:t>
            </a:r>
            <a:r>
              <a:rPr lang="en-US" dirty="0" smtClean="0"/>
              <a:t> projects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23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x86 and x64 configuration</a:t>
            </a:r>
          </a:p>
          <a:p>
            <a:r>
              <a:rPr lang="en-US" dirty="0" smtClean="0"/>
              <a:t>Set platforms accordingly</a:t>
            </a:r>
          </a:p>
          <a:p>
            <a:endParaRPr lang="en-US" dirty="0"/>
          </a:p>
          <a:p>
            <a:r>
              <a:rPr lang="en-US" sz="1400" dirty="0" smtClean="0"/>
              <a:t>If you want to test x86/x64 simultaneously, see tricks in Exe projects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projects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6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560236"/>
            <a:ext cx="3960440" cy="3804867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Get both 32bit and 64bit versions, including their dependencies!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Place them in x86 and x64 directories accordingly (in lib)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Note: copying to test projects (</a:t>
            </a:r>
            <a:r>
              <a:rPr lang="en-US" dirty="0" err="1" smtClean="0"/>
              <a:t>ExternalDependencies</a:t>
            </a:r>
            <a:r>
              <a:rPr lang="en-US" dirty="0" smtClean="0"/>
              <a:t>) requires recursive copy now!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Adjust </a:t>
            </a:r>
            <a:r>
              <a:rPr lang="en-US" dirty="0" err="1" smtClean="0"/>
              <a:t>wix</a:t>
            </a:r>
            <a:r>
              <a:rPr lang="en-US" dirty="0" smtClean="0"/>
              <a:t> for MSI ;-)</a:t>
            </a:r>
          </a:p>
          <a:p>
            <a:pPr lvl="1"/>
            <a:endParaRPr lang="en-US" dirty="0" smtClean="0"/>
          </a:p>
          <a:p>
            <a:pPr marL="384048" lvl="1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</a:t>
            </a:r>
            <a:r>
              <a:rPr lang="en-US" dirty="0" err="1" smtClean="0"/>
              <a:t>dlls</a:t>
            </a:r>
            <a:r>
              <a:rPr lang="en-US" dirty="0" smtClean="0"/>
              <a:t> - files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283968" y="545719"/>
            <a:ext cx="4545562" cy="2929362"/>
            <a:chOff x="4283968" y="545719"/>
            <a:chExt cx="4545562" cy="29293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545719"/>
              <a:ext cx="4545562" cy="2929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ounded Rectangle 3"/>
            <p:cNvSpPr/>
            <p:nvPr/>
          </p:nvSpPr>
          <p:spPr>
            <a:xfrm>
              <a:off x="4499992" y="2996952"/>
              <a:ext cx="1080120" cy="360040"/>
            </a:xfrm>
            <a:prstGeom prst="roundRect">
              <a:avLst/>
            </a:prstGeom>
            <a:solidFill>
              <a:srgbClr val="FF0000">
                <a:alpha val="705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319972" y="667058"/>
              <a:ext cx="756084" cy="288032"/>
            </a:xfrm>
            <a:prstGeom prst="roundRect">
              <a:avLst/>
            </a:prstGeom>
            <a:solidFill>
              <a:srgbClr val="000000">
                <a:alpha val="7843"/>
              </a:srgb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380"/>
            <a:ext cx="6963781" cy="111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6300192" y="4221088"/>
            <a:ext cx="720080" cy="288032"/>
          </a:xfrm>
          <a:prstGeom prst="roundRect">
            <a:avLst/>
          </a:prstGeom>
          <a:solidFill>
            <a:srgbClr val="FF0000">
              <a:alpha val="16863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1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73016"/>
            <a:ext cx="5613908" cy="139453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flat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631107"/>
            <a:ext cx="6096000" cy="2712293"/>
          </a:xfrm>
        </p:spPr>
        <p:txBody>
          <a:bodyPr/>
          <a:lstStyle/>
          <a:p>
            <a:pPr marL="274320" lvl="1">
              <a:buFont typeface="Wingdings" pitchFamily="2" charset="2"/>
              <a:buChar char=""/>
            </a:pPr>
            <a:r>
              <a:rPr lang="en-US" dirty="0" smtClean="0"/>
              <a:t>Add static constructor to </a:t>
            </a:r>
            <a:r>
              <a:rPr lang="en-US" dirty="0" err="1" smtClean="0"/>
              <a:t>DllImport</a:t>
            </a:r>
            <a:r>
              <a:rPr lang="en-US" dirty="0" smtClean="0"/>
              <a:t> class (see image)</a:t>
            </a:r>
          </a:p>
          <a:p>
            <a:pPr marL="274320" lvl="1">
              <a:buFont typeface="Wingdings" pitchFamily="2" charset="2"/>
              <a:buChar char=""/>
            </a:pPr>
            <a:endParaRPr lang="en-US" dirty="0"/>
          </a:p>
          <a:p>
            <a:pPr marL="274320" lvl="1">
              <a:buFont typeface="Wingdings" pitchFamily="2" charset="2"/>
              <a:buChar char=""/>
            </a:pPr>
            <a:r>
              <a:rPr lang="en-US" dirty="0" smtClean="0"/>
              <a:t>(Or otherwise make sure that correct </a:t>
            </a:r>
            <a:r>
              <a:rPr lang="en-US" dirty="0" err="1" smtClean="0"/>
              <a:t>LoadLibrary</a:t>
            </a:r>
            <a:r>
              <a:rPr lang="en-US" dirty="0" smtClean="0"/>
              <a:t> is done before any </a:t>
            </a:r>
            <a:r>
              <a:rPr lang="en-US" dirty="0" err="1" smtClean="0"/>
              <a:t>DllImports</a:t>
            </a:r>
            <a:r>
              <a:rPr lang="en-US" dirty="0" smtClean="0"/>
              <a:t> can be resolved)</a:t>
            </a:r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Native </a:t>
            </a:r>
            <a:r>
              <a:rPr lang="en-US" dirty="0" err="1" smtClean="0"/>
              <a:t>dlls</a:t>
            </a:r>
            <a:r>
              <a:rPr lang="en-US" dirty="0" smtClean="0"/>
              <a:t> - code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6727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5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161</TotalTime>
  <Words>455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Elemental</vt:lpstr>
      <vt:lpstr>DeltaShell 64bit</vt:lpstr>
      <vt:lpstr>32 vs 64</vt:lpstr>
      <vt:lpstr>Pros / cons</vt:lpstr>
      <vt:lpstr>64bit Status March 2014</vt:lpstr>
      <vt:lpstr>How does it work?</vt:lpstr>
      <vt:lpstr>Managed dll projects</vt:lpstr>
      <vt:lpstr>Test projects</vt:lpstr>
      <vt:lpstr>Native dlls - files</vt:lpstr>
      <vt:lpstr>Native dlls - code</vt:lpstr>
      <vt:lpstr>Native dlls – no 64bit?!</vt:lpstr>
      <vt:lpstr>Native exe</vt:lpstr>
      <vt:lpstr>(Managed) exe projects</vt:lpstr>
      <vt:lpstr>32+64 in single build</vt:lpstr>
      <vt:lpstr>Discussion…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DeltaShell 64bit</dc:title>
  <dc:creator>Tiemen Schreuder</dc:creator>
  <cp:lastModifiedBy>Tiemen Schreuder</cp:lastModifiedBy>
  <cp:revision>130</cp:revision>
  <dcterms:created xsi:type="dcterms:W3CDTF">2014-03-28T07:57:11Z</dcterms:created>
  <dcterms:modified xsi:type="dcterms:W3CDTF">2014-03-28T10:52:36Z</dcterms:modified>
</cp:coreProperties>
</file>